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39"/>
  </p:notesMasterIdLst>
  <p:handoutMasterIdLst>
    <p:handoutMasterId r:id="rId40"/>
  </p:handoutMasterIdLst>
  <p:sldIdLst>
    <p:sldId id="339" r:id="rId5"/>
    <p:sldId id="366" r:id="rId6"/>
    <p:sldId id="364" r:id="rId7"/>
    <p:sldId id="346" r:id="rId8"/>
    <p:sldId id="365" r:id="rId9"/>
    <p:sldId id="384" r:id="rId10"/>
    <p:sldId id="367" r:id="rId11"/>
    <p:sldId id="343" r:id="rId12"/>
    <p:sldId id="362" r:id="rId13"/>
    <p:sldId id="345" r:id="rId14"/>
    <p:sldId id="348" r:id="rId15"/>
    <p:sldId id="265" r:id="rId16"/>
    <p:sldId id="361" r:id="rId17"/>
    <p:sldId id="368" r:id="rId18"/>
    <p:sldId id="350" r:id="rId19"/>
    <p:sldId id="383" r:id="rId20"/>
    <p:sldId id="356" r:id="rId21"/>
    <p:sldId id="354" r:id="rId22"/>
    <p:sldId id="357" r:id="rId23"/>
    <p:sldId id="359" r:id="rId24"/>
    <p:sldId id="374" r:id="rId25"/>
    <p:sldId id="363" r:id="rId26"/>
    <p:sldId id="270" r:id="rId27"/>
    <p:sldId id="369" r:id="rId28"/>
    <p:sldId id="371" r:id="rId29"/>
    <p:sldId id="372" r:id="rId30"/>
    <p:sldId id="375" r:id="rId31"/>
    <p:sldId id="377" r:id="rId32"/>
    <p:sldId id="382" r:id="rId33"/>
    <p:sldId id="376" r:id="rId34"/>
    <p:sldId id="378" r:id="rId35"/>
    <p:sldId id="381" r:id="rId36"/>
    <p:sldId id="288" r:id="rId37"/>
    <p:sldId id="289" r:id="rId3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ADA"/>
    <a:srgbClr val="6E757D"/>
    <a:srgbClr val="A4A4A4"/>
    <a:srgbClr val="757575"/>
    <a:srgbClr val="565656"/>
    <a:srgbClr val="8C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9" autoAdjust="0"/>
    <p:restoredTop sz="93817" autoAdjust="0"/>
  </p:normalViewPr>
  <p:slideViewPr>
    <p:cSldViewPr snapToGrid="0" snapToObjects="1" showGuides="1">
      <p:cViewPr varScale="1">
        <p:scale>
          <a:sx n="182" d="100"/>
          <a:sy n="182" d="100"/>
        </p:scale>
        <p:origin x="823" y="9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C6362B-CE13-409A-9E77-EB4F18133E23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151B6BA-9BD0-4E04-8DC9-759350AC0258}">
      <dgm:prSet/>
      <dgm:spPr/>
      <dgm:t>
        <a:bodyPr/>
        <a:lstStyle/>
        <a:p>
          <a:r>
            <a:rPr lang="en-US" dirty="0"/>
            <a:t>Designed from the start to span all the operating systems needed by IBM products </a:t>
          </a:r>
        </a:p>
      </dgm:t>
    </dgm:pt>
    <dgm:pt modelId="{45407CCE-98F1-4CD7-B55A-08F73E591583}" type="parTrans" cxnId="{BAAD6B49-9500-40B3-B012-C7B776D03AC3}">
      <dgm:prSet/>
      <dgm:spPr/>
      <dgm:t>
        <a:bodyPr/>
        <a:lstStyle/>
        <a:p>
          <a:endParaRPr lang="en-US"/>
        </a:p>
      </dgm:t>
    </dgm:pt>
    <dgm:pt modelId="{D5F0AC81-CDB3-45EC-8025-F6126AFB0D75}" type="sibTrans" cxnId="{BAAD6B49-9500-40B3-B012-C7B776D03AC3}">
      <dgm:prSet/>
      <dgm:spPr/>
      <dgm:t>
        <a:bodyPr/>
        <a:lstStyle/>
        <a:p>
          <a:endParaRPr lang="en-US"/>
        </a:p>
      </dgm:t>
    </dgm:pt>
    <dgm:pt modelId="{FFA55C32-D460-4AAE-90DC-607A5681BC36}">
      <dgm:prSet/>
      <dgm:spPr/>
      <dgm:t>
        <a:bodyPr/>
        <a:lstStyle/>
        <a:p>
          <a:r>
            <a:rPr lang="en-US" dirty="0"/>
            <a:t>This JVM can go from small to large </a:t>
          </a:r>
        </a:p>
      </dgm:t>
    </dgm:pt>
    <dgm:pt modelId="{E9A552CB-7965-4139-B000-E5A0C40F002B}" type="parTrans" cxnId="{D622DA03-61B6-463D-8A74-1333003C0493}">
      <dgm:prSet/>
      <dgm:spPr/>
      <dgm:t>
        <a:bodyPr/>
        <a:lstStyle/>
        <a:p>
          <a:endParaRPr lang="en-US"/>
        </a:p>
      </dgm:t>
    </dgm:pt>
    <dgm:pt modelId="{0A560BD4-2B51-407D-AFB8-FB57243F6774}" type="sibTrans" cxnId="{D622DA03-61B6-463D-8A74-1333003C0493}">
      <dgm:prSet/>
      <dgm:spPr/>
      <dgm:t>
        <a:bodyPr/>
        <a:lstStyle/>
        <a:p>
          <a:endParaRPr lang="en-US"/>
        </a:p>
      </dgm:t>
    </dgm:pt>
    <dgm:pt modelId="{8DA7DA25-6636-4E4D-8BB8-625BAD980205}">
      <dgm:prSet/>
      <dgm:spPr/>
      <dgm:t>
        <a:bodyPr/>
        <a:lstStyle/>
        <a:p>
          <a:r>
            <a:rPr lang="en-US" dirty="0"/>
            <a:t>Can handle constrained environments or memory rich ones</a:t>
          </a:r>
        </a:p>
      </dgm:t>
    </dgm:pt>
    <dgm:pt modelId="{3D024DD7-4199-415B-97CC-DA40966D0812}" type="parTrans" cxnId="{C459736D-39BB-4F25-B3BD-DE8A55873EE8}">
      <dgm:prSet/>
      <dgm:spPr/>
      <dgm:t>
        <a:bodyPr/>
        <a:lstStyle/>
        <a:p>
          <a:endParaRPr lang="en-US"/>
        </a:p>
      </dgm:t>
    </dgm:pt>
    <dgm:pt modelId="{C811C0BE-0762-4DBA-974A-44E2FD2D1FE0}" type="sibTrans" cxnId="{C459736D-39BB-4F25-B3BD-DE8A55873EE8}">
      <dgm:prSet/>
      <dgm:spPr/>
      <dgm:t>
        <a:bodyPr/>
        <a:lstStyle/>
        <a:p>
          <a:endParaRPr lang="en-US"/>
        </a:p>
      </dgm:t>
    </dgm:pt>
    <dgm:pt modelId="{D4CB125C-1307-4607-BE28-DB96D473DD80}">
      <dgm:prSet/>
      <dgm:spPr/>
      <dgm:t>
        <a:bodyPr/>
        <a:lstStyle/>
        <a:p>
          <a:r>
            <a:rPr lang="en-US" dirty="0"/>
            <a:t>Is used by the largest enterprises on the planet</a:t>
          </a:r>
        </a:p>
      </dgm:t>
    </dgm:pt>
    <dgm:pt modelId="{9471F4AB-3DE4-420A-91A6-A2AEF9A8B83E}" type="parTrans" cxnId="{A973E4BE-AB80-467B-94B5-CF143CD5E23D}">
      <dgm:prSet/>
      <dgm:spPr/>
      <dgm:t>
        <a:bodyPr/>
        <a:lstStyle/>
        <a:p>
          <a:endParaRPr lang="en-US"/>
        </a:p>
      </dgm:t>
    </dgm:pt>
    <dgm:pt modelId="{8A1794EB-7ADB-4D7F-ABFD-AD8D2724300A}" type="sibTrans" cxnId="{A973E4BE-AB80-467B-94B5-CF143CD5E23D}">
      <dgm:prSet/>
      <dgm:spPr/>
      <dgm:t>
        <a:bodyPr/>
        <a:lstStyle/>
        <a:p>
          <a:endParaRPr lang="en-US"/>
        </a:p>
      </dgm:t>
    </dgm:pt>
    <dgm:pt modelId="{FE0FB1C6-67A0-4B99-928D-FC9D852BB46B}">
      <dgm:prSet/>
      <dgm:spPr/>
      <dgm:t>
        <a:bodyPr/>
        <a:lstStyle/>
        <a:p>
          <a:r>
            <a:rPr lang="en-US" dirty="0"/>
            <a:t>If any JVM can be said to be at the heart of the enterprise – its this one. </a:t>
          </a:r>
        </a:p>
      </dgm:t>
    </dgm:pt>
    <dgm:pt modelId="{54F80D4B-14C5-4175-9385-FD4270B70C5F}" type="parTrans" cxnId="{B584734F-BEA3-45F2-87DB-1963CFA1DAE3}">
      <dgm:prSet/>
      <dgm:spPr/>
      <dgm:t>
        <a:bodyPr/>
        <a:lstStyle/>
        <a:p>
          <a:endParaRPr lang="en-US"/>
        </a:p>
      </dgm:t>
    </dgm:pt>
    <dgm:pt modelId="{C6D5327A-C641-4F13-ABD4-2E0B26ADB69C}" type="sibTrans" cxnId="{B584734F-BEA3-45F2-87DB-1963CFA1DAE3}">
      <dgm:prSet/>
      <dgm:spPr/>
      <dgm:t>
        <a:bodyPr/>
        <a:lstStyle/>
        <a:p>
          <a:endParaRPr lang="en-US"/>
        </a:p>
      </dgm:t>
    </dgm:pt>
    <dgm:pt modelId="{5B0839B1-86EB-604E-8E8C-9A5D0288D324}" type="pres">
      <dgm:prSet presAssocID="{C6C6362B-CE13-409A-9E77-EB4F18133E23}" presName="vert0" presStyleCnt="0">
        <dgm:presLayoutVars>
          <dgm:dir/>
          <dgm:animOne val="branch"/>
          <dgm:animLvl val="lvl"/>
        </dgm:presLayoutVars>
      </dgm:prSet>
      <dgm:spPr/>
    </dgm:pt>
    <dgm:pt modelId="{62676D13-98C4-FD4A-BF2E-550F39D52412}" type="pres">
      <dgm:prSet presAssocID="{9151B6BA-9BD0-4E04-8DC9-759350AC0258}" presName="thickLine" presStyleLbl="alignNode1" presStyleIdx="0" presStyleCnt="5"/>
      <dgm:spPr/>
    </dgm:pt>
    <dgm:pt modelId="{1CC57AC8-1066-134C-B902-FB0613F23763}" type="pres">
      <dgm:prSet presAssocID="{9151B6BA-9BD0-4E04-8DC9-759350AC0258}" presName="horz1" presStyleCnt="0"/>
      <dgm:spPr/>
    </dgm:pt>
    <dgm:pt modelId="{37DFAFC7-0CE1-C74C-B5DE-ED7AA98E4928}" type="pres">
      <dgm:prSet presAssocID="{9151B6BA-9BD0-4E04-8DC9-759350AC0258}" presName="tx1" presStyleLbl="revTx" presStyleIdx="0" presStyleCnt="5"/>
      <dgm:spPr/>
    </dgm:pt>
    <dgm:pt modelId="{F9FB9278-B08F-A549-A640-90C8E31A5FCF}" type="pres">
      <dgm:prSet presAssocID="{9151B6BA-9BD0-4E04-8DC9-759350AC0258}" presName="vert1" presStyleCnt="0"/>
      <dgm:spPr/>
    </dgm:pt>
    <dgm:pt modelId="{8AB760ED-3285-BA4B-A738-93F2197BE502}" type="pres">
      <dgm:prSet presAssocID="{FFA55C32-D460-4AAE-90DC-607A5681BC36}" presName="thickLine" presStyleLbl="alignNode1" presStyleIdx="1" presStyleCnt="5"/>
      <dgm:spPr/>
    </dgm:pt>
    <dgm:pt modelId="{09E39A8B-CE7A-034C-81D5-891C3CE61606}" type="pres">
      <dgm:prSet presAssocID="{FFA55C32-D460-4AAE-90DC-607A5681BC36}" presName="horz1" presStyleCnt="0"/>
      <dgm:spPr/>
    </dgm:pt>
    <dgm:pt modelId="{2A6944B1-D479-E94C-ACCD-F7CBA9B87439}" type="pres">
      <dgm:prSet presAssocID="{FFA55C32-D460-4AAE-90DC-607A5681BC36}" presName="tx1" presStyleLbl="revTx" presStyleIdx="1" presStyleCnt="5"/>
      <dgm:spPr/>
    </dgm:pt>
    <dgm:pt modelId="{DE87B013-C924-B346-B68F-BDF40F6FEF54}" type="pres">
      <dgm:prSet presAssocID="{FFA55C32-D460-4AAE-90DC-607A5681BC36}" presName="vert1" presStyleCnt="0"/>
      <dgm:spPr/>
    </dgm:pt>
    <dgm:pt modelId="{AB23FAAA-F7FA-7642-B7E6-A771CBB9307D}" type="pres">
      <dgm:prSet presAssocID="{8DA7DA25-6636-4E4D-8BB8-625BAD980205}" presName="thickLine" presStyleLbl="alignNode1" presStyleIdx="2" presStyleCnt="5"/>
      <dgm:spPr/>
    </dgm:pt>
    <dgm:pt modelId="{670B8E7C-E5D4-0A42-A4BF-2B358E20123A}" type="pres">
      <dgm:prSet presAssocID="{8DA7DA25-6636-4E4D-8BB8-625BAD980205}" presName="horz1" presStyleCnt="0"/>
      <dgm:spPr/>
    </dgm:pt>
    <dgm:pt modelId="{63DFC9C0-FC4F-7248-8E42-C4BDB815DAA1}" type="pres">
      <dgm:prSet presAssocID="{8DA7DA25-6636-4E4D-8BB8-625BAD980205}" presName="tx1" presStyleLbl="revTx" presStyleIdx="2" presStyleCnt="5"/>
      <dgm:spPr/>
    </dgm:pt>
    <dgm:pt modelId="{F44EC57F-DBD2-364C-ABF4-0A8E32C02100}" type="pres">
      <dgm:prSet presAssocID="{8DA7DA25-6636-4E4D-8BB8-625BAD980205}" presName="vert1" presStyleCnt="0"/>
      <dgm:spPr/>
    </dgm:pt>
    <dgm:pt modelId="{E654AEDB-22C7-CE4F-A3A0-C62930A53661}" type="pres">
      <dgm:prSet presAssocID="{D4CB125C-1307-4607-BE28-DB96D473DD80}" presName="thickLine" presStyleLbl="alignNode1" presStyleIdx="3" presStyleCnt="5"/>
      <dgm:spPr/>
    </dgm:pt>
    <dgm:pt modelId="{2521CD19-F00C-A14D-A0E0-117F9B4441F9}" type="pres">
      <dgm:prSet presAssocID="{D4CB125C-1307-4607-BE28-DB96D473DD80}" presName="horz1" presStyleCnt="0"/>
      <dgm:spPr/>
    </dgm:pt>
    <dgm:pt modelId="{7D9EC2E6-D791-5D46-9450-BB41E18E6F73}" type="pres">
      <dgm:prSet presAssocID="{D4CB125C-1307-4607-BE28-DB96D473DD80}" presName="tx1" presStyleLbl="revTx" presStyleIdx="3" presStyleCnt="5"/>
      <dgm:spPr/>
    </dgm:pt>
    <dgm:pt modelId="{0F5B68F6-8089-1144-8446-3694B694F21E}" type="pres">
      <dgm:prSet presAssocID="{D4CB125C-1307-4607-BE28-DB96D473DD80}" presName="vert1" presStyleCnt="0"/>
      <dgm:spPr/>
    </dgm:pt>
    <dgm:pt modelId="{74D74499-5D52-8E46-87FF-3FD11A674C7F}" type="pres">
      <dgm:prSet presAssocID="{FE0FB1C6-67A0-4B99-928D-FC9D852BB46B}" presName="thickLine" presStyleLbl="alignNode1" presStyleIdx="4" presStyleCnt="5"/>
      <dgm:spPr/>
    </dgm:pt>
    <dgm:pt modelId="{D0F7E441-AAF6-0F46-A300-105554618FDB}" type="pres">
      <dgm:prSet presAssocID="{FE0FB1C6-67A0-4B99-928D-FC9D852BB46B}" presName="horz1" presStyleCnt="0"/>
      <dgm:spPr/>
    </dgm:pt>
    <dgm:pt modelId="{596D447E-20FD-EB45-80AA-52061960B34B}" type="pres">
      <dgm:prSet presAssocID="{FE0FB1C6-67A0-4B99-928D-FC9D852BB46B}" presName="tx1" presStyleLbl="revTx" presStyleIdx="4" presStyleCnt="5"/>
      <dgm:spPr/>
    </dgm:pt>
    <dgm:pt modelId="{8E5E89EC-0792-A947-8210-14066008B673}" type="pres">
      <dgm:prSet presAssocID="{FE0FB1C6-67A0-4B99-928D-FC9D852BB46B}" presName="vert1" presStyleCnt="0"/>
      <dgm:spPr/>
    </dgm:pt>
  </dgm:ptLst>
  <dgm:cxnLst>
    <dgm:cxn modelId="{D622DA03-61B6-463D-8A74-1333003C0493}" srcId="{C6C6362B-CE13-409A-9E77-EB4F18133E23}" destId="{FFA55C32-D460-4AAE-90DC-607A5681BC36}" srcOrd="1" destOrd="0" parTransId="{E9A552CB-7965-4139-B000-E5A0C40F002B}" sibTransId="{0A560BD4-2B51-407D-AFB8-FB57243F6774}"/>
    <dgm:cxn modelId="{0D965B10-3E39-D041-A57F-65BCA425FF46}" type="presOf" srcId="{D4CB125C-1307-4607-BE28-DB96D473DD80}" destId="{7D9EC2E6-D791-5D46-9450-BB41E18E6F73}" srcOrd="0" destOrd="0" presId="urn:microsoft.com/office/officeart/2008/layout/LinedList"/>
    <dgm:cxn modelId="{A94AD062-32D1-9F45-B1F3-46E5CC52F6B9}" type="presOf" srcId="{8DA7DA25-6636-4E4D-8BB8-625BAD980205}" destId="{63DFC9C0-FC4F-7248-8E42-C4BDB815DAA1}" srcOrd="0" destOrd="0" presId="urn:microsoft.com/office/officeart/2008/layout/LinedList"/>
    <dgm:cxn modelId="{BAAD6B49-9500-40B3-B012-C7B776D03AC3}" srcId="{C6C6362B-CE13-409A-9E77-EB4F18133E23}" destId="{9151B6BA-9BD0-4E04-8DC9-759350AC0258}" srcOrd="0" destOrd="0" parTransId="{45407CCE-98F1-4CD7-B55A-08F73E591583}" sibTransId="{D5F0AC81-CDB3-45EC-8025-F6126AFB0D75}"/>
    <dgm:cxn modelId="{C459736D-39BB-4F25-B3BD-DE8A55873EE8}" srcId="{C6C6362B-CE13-409A-9E77-EB4F18133E23}" destId="{8DA7DA25-6636-4E4D-8BB8-625BAD980205}" srcOrd="2" destOrd="0" parTransId="{3D024DD7-4199-415B-97CC-DA40966D0812}" sibTransId="{C811C0BE-0762-4DBA-974A-44E2FD2D1FE0}"/>
    <dgm:cxn modelId="{B584734F-BEA3-45F2-87DB-1963CFA1DAE3}" srcId="{C6C6362B-CE13-409A-9E77-EB4F18133E23}" destId="{FE0FB1C6-67A0-4B99-928D-FC9D852BB46B}" srcOrd="4" destOrd="0" parTransId="{54F80D4B-14C5-4175-9385-FD4270B70C5F}" sibTransId="{C6D5327A-C641-4F13-ABD4-2E0B26ADB69C}"/>
    <dgm:cxn modelId="{20271272-F945-704C-AA86-E6034FF28572}" type="presOf" srcId="{FE0FB1C6-67A0-4B99-928D-FC9D852BB46B}" destId="{596D447E-20FD-EB45-80AA-52061960B34B}" srcOrd="0" destOrd="0" presId="urn:microsoft.com/office/officeart/2008/layout/LinedList"/>
    <dgm:cxn modelId="{9E7C968F-B72F-A945-94BC-A6705BBF848B}" type="presOf" srcId="{9151B6BA-9BD0-4E04-8DC9-759350AC0258}" destId="{37DFAFC7-0CE1-C74C-B5DE-ED7AA98E4928}" srcOrd="0" destOrd="0" presId="urn:microsoft.com/office/officeart/2008/layout/LinedList"/>
    <dgm:cxn modelId="{A973E4BE-AB80-467B-94B5-CF143CD5E23D}" srcId="{C6C6362B-CE13-409A-9E77-EB4F18133E23}" destId="{D4CB125C-1307-4607-BE28-DB96D473DD80}" srcOrd="3" destOrd="0" parTransId="{9471F4AB-3DE4-420A-91A6-A2AEF9A8B83E}" sibTransId="{8A1794EB-7ADB-4D7F-ABFD-AD8D2724300A}"/>
    <dgm:cxn modelId="{14FCD9DB-402F-6842-874C-0BB1CE6C68B5}" type="presOf" srcId="{C6C6362B-CE13-409A-9E77-EB4F18133E23}" destId="{5B0839B1-86EB-604E-8E8C-9A5D0288D324}" srcOrd="0" destOrd="0" presId="urn:microsoft.com/office/officeart/2008/layout/LinedList"/>
    <dgm:cxn modelId="{CAC751EE-0074-0E48-8A04-D27D0DAAB83F}" type="presOf" srcId="{FFA55C32-D460-4AAE-90DC-607A5681BC36}" destId="{2A6944B1-D479-E94C-ACCD-F7CBA9B87439}" srcOrd="0" destOrd="0" presId="urn:microsoft.com/office/officeart/2008/layout/LinedList"/>
    <dgm:cxn modelId="{42811A97-A252-544E-89F1-65147BE1B918}" type="presParOf" srcId="{5B0839B1-86EB-604E-8E8C-9A5D0288D324}" destId="{62676D13-98C4-FD4A-BF2E-550F39D52412}" srcOrd="0" destOrd="0" presId="urn:microsoft.com/office/officeart/2008/layout/LinedList"/>
    <dgm:cxn modelId="{5AE01602-6069-0E46-BE2E-F467EA47AFF6}" type="presParOf" srcId="{5B0839B1-86EB-604E-8E8C-9A5D0288D324}" destId="{1CC57AC8-1066-134C-B902-FB0613F23763}" srcOrd="1" destOrd="0" presId="urn:microsoft.com/office/officeart/2008/layout/LinedList"/>
    <dgm:cxn modelId="{A02C433E-5581-C74E-9F3B-61E26DDB3CFC}" type="presParOf" srcId="{1CC57AC8-1066-134C-B902-FB0613F23763}" destId="{37DFAFC7-0CE1-C74C-B5DE-ED7AA98E4928}" srcOrd="0" destOrd="0" presId="urn:microsoft.com/office/officeart/2008/layout/LinedList"/>
    <dgm:cxn modelId="{206F4D5B-A77E-9B43-A77B-B99ECCBB11B6}" type="presParOf" srcId="{1CC57AC8-1066-134C-B902-FB0613F23763}" destId="{F9FB9278-B08F-A549-A640-90C8E31A5FCF}" srcOrd="1" destOrd="0" presId="urn:microsoft.com/office/officeart/2008/layout/LinedList"/>
    <dgm:cxn modelId="{92B23386-0FDD-1549-A7D7-4CC772CC36F5}" type="presParOf" srcId="{5B0839B1-86EB-604E-8E8C-9A5D0288D324}" destId="{8AB760ED-3285-BA4B-A738-93F2197BE502}" srcOrd="2" destOrd="0" presId="urn:microsoft.com/office/officeart/2008/layout/LinedList"/>
    <dgm:cxn modelId="{808B9C1C-626F-DA42-84D6-8AC4BB221B89}" type="presParOf" srcId="{5B0839B1-86EB-604E-8E8C-9A5D0288D324}" destId="{09E39A8B-CE7A-034C-81D5-891C3CE61606}" srcOrd="3" destOrd="0" presId="urn:microsoft.com/office/officeart/2008/layout/LinedList"/>
    <dgm:cxn modelId="{17DAFDAA-8DE6-C24B-A743-2BDBEC434D7A}" type="presParOf" srcId="{09E39A8B-CE7A-034C-81D5-891C3CE61606}" destId="{2A6944B1-D479-E94C-ACCD-F7CBA9B87439}" srcOrd="0" destOrd="0" presId="urn:microsoft.com/office/officeart/2008/layout/LinedList"/>
    <dgm:cxn modelId="{D24CD4A2-3A9E-C04B-BA85-B4FC672C02BF}" type="presParOf" srcId="{09E39A8B-CE7A-034C-81D5-891C3CE61606}" destId="{DE87B013-C924-B346-B68F-BDF40F6FEF54}" srcOrd="1" destOrd="0" presId="urn:microsoft.com/office/officeart/2008/layout/LinedList"/>
    <dgm:cxn modelId="{6DD51174-5A3F-3244-B73A-8937CA1C6437}" type="presParOf" srcId="{5B0839B1-86EB-604E-8E8C-9A5D0288D324}" destId="{AB23FAAA-F7FA-7642-B7E6-A771CBB9307D}" srcOrd="4" destOrd="0" presId="urn:microsoft.com/office/officeart/2008/layout/LinedList"/>
    <dgm:cxn modelId="{78F0ED68-30CD-0940-BC95-0043E914FA0F}" type="presParOf" srcId="{5B0839B1-86EB-604E-8E8C-9A5D0288D324}" destId="{670B8E7C-E5D4-0A42-A4BF-2B358E20123A}" srcOrd="5" destOrd="0" presId="urn:microsoft.com/office/officeart/2008/layout/LinedList"/>
    <dgm:cxn modelId="{C67BEBC9-6D46-6842-8105-7580F23B66C6}" type="presParOf" srcId="{670B8E7C-E5D4-0A42-A4BF-2B358E20123A}" destId="{63DFC9C0-FC4F-7248-8E42-C4BDB815DAA1}" srcOrd="0" destOrd="0" presId="urn:microsoft.com/office/officeart/2008/layout/LinedList"/>
    <dgm:cxn modelId="{84317218-BBDD-BE4B-B4EE-99BD8C82731B}" type="presParOf" srcId="{670B8E7C-E5D4-0A42-A4BF-2B358E20123A}" destId="{F44EC57F-DBD2-364C-ABF4-0A8E32C02100}" srcOrd="1" destOrd="0" presId="urn:microsoft.com/office/officeart/2008/layout/LinedList"/>
    <dgm:cxn modelId="{BEB907BB-9715-9847-B187-DD3F1339AF41}" type="presParOf" srcId="{5B0839B1-86EB-604E-8E8C-9A5D0288D324}" destId="{E654AEDB-22C7-CE4F-A3A0-C62930A53661}" srcOrd="6" destOrd="0" presId="urn:microsoft.com/office/officeart/2008/layout/LinedList"/>
    <dgm:cxn modelId="{61431560-DD93-5048-A2F9-00DA96605D6D}" type="presParOf" srcId="{5B0839B1-86EB-604E-8E8C-9A5D0288D324}" destId="{2521CD19-F00C-A14D-A0E0-117F9B4441F9}" srcOrd="7" destOrd="0" presId="urn:microsoft.com/office/officeart/2008/layout/LinedList"/>
    <dgm:cxn modelId="{AD5D1160-0303-1341-A1CB-B404794AC0D0}" type="presParOf" srcId="{2521CD19-F00C-A14D-A0E0-117F9B4441F9}" destId="{7D9EC2E6-D791-5D46-9450-BB41E18E6F73}" srcOrd="0" destOrd="0" presId="urn:microsoft.com/office/officeart/2008/layout/LinedList"/>
    <dgm:cxn modelId="{569AC717-0232-0D4D-AD89-ED1866F71511}" type="presParOf" srcId="{2521CD19-F00C-A14D-A0E0-117F9B4441F9}" destId="{0F5B68F6-8089-1144-8446-3694B694F21E}" srcOrd="1" destOrd="0" presId="urn:microsoft.com/office/officeart/2008/layout/LinedList"/>
    <dgm:cxn modelId="{CC2769E8-7D0B-A644-B0CC-96156490F3F4}" type="presParOf" srcId="{5B0839B1-86EB-604E-8E8C-9A5D0288D324}" destId="{74D74499-5D52-8E46-87FF-3FD11A674C7F}" srcOrd="8" destOrd="0" presId="urn:microsoft.com/office/officeart/2008/layout/LinedList"/>
    <dgm:cxn modelId="{884D0B58-0D6B-334D-9931-C535BB8847A2}" type="presParOf" srcId="{5B0839B1-86EB-604E-8E8C-9A5D0288D324}" destId="{D0F7E441-AAF6-0F46-A300-105554618FDB}" srcOrd="9" destOrd="0" presId="urn:microsoft.com/office/officeart/2008/layout/LinedList"/>
    <dgm:cxn modelId="{7919A692-9ACD-F940-8F7E-C99690E9B236}" type="presParOf" srcId="{D0F7E441-AAF6-0F46-A300-105554618FDB}" destId="{596D447E-20FD-EB45-80AA-52061960B34B}" srcOrd="0" destOrd="0" presId="urn:microsoft.com/office/officeart/2008/layout/LinedList"/>
    <dgm:cxn modelId="{BC0BDBBC-7404-E741-BC4E-CBC3EAFE1C1A}" type="presParOf" srcId="{D0F7E441-AAF6-0F46-A300-105554618FDB}" destId="{8E5E89EC-0792-A947-8210-14066008B6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76D13-98C4-FD4A-BF2E-550F39D52412}">
      <dsp:nvSpPr>
        <dsp:cNvPr id="0" name=""/>
        <dsp:cNvSpPr/>
      </dsp:nvSpPr>
      <dsp:spPr>
        <a:xfrm>
          <a:off x="0" y="510"/>
          <a:ext cx="4567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DFAFC7-0CE1-C74C-B5DE-ED7AA98E4928}">
      <dsp:nvSpPr>
        <dsp:cNvPr id="0" name=""/>
        <dsp:cNvSpPr/>
      </dsp:nvSpPr>
      <dsp:spPr>
        <a:xfrm>
          <a:off x="0" y="510"/>
          <a:ext cx="4567238" cy="83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Designed from the start to span all the operating systems needed by IBM products </a:t>
          </a:r>
        </a:p>
      </dsp:txBody>
      <dsp:txXfrm>
        <a:off x="0" y="510"/>
        <a:ext cx="4567238" cy="835614"/>
      </dsp:txXfrm>
    </dsp:sp>
    <dsp:sp modelId="{8AB760ED-3285-BA4B-A738-93F2197BE502}">
      <dsp:nvSpPr>
        <dsp:cNvPr id="0" name=""/>
        <dsp:cNvSpPr/>
      </dsp:nvSpPr>
      <dsp:spPr>
        <a:xfrm>
          <a:off x="0" y="836124"/>
          <a:ext cx="4567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6944B1-D479-E94C-ACCD-F7CBA9B87439}">
      <dsp:nvSpPr>
        <dsp:cNvPr id="0" name=""/>
        <dsp:cNvSpPr/>
      </dsp:nvSpPr>
      <dsp:spPr>
        <a:xfrm>
          <a:off x="0" y="836124"/>
          <a:ext cx="4567238" cy="83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JVM can go from small to large </a:t>
          </a:r>
        </a:p>
      </dsp:txBody>
      <dsp:txXfrm>
        <a:off x="0" y="836124"/>
        <a:ext cx="4567238" cy="835614"/>
      </dsp:txXfrm>
    </dsp:sp>
    <dsp:sp modelId="{AB23FAAA-F7FA-7642-B7E6-A771CBB9307D}">
      <dsp:nvSpPr>
        <dsp:cNvPr id="0" name=""/>
        <dsp:cNvSpPr/>
      </dsp:nvSpPr>
      <dsp:spPr>
        <a:xfrm>
          <a:off x="0" y="1671739"/>
          <a:ext cx="4567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DFC9C0-FC4F-7248-8E42-C4BDB815DAA1}">
      <dsp:nvSpPr>
        <dsp:cNvPr id="0" name=""/>
        <dsp:cNvSpPr/>
      </dsp:nvSpPr>
      <dsp:spPr>
        <a:xfrm>
          <a:off x="0" y="1671739"/>
          <a:ext cx="4567238" cy="83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Can handle constrained environments or memory rich ones</a:t>
          </a:r>
        </a:p>
      </dsp:txBody>
      <dsp:txXfrm>
        <a:off x="0" y="1671739"/>
        <a:ext cx="4567238" cy="835614"/>
      </dsp:txXfrm>
    </dsp:sp>
    <dsp:sp modelId="{E654AEDB-22C7-CE4F-A3A0-C62930A53661}">
      <dsp:nvSpPr>
        <dsp:cNvPr id="0" name=""/>
        <dsp:cNvSpPr/>
      </dsp:nvSpPr>
      <dsp:spPr>
        <a:xfrm>
          <a:off x="0" y="2507354"/>
          <a:ext cx="4567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9EC2E6-D791-5D46-9450-BB41E18E6F73}">
      <dsp:nvSpPr>
        <dsp:cNvPr id="0" name=""/>
        <dsp:cNvSpPr/>
      </dsp:nvSpPr>
      <dsp:spPr>
        <a:xfrm>
          <a:off x="0" y="2507354"/>
          <a:ext cx="4567238" cy="83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Is used by the largest enterprises on the planet</a:t>
          </a:r>
        </a:p>
      </dsp:txBody>
      <dsp:txXfrm>
        <a:off x="0" y="2507354"/>
        <a:ext cx="4567238" cy="835614"/>
      </dsp:txXfrm>
    </dsp:sp>
    <dsp:sp modelId="{74D74499-5D52-8E46-87FF-3FD11A674C7F}">
      <dsp:nvSpPr>
        <dsp:cNvPr id="0" name=""/>
        <dsp:cNvSpPr/>
      </dsp:nvSpPr>
      <dsp:spPr>
        <a:xfrm>
          <a:off x="0" y="3342969"/>
          <a:ext cx="4567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6D447E-20FD-EB45-80AA-52061960B34B}">
      <dsp:nvSpPr>
        <dsp:cNvPr id="0" name=""/>
        <dsp:cNvSpPr/>
      </dsp:nvSpPr>
      <dsp:spPr>
        <a:xfrm>
          <a:off x="0" y="3342969"/>
          <a:ext cx="4567238" cy="83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If any JVM can be said to be at the heart of the enterprise – its this one. </a:t>
          </a:r>
        </a:p>
      </dsp:txBody>
      <dsp:txXfrm>
        <a:off x="0" y="3342969"/>
        <a:ext cx="4567238" cy="835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4T09:25:51.99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8176 2879,'-2'-5,"-10"-25,-2 0,-1 1,-1 1,-7-9,14 25,0 0,-1 0,0 1,-1 0,0 1,0 1,-1-1,-1 2,1 0,-13-6,-37-12,-2 4,-56-14,-17-5,88 27,-1 2,0 1,-1 3,-50-1,-209 7,169 4,-560-2,668 1,0 1,0 2,0 2,1 1,-29 10,9 1,0 2,2 3,-5 4,21-11,-1-1,-5-1,-28 12,62-24,-75 32,1 3,1 3,-19 18,35-21,29-17,-16 12,35-22,1 1,0 0,1 1,0 1,1 0,0 0,1 1,-2 4,11-12,0 0,1 0,0 1,0-1,0 0,1 0,0 0,0 1,0-1,1 0,1 5,0 16,-3 155,3 85,0-254,0 0,1 0,0 0,1 0,0 0,1-1,1 0,0 0,5 8,16 20,1-1,4 2,15 21,-47-62,13 18,0 0,1-1,1-1,14 13,-20-22,14 14,2-2,0 0,18 9,52 27,-35-19,1-2,1-3,59 20,281 89,-375-133,0-1,1-2,0 0,-1-2,1-1,18-1,0 0,37 5,57 6,1-6,31-8,-15 2,695 1,-804-3,-1-2,1-2,33-9,-31 5,94-23,-138 32,0 0,0-1,0 1,0-1,0 0,-1-1,1 1,-1-1,5-4,6-8,-1 1,4-8,-6 8,1 0,9-7,55-41,-22 18,35-36,-84 74,3-3,0 0,-1-1,9-11,-16 17,1 1,0-1,-1 0,0 0,0 0,-1 0,0 0,1-1,-2 1,1 0,0 0,-1-4,-4-450,4 449,-1 1,0-1,-1 1,0-1,0 1,-1 0,0 0,-1 0,0 0,0 1,-1-1,-5-6,-40-74,23 40,-1 0,-2 2,-3 2,-27-30,25 38,-17-21,-3 3,-2 3,-45-32,78 66,1-2,-10-10,-25-23,46 45,-1 0</inkml:trace>
  <inkml:trace contextRef="#ctx0" brushRef="#br0" timeOffset="3620.842">2583 2503,'0'0,"0"0,0 0,0 0,0 0,0 0,0 0,0 0,0 0,0 0,0 0,0 0,0 0,0 0,0 0,0 0,-7 0,-1514 0,1504 0,1 2,-1 0,0 1,1 1,0 0,0 1,-10 5,-25 12,-31 21,35-18,-102 54,-68 51,117-69,-27 18,107-65,0 2,1 0,1 1,1 0,0 2,14-14,-1 0,1 0,0 0,1 0,-1 0,1 1,0 0,1-1,-1 1,1 0,0-1,0 4,0 13,0-1,3 18,-1-7,-1 140,3 76,-2-228,2 0,1 0,0 0,1 0,1-1,6 12,2 1,2-1,1 0,9 11,-17-28,2-1,-1-1,2 0,0 0,0-1,1-1,0 0,9 5,26 13,47 20,-66-34,73 32,2-4,23 2,216 55,-224-66,198 47,-253-66,0-3,1-3,45 0,198-9,-145-1,1143 1,-1264 0,-1-3,1-1,-1-2,0-2,-1-2,0-1,-1-2,0-2,9-6,-35 15,40-20,15-11,-52 28,0-1,-1 0,-1-1,0-1,-1 0,4-5,29-43,-2-2,-2-2,-4-2,5-16,-12 19,-1-2,-1-9,-19 45,-1-1,-2 0,-1-1,-1 1,0-32,-3 15,-4-22,0 54,0 0,0 0,-2 0,0 1,-1 0,-2-5,-9-19,-2 1,-22-34,28 54,-1 0,-1 0,0 2,-1 0,-1 0,-9-6,-15-11,-2 2,0 1,-2 3,-46-21,-51-17,-7-3,-89-26,-7 28,186 52,-15-2,0 4,-39-1,-148-1,249 14,-48-2,14 2,-1-3,1-1,-39-9,52 5,-31-1,36 6</inkml:trace>
  <inkml:trace contextRef="#ctx0" brushRef="#br0" timeOffset="7232.391">9882 84,'0'0,"0"0,0 0,0 0,0 0,0 0,0 0,0 0,0 0,0 0,-5-1,-106-23,22 4,-84-7,-30 16,-171 13,270 6,1 4,0 4,1 5,2 4,-8 8,79-25,0 1,1 2,0 1,1 1,1 1,-7 6,-12 11,7-7,2 2,1 1,1 1,2 2,-5 8,-40 59,-5 16,9-12,52-72,1 2,2 0,1 0,1 2,2 0,-6 21,2 3,2 1,4 0,1 1,3 0,3 1,3 2,1-30,-1 100,11 77,-6-186,1 1,2-1,0-1,1 1,1-1,1 0,1-1,1 0,1-1,0 0,2-1,0 0,2-1,0-1,0 0,2-1,0-1,10 6,44 29,3-3,2-4,2-3,27 8,-6-9,1-5,2-3,40 3,-74-22,1-3,69 0,142-10,-116-2,-78 3,156-5,-193 2,1-3,-1-2,38-12,306-108,-199 62,-150 49,0-2,-1-1,-1-3,-1-1,-1-2,30-27,-15 8,-3-3,-1-3,-3-1,10-19,-49 60,-1-2,0 1,-1-1,-1 0,0-1,-1 0,0 0,-1 0,-1 0,0-1,-1 0,0 0,-2 0,1-14,-7-319,4 326,-2-1,0 1,-2 0,0 1,-2-1,-8-19,-12-20,-24-38,-2-2,-27-57,67 137,-1 1,-1 0,0 1,-2 1,0 0,-1 1,-12-8,-36-25,-43-23,85 58,-18-11,-2 3,-15-4,12 5,-42-27,-21-30,54 49,-38-15,34 18,-27-10,48 23</inkml:trace>
  <inkml:trace contextRef="#ctx0" brushRef="#br0" timeOffset="13120.583">17280 2879,'-4'-4,"-27"-31,-1 2,-2 2,-2 1,0 1,-10-3,23 17,-1 2,0 0,0 1,-1 2,0 1,-1 0,0 2,-1 1,-23-2,-8 2,-223-29,191 19,-1 3,0 5,-8 3,-1054 8,1139-2,0 1,0 1,0 1,0 0,0 0,1 2,0-1,0 2,-9 5,-29 13,-97 48,70-33,35-19,-103 55,118-59,1 1,0 1,1 2,1 0,-32 33,-18 25,51-52,2 2,0 1,3 1,-2 4,14-22,-3 4,0-1,2 2,0-1,1 1,1 0,1 1,-2 13,0 39,5 0,5 65,-1-22,-2-40,-1-7,3 7,-1-69,0-1,0 1,0 0,0 0,1-1,0 1,0-1,0 0,0 1,1-1,0 0,0 0,2 2,7 6,0 1,1-2,3 2,7 6,-17-13,2 0,-1 0,1-1,0 0,0 0,0-1,1 0,-1-1,1 1,0-2,0 1,8 0,13 4,0 1,8 4,-18-5,0 0,0-2,1 0,-1-2,1 0,1-1,16 0,24 5,30 2,-9-8,-46-2,1 1,-1 3,0 1,20 5,-6 1,0-3,1-2,18-1,-69-4,169 19,-101-10,-1-2,13-3,1251-6,-1307 2,0-2,0 0,0-2,0-1,0-1,-1-1,0-1,22-11,144-76,-60 29,-114 58,0-1,-1 0,0-1,-1-1,0 0,-1-1,0 0,0-1,-2 0,9-13,-12 14,0-1,-1 0,0 0,-1-1,-1 0,0 0,-1 0,-1 0,0-1,-1 0,0 0,-1-14,-4-278,2 290,0 0,-1 0,-1 1,-1-1,-3-11,-10-21,-6-9,-4-12,21 57,0 0,-1 0,-1 0,0 1,-4-5,1 2,1 0,1-1,0-1,6 9,0-1,1 1,0-1,1 0,-1 0,2 0,-1 0,1-1,0-2,-1-1,0 1,-1 1,0-1,-2 0</inkml:trace>
  <inkml:trace contextRef="#ctx0" brushRef="#br0" timeOffset="16596.761">14701 421,'-2'0,"1"-1,-1 0,1 0,-1 1,1-1,0 0,-1-1,1 1,0 0,0 0,0 0,-1-1,-6-7,-31-22,-1 0,-1 3,-7-2,31 21,0 0,0 1,-1 1,0 0,-1 2,0 0,1 1,-2 1,-15-1,-69 3,30 0,-21-5,-51-2,-107 7,107 3,-486-2,603 1,1 1,0 2,0 1,0 1,1 1,-25 10,-31 17,-41 24,3-1,70-33,1 2,1 2,2 2,-19 16,34-20,0 1,2 1,1 2,1 1,2 1,-8 14,16-16,-13 26,17-26,-2-2,-5 5,2-7,13-19,0 1,1-1,0 1,0 1,0-1,1 0,1 1,-1 0,1 0,1 0,0 0,0 1,-1 34,2 1,3 29,0 0,-1-53,2 0,0 0,1-1,0 1,2-1,1 0,0 0,2-1,0 0,1-1,1 0,0 0,2-1,0 0,25 28,3-1,1-3,2-1,20 13,-25-24,2-1,0-3,1-1,2-2,0-1,1-3,1-2,1-2,0-2,1-2,0-2,0-2,42 0,98-8,-52 0,68 11,150 15,-84-13,2-13,-63 0,-100 3,105-1,-159-3,0-2,46-11,-6-5,0-3,-2-4,-1-5,2-5,-67 25,0-1,16-12,-34 20,0 0,0-1,-1-1,1 1,-1-2,-1 1,0-1,4-6,-9 11,0-1,0 1,0-1,0 0,-1 0,0 0,0 0,0 0,-1 0,0 0,-2-55,0 28,1-263,1 190,-1 99,0 0,0 0,-1 0,0 0,0 0,0 1,-1-1,0 1,0-1,0 1,-1 0,0 1,0-1,0 0,-3-1,0-3,0 1,0-1,1 0,-4-7,6 7,1 0,0-1,0 1,1-2,1 5,-1-1,0 0,0 1,-1-1,1 1,-1 0,0 0,-1 0,-1-2,-43-46,30 36,2 0,0-2,-12-19,0-1,-1 0,-3 2,-1 2,-1 0,-2 3,-1 1,-2 1,-2 2,0 4,-2 1,-1 1,0 3,-16-3,-4-3,-40-24,95 45,1 0,-1 0,-1 0,1 1,-1 0,1 0,-1 1,0 1,-6-1,2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5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92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5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5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AEBEA2-B255-FE40-B697-1F1B890F229C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4915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9155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915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69675690-EB16-C440-B2BB-85B7A50D0F18}" type="slidenum">
              <a:rPr lang="en-US" altLang="en-US" sz="900">
                <a:ea typeface="MS PGothic" charset="-128"/>
              </a:rPr>
              <a:pPr algn="r" eaLnBrk="1" hangingPunct="1"/>
              <a:t>11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91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25" y="763588"/>
            <a:ext cx="2200275" cy="1238250"/>
          </a:xfrm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2387600"/>
            <a:ext cx="5032375" cy="5805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88400" tIns="44199" rIns="88400" bIns="44199"/>
          <a:lstStyle/>
          <a:p>
            <a:pPr marL="201613" indent="-201613" eaLnBrk="1" hangingPunct="1"/>
            <a:endParaRPr lang="en-GB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817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4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2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4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emf"/><Relationship Id="rId4" Type="http://schemas.microsoft.com/office/2007/relationships/hdphoto" Target="../media/hdphoto1.wdp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A5A4FAD-8D1A-2741-89F1-B66D4D195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823" b="11785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ibm_gry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5CB89-0B61-5B4E-9FB2-D93D3A725E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91" b="-8757"/>
          <a:stretch/>
        </p:blipFill>
        <p:spPr>
          <a:xfrm>
            <a:off x="7240592" y="216481"/>
            <a:ext cx="704860" cy="19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E2D69-D76F-2A4D-9351-FA9C3B5ADB68}"/>
              </a:ext>
            </a:extLst>
          </p:cNvPr>
          <p:cNvSpPr txBox="1"/>
          <p:nvPr userDrawn="1"/>
        </p:nvSpPr>
        <p:spPr>
          <a:xfrm>
            <a:off x="7133772" y="399143"/>
            <a:ext cx="20102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chemeClr val="bg2"/>
                </a:solidFill>
              </a:rPr>
              <a:t>CityName</a:t>
            </a:r>
            <a:endParaRPr lang="en-US" sz="1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rgbClr val="054AD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rgbClr val="054AD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rgbClr val="054AD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rgbClr val="054AD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rgbClr val="054ADA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>
                <a:solidFill>
                  <a:srgbClr val="054AD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rgbClr val="054ADA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054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rgbClr val="054ADA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054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15381" t="15381" r="15381" b="1538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72C223-22DA-8243-855F-D5761F01C4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1781" y="203780"/>
            <a:ext cx="869950" cy="4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054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054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6E7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054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6E7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rgbClr val="054ADA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bg>
      <p:bgPr>
        <a:solidFill>
          <a:srgbClr val="6E7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6E7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rgbClr val="054AD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rgbClr val="054AD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rgbClr val="054AD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rgbClr val="054AD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rgbClr val="054ADA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>
                <a:solidFill>
                  <a:srgbClr val="054AD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rgbClr val="054ADA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rgbClr val="6E757D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rgbClr val="054ADA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Warszawa / September 17th,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E7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Warszawa / September 17th,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hyperlink" Target="http://microprofile.io/projec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s://www.youtube.com/channel/UC_Uqc8MYFDoCItFIGheMD_w?view_as=subscriber" TargetMode="External"/><Relationship Id="rId5" Type="http://schemas.openxmlformats.org/officeDocument/2006/relationships/image" Target="../media/image41.png"/><Relationship Id="rId10" Type="http://schemas.openxmlformats.org/officeDocument/2006/relationships/image" Target="../media/image44.jpg"/><Relationship Id="rId4" Type="http://schemas.openxmlformats.org/officeDocument/2006/relationships/hyperlink" Target="https://calendar.google.com/calendar/embed?src=gbnbc373ga40n0tvbl88nkc3r4%40group.calendar.google.com" TargetMode="External"/><Relationship Id="rId9" Type="http://schemas.openxmlformats.org/officeDocument/2006/relationships/hyperlink" Target="https://groups.google.com/forum/#!forum/microprofil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elidon.io" TargetMode="External"/><Relationship Id="rId13" Type="http://schemas.openxmlformats.org/officeDocument/2006/relationships/image" Target="../media/image50.png"/><Relationship Id="rId18" Type="http://schemas.openxmlformats.org/officeDocument/2006/relationships/image" Target="../media/image9.png"/><Relationship Id="rId3" Type="http://schemas.openxmlformats.org/officeDocument/2006/relationships/image" Target="../media/image45.png"/><Relationship Id="rId7" Type="http://schemas.openxmlformats.org/officeDocument/2006/relationships/image" Target="../media/image47.jpg"/><Relationship Id="rId12" Type="http://schemas.openxmlformats.org/officeDocument/2006/relationships/hyperlink" Target="https://hammock-project.github.io/" TargetMode="External"/><Relationship Id="rId17" Type="http://schemas.openxmlformats.org/officeDocument/2006/relationships/image" Target="../media/image52.png"/><Relationship Id="rId2" Type="http://schemas.openxmlformats.org/officeDocument/2006/relationships/hyperlink" Target="https://thorntail.io/" TargetMode="External"/><Relationship Id="rId16" Type="http://schemas.openxmlformats.org/officeDocument/2006/relationships/hyperlink" Target="https://www.payara.fish/payara_micro" TargetMode="External"/><Relationship Id="rId1" Type="http://schemas.openxmlformats.org/officeDocument/2006/relationships/slideLayout" Target="../slideLayouts/slideLayout85.xml"/><Relationship Id="rId6" Type="http://schemas.openxmlformats.org/officeDocument/2006/relationships/hyperlink" Target="http://tomee.apache.org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s://github.com/fujitsu/launcher" TargetMode="External"/><Relationship Id="rId4" Type="http://schemas.openxmlformats.org/officeDocument/2006/relationships/hyperlink" Target="https://openliberty.io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s://ee.kumuluz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tiff"/><Relationship Id="rId5" Type="http://schemas.openxmlformats.org/officeDocument/2006/relationships/image" Target="../media/image57.png"/><Relationship Id="rId4" Type="http://schemas.openxmlformats.org/officeDocument/2006/relationships/image" Target="../media/image53.t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9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tiff"/><Relationship Id="rId5" Type="http://schemas.openxmlformats.org/officeDocument/2006/relationships/image" Target="../media/image53.tif"/><Relationship Id="rId4" Type="http://schemas.openxmlformats.org/officeDocument/2006/relationships/image" Target="../media/image58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9.png"/><Relationship Id="rId7" Type="http://schemas.openxmlformats.org/officeDocument/2006/relationships/image" Target="../media/image53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tif"/><Relationship Id="rId5" Type="http://schemas.openxmlformats.org/officeDocument/2006/relationships/image" Target="../media/image59.tif"/><Relationship Id="rId10" Type="http://schemas.openxmlformats.org/officeDocument/2006/relationships/image" Target="../media/image56.tiff"/><Relationship Id="rId4" Type="http://schemas.openxmlformats.org/officeDocument/2006/relationships/image" Target="../media/image58.tif"/><Relationship Id="rId9" Type="http://schemas.openxmlformats.org/officeDocument/2006/relationships/image" Target="../media/image5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"/><Relationship Id="rId3" Type="http://schemas.openxmlformats.org/officeDocument/2006/relationships/image" Target="../media/image9.png"/><Relationship Id="rId7" Type="http://schemas.openxmlformats.org/officeDocument/2006/relationships/image" Target="../media/image5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tif"/><Relationship Id="rId11" Type="http://schemas.openxmlformats.org/officeDocument/2006/relationships/image" Target="../media/image56.tiff"/><Relationship Id="rId5" Type="http://schemas.openxmlformats.org/officeDocument/2006/relationships/image" Target="../media/image59.tif"/><Relationship Id="rId10" Type="http://schemas.openxmlformats.org/officeDocument/2006/relationships/image" Target="../media/image54.tiff"/><Relationship Id="rId4" Type="http://schemas.openxmlformats.org/officeDocument/2006/relationships/image" Target="../media/image58.tif"/><Relationship Id="rId9" Type="http://schemas.openxmlformats.org/officeDocument/2006/relationships/image" Target="../media/image55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iecoleman92/microservices-made-easy" TargetMode="Externa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FFFF"/>
                </a:solidFill>
              </a:rPr>
              <a:t>Microservices made easy with MicroProfile and Open Liberty</a:t>
            </a:r>
            <a:br>
              <a:rPr lang="en-US" sz="1800" dirty="0">
                <a:solidFill>
                  <a:srgbClr val="FFFFFF"/>
                </a:solidFill>
              </a:rPr>
            </a:b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200" dirty="0">
                <a:solidFill>
                  <a:srgbClr val="FFFFFF"/>
                </a:solidFill>
              </a:rPr>
              <a:t>Jamie L Coleman</a:t>
            </a:r>
            <a:br>
              <a:rPr lang="en-US" sz="1200" dirty="0">
                <a:solidFill>
                  <a:srgbClr val="FFFFFF"/>
                </a:solidFill>
              </a:rPr>
            </a:br>
            <a:r>
              <a:rPr lang="en-US" sz="1200" dirty="0">
                <a:solidFill>
                  <a:srgbClr val="FFFFFF"/>
                </a:solidFill>
              </a:rPr>
              <a:t>Software Engineer/Advocate</a:t>
            </a:r>
            <a:br>
              <a:rPr lang="en-US" sz="1200" dirty="0">
                <a:solidFill>
                  <a:srgbClr val="FFFFFF"/>
                </a:solidFill>
              </a:rPr>
            </a:br>
            <a:br>
              <a:rPr lang="en-US" sz="1200" dirty="0">
                <a:solidFill>
                  <a:srgbClr val="FFFFFF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3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MicroProfile Community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oogle Shape;58;p13" descr="MP-Mark-gold-web.png">
            <a:extLst>
              <a:ext uri="{FF2B5EF4-FFF2-40B4-BE49-F238E27FC236}">
                <a16:creationId xmlns:a16="http://schemas.microsoft.com/office/drawing/2014/main" id="{E0DAA18D-9504-43B8-9C7E-EB56E719EA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2497" y="179861"/>
            <a:ext cx="963002" cy="53434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9E1CA4B-9676-44BB-A125-68FB09E34E27}"/>
              </a:ext>
            </a:extLst>
          </p:cNvPr>
          <p:cNvSpPr/>
          <p:nvPr/>
        </p:nvSpPr>
        <p:spPr>
          <a:xfrm>
            <a:off x="228600" y="1150466"/>
            <a:ext cx="534437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buSzPts val="1800"/>
              <a:buChar char="●"/>
            </a:pPr>
            <a:r>
              <a:rPr lang="en-US" sz="1800" dirty="0">
                <a:solidFill>
                  <a:schemeClr val="bg2"/>
                </a:solidFill>
              </a:rPr>
              <a:t>Over a dozen vendors and Java user groups</a:t>
            </a:r>
          </a:p>
          <a:p>
            <a:pPr marL="457200" lvl="0" indent="-34290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-US" sz="1800" dirty="0">
                <a:solidFill>
                  <a:schemeClr val="bg2"/>
                </a:solidFill>
              </a:rPr>
              <a:t>140 individual contributors</a:t>
            </a:r>
          </a:p>
          <a:p>
            <a:pPr marL="457200" lvl="0" indent="-34290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-US" sz="1800" dirty="0">
                <a:solidFill>
                  <a:schemeClr val="bg2"/>
                </a:solidFill>
              </a:rPr>
              <a:t>Over half a dozen independent implementations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1A47D-C83E-425E-B540-F38314FE5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15" y="1150466"/>
            <a:ext cx="660931" cy="875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8A09E-75FF-45FE-AE14-7451A6168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570" y="1178257"/>
            <a:ext cx="660931" cy="88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98E15A-2731-4FCF-8EB9-93836EB9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407" y="2331237"/>
            <a:ext cx="660932" cy="896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DA92B-DE73-47E6-941F-BCC579FA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721" y="2208009"/>
            <a:ext cx="675903" cy="896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7CB22-5B3C-447C-A9E5-012DCBE9D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897" y="1553286"/>
            <a:ext cx="675903" cy="903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4A214B-329C-4896-95CA-2E52B2C0F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3998" y="3134074"/>
            <a:ext cx="675903" cy="9112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4C2A2F-F1A8-47BD-B015-F6615794E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0844" y="1653660"/>
            <a:ext cx="689420" cy="918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0959C0-C359-4262-9F34-8DBD75AF0B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7158" y="2656380"/>
            <a:ext cx="678441" cy="918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35A559-FA10-491B-9A35-631AA2DD9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1996" y="3391719"/>
            <a:ext cx="656521" cy="923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03ECC6-B164-46EB-AF71-B4F5FBE3FA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5507" y="4074689"/>
            <a:ext cx="678441" cy="914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6FB6EC-47B8-43A9-8C19-B3A1FB420A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3061" y="3999405"/>
            <a:ext cx="639305" cy="908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75CD92-E810-4505-8E5A-5986B81362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9923" y="2824116"/>
            <a:ext cx="660933" cy="9071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C86404-8EE7-41BF-84C4-9C0FBC7B8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38113" y="2077353"/>
            <a:ext cx="652124" cy="907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893F9F-A356-4165-9193-5A3EC413B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1519" y="3228010"/>
            <a:ext cx="673129" cy="905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2FF8F4-BA03-40D8-A71F-57428CBB72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73255" y="3853537"/>
            <a:ext cx="671234" cy="9071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005CCC-C1F1-4B34-8235-B8F47B4E08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58320" y="2681286"/>
            <a:ext cx="732437" cy="9781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4E997F-8156-4E24-BB26-877D215496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50473" y="3750400"/>
            <a:ext cx="740283" cy="99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5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Locations of some MicroProfile Contributors</a:t>
            </a:r>
          </a:p>
        </p:txBody>
      </p:sp>
      <p:sp>
        <p:nvSpPr>
          <p:cNvPr id="4812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E4555BB-2787-1C43-BFC1-B2A296B48A99}" type="slidenum">
              <a:rPr lang="en-US" altLang="en-US" sz="600">
                <a:latin typeface="+mn-lt"/>
              </a:rPr>
              <a:pPr/>
              <a:t>11</a:t>
            </a:fld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15742" y="965543"/>
            <a:ext cx="1828800" cy="361271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050" dirty="0"/>
              <a:t>Seattle – USA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Ontario – Canada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Canberra – Australia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Stuttgart – Germany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Rochester – USA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Prague – Czech Rep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Newcastle – UK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Munich – Germany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Paris – France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Hursley – UK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Centurion – South Africa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Boston – USA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Sao Paulo – Brazil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Rio de Janeiro – Brazil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Coimbra – Portugal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Amsterdam – Netherlands</a:t>
            </a:r>
          </a:p>
        </p:txBody>
      </p:sp>
      <p:grpSp>
        <p:nvGrpSpPr>
          <p:cNvPr id="48134" name="Group 4"/>
          <p:cNvGrpSpPr>
            <a:grpSpLocks/>
          </p:cNvGrpSpPr>
          <p:nvPr/>
        </p:nvGrpSpPr>
        <p:grpSpPr bwMode="auto">
          <a:xfrm>
            <a:off x="2057400" y="1146178"/>
            <a:ext cx="6324600" cy="3644584"/>
            <a:chOff x="612" y="1210"/>
            <a:chExt cx="4520" cy="2605"/>
          </a:xfrm>
          <a:solidFill>
            <a:schemeClr val="tx2">
              <a:lumMod val="50000"/>
            </a:schemeClr>
          </a:solidFill>
        </p:grpSpPr>
        <p:sp>
          <p:nvSpPr>
            <p:cNvPr id="48136" name="Rectangle 5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137" name="Rectangle 6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138" name="Freeform 7"/>
            <p:cNvSpPr>
              <a:spLocks/>
            </p:cNvSpPr>
            <p:nvPr/>
          </p:nvSpPr>
          <p:spPr bwMode="gray">
            <a:xfrm>
              <a:off x="3600" y="1731"/>
              <a:ext cx="3" cy="1"/>
            </a:xfrm>
            <a:custGeom>
              <a:avLst/>
              <a:gdLst>
                <a:gd name="T0" fmla="*/ 0 w 3"/>
                <a:gd name="T1" fmla="*/ 0 h 2"/>
                <a:gd name="T2" fmla="*/ 2147483646 w 3"/>
                <a:gd name="T3" fmla="*/ 0 h 2"/>
                <a:gd name="T4" fmla="*/ 2147483646 w 3"/>
                <a:gd name="T5" fmla="*/ 67108864 h 2"/>
                <a:gd name="T6" fmla="*/ 0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39" name="Freeform 8"/>
            <p:cNvSpPr>
              <a:spLocks/>
            </p:cNvSpPr>
            <p:nvPr/>
          </p:nvSpPr>
          <p:spPr bwMode="gray">
            <a:xfrm>
              <a:off x="3173" y="2340"/>
              <a:ext cx="2" cy="2"/>
            </a:xfrm>
            <a:custGeom>
              <a:avLst/>
              <a:gdLst>
                <a:gd name="T0" fmla="*/ 0 w 2"/>
                <a:gd name="T1" fmla="*/ 282796201 h 3"/>
                <a:gd name="T2" fmla="*/ 2147483646 w 2"/>
                <a:gd name="T3" fmla="*/ 0 h 3"/>
                <a:gd name="T4" fmla="*/ 2147483646 w 2"/>
                <a:gd name="T5" fmla="*/ 282796201 h 3"/>
                <a:gd name="T6" fmla="*/ 0 w 2"/>
                <a:gd name="T7" fmla="*/ 282796201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0" name="Freeform 9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2147483646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1" name="Freeform 10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0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2" name="Freeform 12"/>
            <p:cNvSpPr>
              <a:spLocks/>
            </p:cNvSpPr>
            <p:nvPr/>
          </p:nvSpPr>
          <p:spPr bwMode="gray">
            <a:xfrm>
              <a:off x="1025" y="1580"/>
              <a:ext cx="1032" cy="703"/>
            </a:xfrm>
            <a:custGeom>
              <a:avLst/>
              <a:gdLst>
                <a:gd name="T0" fmla="*/ 2147483647 w 791"/>
                <a:gd name="T1" fmla="*/ 2147483647 h 539"/>
                <a:gd name="T2" fmla="*/ 2147483647 w 791"/>
                <a:gd name="T3" fmla="*/ 2147483647 h 539"/>
                <a:gd name="T4" fmla="*/ 2147483647 w 791"/>
                <a:gd name="T5" fmla="*/ 2147483647 h 539"/>
                <a:gd name="T6" fmla="*/ 2147483647 w 791"/>
                <a:gd name="T7" fmla="*/ 2147483647 h 539"/>
                <a:gd name="T8" fmla="*/ 2147483647 w 791"/>
                <a:gd name="T9" fmla="*/ 2147483647 h 539"/>
                <a:gd name="T10" fmla="*/ 2147483647 w 791"/>
                <a:gd name="T11" fmla="*/ 2147483647 h 539"/>
                <a:gd name="T12" fmla="*/ 2147483647 w 791"/>
                <a:gd name="T13" fmla="*/ 2147483647 h 539"/>
                <a:gd name="T14" fmla="*/ 2147483647 w 791"/>
                <a:gd name="T15" fmla="*/ 2147483647 h 539"/>
                <a:gd name="T16" fmla="*/ 2147483647 w 791"/>
                <a:gd name="T17" fmla="*/ 2147483647 h 539"/>
                <a:gd name="T18" fmla="*/ 2147483647 w 791"/>
                <a:gd name="T19" fmla="*/ 2147483647 h 539"/>
                <a:gd name="T20" fmla="*/ 2147483647 w 791"/>
                <a:gd name="T21" fmla="*/ 2147483647 h 539"/>
                <a:gd name="T22" fmla="*/ 2147483647 w 791"/>
                <a:gd name="T23" fmla="*/ 2147483647 h 539"/>
                <a:gd name="T24" fmla="*/ 2147483647 w 791"/>
                <a:gd name="T25" fmla="*/ 2147483647 h 539"/>
                <a:gd name="T26" fmla="*/ 2147483647 w 791"/>
                <a:gd name="T27" fmla="*/ 2147483647 h 539"/>
                <a:gd name="T28" fmla="*/ 2147483647 w 791"/>
                <a:gd name="T29" fmla="*/ 2147483647 h 539"/>
                <a:gd name="T30" fmla="*/ 2147483647 w 791"/>
                <a:gd name="T31" fmla="*/ 2147483647 h 539"/>
                <a:gd name="T32" fmla="*/ 2147483647 w 791"/>
                <a:gd name="T33" fmla="*/ 2147483647 h 539"/>
                <a:gd name="T34" fmla="*/ 2147483647 w 791"/>
                <a:gd name="T35" fmla="*/ 2147483647 h 539"/>
                <a:gd name="T36" fmla="*/ 2147483647 w 791"/>
                <a:gd name="T37" fmla="*/ 2147483647 h 539"/>
                <a:gd name="T38" fmla="*/ 2147483647 w 791"/>
                <a:gd name="T39" fmla="*/ 2147483647 h 539"/>
                <a:gd name="T40" fmla="*/ 2147483647 w 791"/>
                <a:gd name="T41" fmla="*/ 2147483647 h 539"/>
                <a:gd name="T42" fmla="*/ 2147483647 w 791"/>
                <a:gd name="T43" fmla="*/ 2147483647 h 539"/>
                <a:gd name="T44" fmla="*/ 2147483647 w 791"/>
                <a:gd name="T45" fmla="*/ 2147483647 h 539"/>
                <a:gd name="T46" fmla="*/ 2147483647 w 791"/>
                <a:gd name="T47" fmla="*/ 2147483647 h 539"/>
                <a:gd name="T48" fmla="*/ 2147483647 w 791"/>
                <a:gd name="T49" fmla="*/ 2147483647 h 539"/>
                <a:gd name="T50" fmla="*/ 2147483647 w 791"/>
                <a:gd name="T51" fmla="*/ 2147483647 h 539"/>
                <a:gd name="T52" fmla="*/ 2147483647 w 791"/>
                <a:gd name="T53" fmla="*/ 2147483647 h 539"/>
                <a:gd name="T54" fmla="*/ 2147483647 w 791"/>
                <a:gd name="T55" fmla="*/ 2147483647 h 539"/>
                <a:gd name="T56" fmla="*/ 2147483647 w 791"/>
                <a:gd name="T57" fmla="*/ 2147483647 h 539"/>
                <a:gd name="T58" fmla="*/ 2147483647 w 791"/>
                <a:gd name="T59" fmla="*/ 2147483647 h 539"/>
                <a:gd name="T60" fmla="*/ 2147483647 w 791"/>
                <a:gd name="T61" fmla="*/ 2147483647 h 539"/>
                <a:gd name="T62" fmla="*/ 2147483647 w 791"/>
                <a:gd name="T63" fmla="*/ 2147483647 h 539"/>
                <a:gd name="T64" fmla="*/ 2147483647 w 791"/>
                <a:gd name="T65" fmla="*/ 2147483647 h 539"/>
                <a:gd name="T66" fmla="*/ 2147483647 w 791"/>
                <a:gd name="T67" fmla="*/ 2147483647 h 539"/>
                <a:gd name="T68" fmla="*/ 2147483647 w 791"/>
                <a:gd name="T69" fmla="*/ 2147483647 h 539"/>
                <a:gd name="T70" fmla="*/ 2147483647 w 791"/>
                <a:gd name="T71" fmla="*/ 2147483647 h 539"/>
                <a:gd name="T72" fmla="*/ 2147483647 w 791"/>
                <a:gd name="T73" fmla="*/ 2147483647 h 539"/>
                <a:gd name="T74" fmla="*/ 2147483647 w 791"/>
                <a:gd name="T75" fmla="*/ 2147483647 h 539"/>
                <a:gd name="T76" fmla="*/ 2147483647 w 791"/>
                <a:gd name="T77" fmla="*/ 2147483647 h 539"/>
                <a:gd name="T78" fmla="*/ 2147483647 w 791"/>
                <a:gd name="T79" fmla="*/ 2147483647 h 539"/>
                <a:gd name="T80" fmla="*/ 2147483647 w 791"/>
                <a:gd name="T81" fmla="*/ 2147483647 h 539"/>
                <a:gd name="T82" fmla="*/ 2147483647 w 791"/>
                <a:gd name="T83" fmla="*/ 2147483647 h 539"/>
                <a:gd name="T84" fmla="*/ 2147483647 w 791"/>
                <a:gd name="T85" fmla="*/ 2147483647 h 539"/>
                <a:gd name="T86" fmla="*/ 2147483647 w 791"/>
                <a:gd name="T87" fmla="*/ 2147483647 h 539"/>
                <a:gd name="T88" fmla="*/ 2147483647 w 791"/>
                <a:gd name="T89" fmla="*/ 2147483647 h 539"/>
                <a:gd name="T90" fmla="*/ 2147483647 w 791"/>
                <a:gd name="T91" fmla="*/ 2147483647 h 539"/>
                <a:gd name="T92" fmla="*/ 2147483647 w 791"/>
                <a:gd name="T93" fmla="*/ 2147483647 h 539"/>
                <a:gd name="T94" fmla="*/ 2147483647 w 791"/>
                <a:gd name="T95" fmla="*/ 2147483647 h 539"/>
                <a:gd name="T96" fmla="*/ 2147483647 w 791"/>
                <a:gd name="T97" fmla="*/ 2147483647 h 539"/>
                <a:gd name="T98" fmla="*/ 2147483647 w 791"/>
                <a:gd name="T99" fmla="*/ 2147483647 h 539"/>
                <a:gd name="T100" fmla="*/ 2147483647 w 791"/>
                <a:gd name="T101" fmla="*/ 2147483647 h 539"/>
                <a:gd name="T102" fmla="*/ 2147483647 w 791"/>
                <a:gd name="T103" fmla="*/ 2147483647 h 539"/>
                <a:gd name="T104" fmla="*/ 2147483647 w 791"/>
                <a:gd name="T105" fmla="*/ 2147483647 h 539"/>
                <a:gd name="T106" fmla="*/ 2147483647 w 791"/>
                <a:gd name="T107" fmla="*/ 2147483647 h 539"/>
                <a:gd name="T108" fmla="*/ 2147483647 w 791"/>
                <a:gd name="T109" fmla="*/ 2147483647 h 539"/>
                <a:gd name="T110" fmla="*/ 2147483647 w 791"/>
                <a:gd name="T111" fmla="*/ 2147483647 h 539"/>
                <a:gd name="T112" fmla="*/ 2147483647 w 791"/>
                <a:gd name="T113" fmla="*/ 2147483647 h 539"/>
                <a:gd name="T114" fmla="*/ 2147483647 w 791"/>
                <a:gd name="T115" fmla="*/ 2147483647 h 539"/>
                <a:gd name="T116" fmla="*/ 2147483647 w 791"/>
                <a:gd name="T117" fmla="*/ 2147483647 h 539"/>
                <a:gd name="T118" fmla="*/ 2147483647 w 791"/>
                <a:gd name="T119" fmla="*/ 2147483647 h 5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1"/>
                <a:gd name="T181" fmla="*/ 0 h 539"/>
                <a:gd name="T182" fmla="*/ 791 w 791"/>
                <a:gd name="T183" fmla="*/ 539 h 53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1" h="539">
                  <a:moveTo>
                    <a:pt x="174" y="437"/>
                  </a:moveTo>
                  <a:lnTo>
                    <a:pt x="169" y="434"/>
                  </a:lnTo>
                  <a:lnTo>
                    <a:pt x="164" y="426"/>
                  </a:lnTo>
                  <a:lnTo>
                    <a:pt x="161" y="426"/>
                  </a:lnTo>
                  <a:lnTo>
                    <a:pt x="159" y="421"/>
                  </a:lnTo>
                  <a:lnTo>
                    <a:pt x="153" y="419"/>
                  </a:lnTo>
                  <a:lnTo>
                    <a:pt x="150" y="413"/>
                  </a:lnTo>
                  <a:lnTo>
                    <a:pt x="146" y="411"/>
                  </a:lnTo>
                  <a:lnTo>
                    <a:pt x="140" y="411"/>
                  </a:lnTo>
                  <a:lnTo>
                    <a:pt x="136" y="405"/>
                  </a:lnTo>
                  <a:lnTo>
                    <a:pt x="128" y="403"/>
                  </a:lnTo>
                  <a:lnTo>
                    <a:pt x="123" y="399"/>
                  </a:lnTo>
                  <a:lnTo>
                    <a:pt x="122" y="391"/>
                  </a:lnTo>
                  <a:lnTo>
                    <a:pt x="122" y="383"/>
                  </a:lnTo>
                  <a:lnTo>
                    <a:pt x="120" y="379"/>
                  </a:lnTo>
                  <a:lnTo>
                    <a:pt x="119" y="374"/>
                  </a:lnTo>
                  <a:lnTo>
                    <a:pt x="115" y="375"/>
                  </a:lnTo>
                  <a:lnTo>
                    <a:pt x="110" y="374"/>
                  </a:lnTo>
                  <a:lnTo>
                    <a:pt x="110" y="369"/>
                  </a:lnTo>
                  <a:lnTo>
                    <a:pt x="113" y="367"/>
                  </a:lnTo>
                  <a:lnTo>
                    <a:pt x="112" y="360"/>
                  </a:lnTo>
                  <a:lnTo>
                    <a:pt x="109" y="360"/>
                  </a:lnTo>
                  <a:lnTo>
                    <a:pt x="107" y="363"/>
                  </a:lnTo>
                  <a:lnTo>
                    <a:pt x="103" y="360"/>
                  </a:lnTo>
                  <a:lnTo>
                    <a:pt x="101" y="355"/>
                  </a:lnTo>
                  <a:lnTo>
                    <a:pt x="100" y="346"/>
                  </a:lnTo>
                  <a:lnTo>
                    <a:pt x="101" y="340"/>
                  </a:lnTo>
                  <a:lnTo>
                    <a:pt x="103" y="336"/>
                  </a:lnTo>
                  <a:lnTo>
                    <a:pt x="102" y="328"/>
                  </a:lnTo>
                  <a:lnTo>
                    <a:pt x="104" y="319"/>
                  </a:lnTo>
                  <a:lnTo>
                    <a:pt x="92" y="310"/>
                  </a:lnTo>
                  <a:lnTo>
                    <a:pt x="85" y="303"/>
                  </a:lnTo>
                  <a:lnTo>
                    <a:pt x="73" y="273"/>
                  </a:lnTo>
                  <a:lnTo>
                    <a:pt x="67" y="268"/>
                  </a:lnTo>
                  <a:lnTo>
                    <a:pt x="60" y="255"/>
                  </a:lnTo>
                  <a:lnTo>
                    <a:pt x="53" y="249"/>
                  </a:lnTo>
                  <a:lnTo>
                    <a:pt x="46" y="251"/>
                  </a:lnTo>
                  <a:lnTo>
                    <a:pt x="39" y="260"/>
                  </a:lnTo>
                  <a:lnTo>
                    <a:pt x="35" y="260"/>
                  </a:lnTo>
                  <a:lnTo>
                    <a:pt x="21" y="237"/>
                  </a:lnTo>
                  <a:lnTo>
                    <a:pt x="17" y="231"/>
                  </a:lnTo>
                  <a:lnTo>
                    <a:pt x="13" y="234"/>
                  </a:lnTo>
                  <a:lnTo>
                    <a:pt x="11" y="240"/>
                  </a:lnTo>
                  <a:lnTo>
                    <a:pt x="0" y="233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5" y="46"/>
                  </a:lnTo>
                  <a:lnTo>
                    <a:pt x="17" y="46"/>
                  </a:lnTo>
                  <a:lnTo>
                    <a:pt x="24" y="51"/>
                  </a:lnTo>
                  <a:lnTo>
                    <a:pt x="32" y="55"/>
                  </a:lnTo>
                  <a:lnTo>
                    <a:pt x="39" y="55"/>
                  </a:lnTo>
                  <a:lnTo>
                    <a:pt x="45" y="58"/>
                  </a:lnTo>
                  <a:lnTo>
                    <a:pt x="54" y="60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0" y="55"/>
                  </a:lnTo>
                  <a:lnTo>
                    <a:pt x="48" y="52"/>
                  </a:lnTo>
                  <a:lnTo>
                    <a:pt x="53" y="49"/>
                  </a:lnTo>
                  <a:lnTo>
                    <a:pt x="56" y="49"/>
                  </a:lnTo>
                  <a:lnTo>
                    <a:pt x="61" y="44"/>
                  </a:lnTo>
                  <a:lnTo>
                    <a:pt x="68" y="45"/>
                  </a:lnTo>
                  <a:lnTo>
                    <a:pt x="67" y="47"/>
                  </a:lnTo>
                  <a:lnTo>
                    <a:pt x="73" y="47"/>
                  </a:lnTo>
                  <a:lnTo>
                    <a:pt x="74" y="45"/>
                  </a:lnTo>
                  <a:lnTo>
                    <a:pt x="81" y="42"/>
                  </a:lnTo>
                  <a:lnTo>
                    <a:pt x="86" y="42"/>
                  </a:lnTo>
                  <a:lnTo>
                    <a:pt x="91" y="38"/>
                  </a:lnTo>
                  <a:lnTo>
                    <a:pt x="94" y="38"/>
                  </a:lnTo>
                  <a:lnTo>
                    <a:pt x="99" y="35"/>
                  </a:lnTo>
                  <a:lnTo>
                    <a:pt x="101" y="36"/>
                  </a:lnTo>
                  <a:lnTo>
                    <a:pt x="106" y="35"/>
                  </a:lnTo>
                  <a:lnTo>
                    <a:pt x="106" y="37"/>
                  </a:lnTo>
                  <a:lnTo>
                    <a:pt x="94" y="43"/>
                  </a:lnTo>
                  <a:lnTo>
                    <a:pt x="89" y="43"/>
                  </a:lnTo>
                  <a:lnTo>
                    <a:pt x="81" y="47"/>
                  </a:lnTo>
                  <a:lnTo>
                    <a:pt x="80" y="50"/>
                  </a:lnTo>
                  <a:lnTo>
                    <a:pt x="75" y="52"/>
                  </a:lnTo>
                  <a:lnTo>
                    <a:pt x="75" y="53"/>
                  </a:lnTo>
                  <a:lnTo>
                    <a:pt x="72" y="55"/>
                  </a:lnTo>
                  <a:lnTo>
                    <a:pt x="73" y="58"/>
                  </a:lnTo>
                  <a:lnTo>
                    <a:pt x="79" y="57"/>
                  </a:lnTo>
                  <a:lnTo>
                    <a:pt x="81" y="53"/>
                  </a:lnTo>
                  <a:lnTo>
                    <a:pt x="92" y="47"/>
                  </a:lnTo>
                  <a:lnTo>
                    <a:pt x="94" y="48"/>
                  </a:lnTo>
                  <a:lnTo>
                    <a:pt x="99" y="43"/>
                  </a:lnTo>
                  <a:lnTo>
                    <a:pt x="109" y="40"/>
                  </a:lnTo>
                  <a:lnTo>
                    <a:pt x="113" y="38"/>
                  </a:lnTo>
                  <a:lnTo>
                    <a:pt x="113" y="41"/>
                  </a:lnTo>
                  <a:lnTo>
                    <a:pt x="119" y="37"/>
                  </a:lnTo>
                  <a:lnTo>
                    <a:pt x="119" y="33"/>
                  </a:lnTo>
                  <a:lnTo>
                    <a:pt x="122" y="33"/>
                  </a:lnTo>
                  <a:lnTo>
                    <a:pt x="123" y="32"/>
                  </a:lnTo>
                  <a:lnTo>
                    <a:pt x="120" y="30"/>
                  </a:lnTo>
                  <a:lnTo>
                    <a:pt x="120" y="26"/>
                  </a:lnTo>
                  <a:lnTo>
                    <a:pt x="132" y="35"/>
                  </a:lnTo>
                  <a:lnTo>
                    <a:pt x="132" y="41"/>
                  </a:lnTo>
                  <a:lnTo>
                    <a:pt x="140" y="47"/>
                  </a:lnTo>
                  <a:lnTo>
                    <a:pt x="145" y="49"/>
                  </a:lnTo>
                  <a:lnTo>
                    <a:pt x="146" y="43"/>
                  </a:lnTo>
                  <a:lnTo>
                    <a:pt x="148" y="43"/>
                  </a:lnTo>
                  <a:lnTo>
                    <a:pt x="147" y="37"/>
                  </a:lnTo>
                  <a:lnTo>
                    <a:pt x="155" y="34"/>
                  </a:lnTo>
                  <a:lnTo>
                    <a:pt x="156" y="38"/>
                  </a:lnTo>
                  <a:lnTo>
                    <a:pt x="154" y="39"/>
                  </a:lnTo>
                  <a:lnTo>
                    <a:pt x="153" y="41"/>
                  </a:lnTo>
                  <a:lnTo>
                    <a:pt x="158" y="43"/>
                  </a:lnTo>
                  <a:lnTo>
                    <a:pt x="155" y="47"/>
                  </a:lnTo>
                  <a:lnTo>
                    <a:pt x="155" y="48"/>
                  </a:lnTo>
                  <a:lnTo>
                    <a:pt x="162" y="49"/>
                  </a:lnTo>
                  <a:lnTo>
                    <a:pt x="168" y="44"/>
                  </a:lnTo>
                  <a:lnTo>
                    <a:pt x="168" y="40"/>
                  </a:lnTo>
                  <a:lnTo>
                    <a:pt x="178" y="39"/>
                  </a:lnTo>
                  <a:lnTo>
                    <a:pt x="193" y="48"/>
                  </a:lnTo>
                  <a:lnTo>
                    <a:pt x="197" y="48"/>
                  </a:lnTo>
                  <a:lnTo>
                    <a:pt x="206" y="50"/>
                  </a:lnTo>
                  <a:lnTo>
                    <a:pt x="215" y="54"/>
                  </a:lnTo>
                  <a:lnTo>
                    <a:pt x="220" y="54"/>
                  </a:lnTo>
                  <a:lnTo>
                    <a:pt x="226" y="55"/>
                  </a:lnTo>
                  <a:lnTo>
                    <a:pt x="232" y="55"/>
                  </a:lnTo>
                  <a:lnTo>
                    <a:pt x="233" y="54"/>
                  </a:lnTo>
                  <a:lnTo>
                    <a:pt x="239" y="54"/>
                  </a:lnTo>
                  <a:lnTo>
                    <a:pt x="253" y="64"/>
                  </a:lnTo>
                  <a:lnTo>
                    <a:pt x="245" y="66"/>
                  </a:lnTo>
                  <a:lnTo>
                    <a:pt x="244" y="67"/>
                  </a:lnTo>
                  <a:lnTo>
                    <a:pt x="240" y="69"/>
                  </a:lnTo>
                  <a:lnTo>
                    <a:pt x="238" y="71"/>
                  </a:lnTo>
                  <a:lnTo>
                    <a:pt x="240" y="73"/>
                  </a:lnTo>
                  <a:lnTo>
                    <a:pt x="249" y="74"/>
                  </a:lnTo>
                  <a:lnTo>
                    <a:pt x="253" y="75"/>
                  </a:lnTo>
                  <a:lnTo>
                    <a:pt x="268" y="76"/>
                  </a:lnTo>
                  <a:lnTo>
                    <a:pt x="276" y="75"/>
                  </a:lnTo>
                  <a:lnTo>
                    <a:pt x="288" y="71"/>
                  </a:lnTo>
                  <a:lnTo>
                    <a:pt x="291" y="73"/>
                  </a:lnTo>
                  <a:lnTo>
                    <a:pt x="296" y="74"/>
                  </a:lnTo>
                  <a:lnTo>
                    <a:pt x="300" y="78"/>
                  </a:lnTo>
                  <a:lnTo>
                    <a:pt x="302" y="78"/>
                  </a:lnTo>
                  <a:lnTo>
                    <a:pt x="307" y="82"/>
                  </a:lnTo>
                  <a:lnTo>
                    <a:pt x="304" y="86"/>
                  </a:lnTo>
                  <a:lnTo>
                    <a:pt x="306" y="89"/>
                  </a:lnTo>
                  <a:lnTo>
                    <a:pt x="312" y="92"/>
                  </a:lnTo>
                  <a:lnTo>
                    <a:pt x="312" y="87"/>
                  </a:lnTo>
                  <a:lnTo>
                    <a:pt x="316" y="85"/>
                  </a:lnTo>
                  <a:lnTo>
                    <a:pt x="312" y="82"/>
                  </a:lnTo>
                  <a:lnTo>
                    <a:pt x="308" y="75"/>
                  </a:lnTo>
                  <a:lnTo>
                    <a:pt x="310" y="70"/>
                  </a:lnTo>
                  <a:lnTo>
                    <a:pt x="318" y="70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9" y="61"/>
                  </a:lnTo>
                  <a:lnTo>
                    <a:pt x="331" y="62"/>
                  </a:lnTo>
                  <a:lnTo>
                    <a:pt x="332" y="64"/>
                  </a:lnTo>
                  <a:lnTo>
                    <a:pt x="339" y="69"/>
                  </a:lnTo>
                  <a:lnTo>
                    <a:pt x="343" y="69"/>
                  </a:lnTo>
                  <a:lnTo>
                    <a:pt x="352" y="69"/>
                  </a:lnTo>
                  <a:lnTo>
                    <a:pt x="355" y="73"/>
                  </a:lnTo>
                  <a:lnTo>
                    <a:pt x="364" y="75"/>
                  </a:lnTo>
                  <a:lnTo>
                    <a:pt x="367" y="73"/>
                  </a:lnTo>
                  <a:lnTo>
                    <a:pt x="372" y="74"/>
                  </a:lnTo>
                  <a:lnTo>
                    <a:pt x="383" y="72"/>
                  </a:lnTo>
                  <a:lnTo>
                    <a:pt x="388" y="74"/>
                  </a:lnTo>
                  <a:lnTo>
                    <a:pt x="392" y="74"/>
                  </a:lnTo>
                  <a:lnTo>
                    <a:pt x="395" y="64"/>
                  </a:lnTo>
                  <a:lnTo>
                    <a:pt x="401" y="64"/>
                  </a:lnTo>
                  <a:lnTo>
                    <a:pt x="404" y="62"/>
                  </a:lnTo>
                  <a:lnTo>
                    <a:pt x="408" y="64"/>
                  </a:lnTo>
                  <a:lnTo>
                    <a:pt x="415" y="67"/>
                  </a:lnTo>
                  <a:lnTo>
                    <a:pt x="419" y="68"/>
                  </a:lnTo>
                  <a:lnTo>
                    <a:pt x="419" y="72"/>
                  </a:lnTo>
                  <a:lnTo>
                    <a:pt x="416" y="74"/>
                  </a:lnTo>
                  <a:lnTo>
                    <a:pt x="417" y="79"/>
                  </a:lnTo>
                  <a:lnTo>
                    <a:pt x="425" y="81"/>
                  </a:lnTo>
                  <a:lnTo>
                    <a:pt x="427" y="78"/>
                  </a:lnTo>
                  <a:lnTo>
                    <a:pt x="422" y="73"/>
                  </a:lnTo>
                  <a:lnTo>
                    <a:pt x="423" y="70"/>
                  </a:lnTo>
                  <a:lnTo>
                    <a:pt x="428" y="68"/>
                  </a:lnTo>
                  <a:lnTo>
                    <a:pt x="432" y="68"/>
                  </a:lnTo>
                  <a:lnTo>
                    <a:pt x="436" y="65"/>
                  </a:lnTo>
                  <a:lnTo>
                    <a:pt x="440" y="62"/>
                  </a:lnTo>
                  <a:lnTo>
                    <a:pt x="443" y="58"/>
                  </a:lnTo>
                  <a:lnTo>
                    <a:pt x="440" y="55"/>
                  </a:lnTo>
                  <a:lnTo>
                    <a:pt x="438" y="56"/>
                  </a:lnTo>
                  <a:lnTo>
                    <a:pt x="434" y="58"/>
                  </a:lnTo>
                  <a:lnTo>
                    <a:pt x="431" y="56"/>
                  </a:lnTo>
                  <a:lnTo>
                    <a:pt x="434" y="49"/>
                  </a:lnTo>
                  <a:lnTo>
                    <a:pt x="441" y="46"/>
                  </a:lnTo>
                  <a:lnTo>
                    <a:pt x="440" y="44"/>
                  </a:lnTo>
                  <a:lnTo>
                    <a:pt x="436" y="45"/>
                  </a:lnTo>
                  <a:lnTo>
                    <a:pt x="431" y="44"/>
                  </a:lnTo>
                  <a:lnTo>
                    <a:pt x="430" y="41"/>
                  </a:lnTo>
                  <a:lnTo>
                    <a:pt x="427" y="41"/>
                  </a:lnTo>
                  <a:lnTo>
                    <a:pt x="423" y="40"/>
                  </a:lnTo>
                  <a:lnTo>
                    <a:pt x="417" y="37"/>
                  </a:lnTo>
                  <a:lnTo>
                    <a:pt x="413" y="34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4"/>
                  </a:lnTo>
                  <a:lnTo>
                    <a:pt x="417" y="24"/>
                  </a:lnTo>
                  <a:lnTo>
                    <a:pt x="413" y="21"/>
                  </a:lnTo>
                  <a:lnTo>
                    <a:pt x="417" y="11"/>
                  </a:lnTo>
                  <a:lnTo>
                    <a:pt x="419" y="10"/>
                  </a:lnTo>
                  <a:lnTo>
                    <a:pt x="421" y="11"/>
                  </a:lnTo>
                  <a:lnTo>
                    <a:pt x="425" y="8"/>
                  </a:lnTo>
                  <a:lnTo>
                    <a:pt x="421" y="6"/>
                  </a:lnTo>
                  <a:lnTo>
                    <a:pt x="424" y="3"/>
                  </a:lnTo>
                  <a:lnTo>
                    <a:pt x="427" y="3"/>
                  </a:lnTo>
                  <a:lnTo>
                    <a:pt x="429" y="0"/>
                  </a:lnTo>
                  <a:lnTo>
                    <a:pt x="433" y="1"/>
                  </a:lnTo>
                  <a:lnTo>
                    <a:pt x="436" y="3"/>
                  </a:lnTo>
                  <a:lnTo>
                    <a:pt x="440" y="4"/>
                  </a:lnTo>
                  <a:lnTo>
                    <a:pt x="445" y="5"/>
                  </a:lnTo>
                  <a:lnTo>
                    <a:pt x="447" y="10"/>
                  </a:lnTo>
                  <a:lnTo>
                    <a:pt x="449" y="11"/>
                  </a:lnTo>
                  <a:lnTo>
                    <a:pt x="449" y="20"/>
                  </a:lnTo>
                  <a:lnTo>
                    <a:pt x="460" y="30"/>
                  </a:lnTo>
                  <a:lnTo>
                    <a:pt x="460" y="34"/>
                  </a:lnTo>
                  <a:lnTo>
                    <a:pt x="455" y="34"/>
                  </a:lnTo>
                  <a:lnTo>
                    <a:pt x="453" y="34"/>
                  </a:lnTo>
                  <a:lnTo>
                    <a:pt x="454" y="37"/>
                  </a:lnTo>
                  <a:lnTo>
                    <a:pt x="451" y="40"/>
                  </a:lnTo>
                  <a:lnTo>
                    <a:pt x="458" y="44"/>
                  </a:lnTo>
                  <a:lnTo>
                    <a:pt x="465" y="43"/>
                  </a:lnTo>
                  <a:lnTo>
                    <a:pt x="470" y="46"/>
                  </a:lnTo>
                  <a:lnTo>
                    <a:pt x="471" y="48"/>
                  </a:lnTo>
                  <a:lnTo>
                    <a:pt x="466" y="48"/>
                  </a:lnTo>
                  <a:lnTo>
                    <a:pt x="464" y="50"/>
                  </a:lnTo>
                  <a:lnTo>
                    <a:pt x="471" y="55"/>
                  </a:lnTo>
                  <a:lnTo>
                    <a:pt x="471" y="63"/>
                  </a:lnTo>
                  <a:lnTo>
                    <a:pt x="473" y="65"/>
                  </a:lnTo>
                  <a:lnTo>
                    <a:pt x="477" y="64"/>
                  </a:lnTo>
                  <a:lnTo>
                    <a:pt x="478" y="58"/>
                  </a:lnTo>
                  <a:lnTo>
                    <a:pt x="478" y="54"/>
                  </a:lnTo>
                  <a:lnTo>
                    <a:pt x="483" y="51"/>
                  </a:lnTo>
                  <a:lnTo>
                    <a:pt x="485" y="53"/>
                  </a:lnTo>
                  <a:lnTo>
                    <a:pt x="494" y="58"/>
                  </a:lnTo>
                  <a:lnTo>
                    <a:pt x="496" y="62"/>
                  </a:lnTo>
                  <a:lnTo>
                    <a:pt x="497" y="65"/>
                  </a:lnTo>
                  <a:lnTo>
                    <a:pt x="492" y="66"/>
                  </a:lnTo>
                  <a:lnTo>
                    <a:pt x="491" y="75"/>
                  </a:lnTo>
                  <a:lnTo>
                    <a:pt x="500" y="83"/>
                  </a:lnTo>
                  <a:lnTo>
                    <a:pt x="502" y="83"/>
                  </a:lnTo>
                  <a:lnTo>
                    <a:pt x="502" y="79"/>
                  </a:lnTo>
                  <a:lnTo>
                    <a:pt x="507" y="78"/>
                  </a:lnTo>
                  <a:lnTo>
                    <a:pt x="509" y="75"/>
                  </a:lnTo>
                  <a:lnTo>
                    <a:pt x="513" y="69"/>
                  </a:lnTo>
                  <a:lnTo>
                    <a:pt x="515" y="63"/>
                  </a:lnTo>
                  <a:lnTo>
                    <a:pt x="516" y="58"/>
                  </a:lnTo>
                  <a:lnTo>
                    <a:pt x="521" y="55"/>
                  </a:lnTo>
                  <a:lnTo>
                    <a:pt x="521" y="52"/>
                  </a:lnTo>
                  <a:lnTo>
                    <a:pt x="519" y="51"/>
                  </a:lnTo>
                  <a:lnTo>
                    <a:pt x="519" y="41"/>
                  </a:lnTo>
                  <a:lnTo>
                    <a:pt x="521" y="40"/>
                  </a:lnTo>
                  <a:lnTo>
                    <a:pt x="527" y="39"/>
                  </a:lnTo>
                  <a:lnTo>
                    <a:pt x="531" y="41"/>
                  </a:lnTo>
                  <a:lnTo>
                    <a:pt x="536" y="42"/>
                  </a:lnTo>
                  <a:lnTo>
                    <a:pt x="544" y="42"/>
                  </a:lnTo>
                  <a:lnTo>
                    <a:pt x="547" y="43"/>
                  </a:lnTo>
                  <a:lnTo>
                    <a:pt x="544" y="45"/>
                  </a:lnTo>
                  <a:lnTo>
                    <a:pt x="546" y="47"/>
                  </a:lnTo>
                  <a:lnTo>
                    <a:pt x="549" y="49"/>
                  </a:lnTo>
                  <a:lnTo>
                    <a:pt x="553" y="49"/>
                  </a:lnTo>
                  <a:lnTo>
                    <a:pt x="554" y="52"/>
                  </a:lnTo>
                  <a:lnTo>
                    <a:pt x="551" y="56"/>
                  </a:lnTo>
                  <a:lnTo>
                    <a:pt x="555" y="59"/>
                  </a:lnTo>
                  <a:lnTo>
                    <a:pt x="553" y="64"/>
                  </a:lnTo>
                  <a:lnTo>
                    <a:pt x="548" y="64"/>
                  </a:lnTo>
                  <a:lnTo>
                    <a:pt x="546" y="65"/>
                  </a:lnTo>
                  <a:lnTo>
                    <a:pt x="548" y="70"/>
                  </a:lnTo>
                  <a:lnTo>
                    <a:pt x="552" y="72"/>
                  </a:lnTo>
                  <a:lnTo>
                    <a:pt x="557" y="78"/>
                  </a:lnTo>
                  <a:lnTo>
                    <a:pt x="552" y="85"/>
                  </a:lnTo>
                  <a:lnTo>
                    <a:pt x="552" y="89"/>
                  </a:lnTo>
                  <a:lnTo>
                    <a:pt x="544" y="92"/>
                  </a:lnTo>
                  <a:lnTo>
                    <a:pt x="540" y="95"/>
                  </a:lnTo>
                  <a:lnTo>
                    <a:pt x="535" y="94"/>
                  </a:lnTo>
                  <a:lnTo>
                    <a:pt x="532" y="90"/>
                  </a:lnTo>
                  <a:lnTo>
                    <a:pt x="529" y="88"/>
                  </a:lnTo>
                  <a:lnTo>
                    <a:pt x="525" y="87"/>
                  </a:lnTo>
                  <a:lnTo>
                    <a:pt x="523" y="88"/>
                  </a:lnTo>
                  <a:lnTo>
                    <a:pt x="525" y="90"/>
                  </a:lnTo>
                  <a:lnTo>
                    <a:pt x="531" y="95"/>
                  </a:lnTo>
                  <a:lnTo>
                    <a:pt x="531" y="99"/>
                  </a:lnTo>
                  <a:lnTo>
                    <a:pt x="525" y="101"/>
                  </a:lnTo>
                  <a:lnTo>
                    <a:pt x="521" y="101"/>
                  </a:lnTo>
                  <a:lnTo>
                    <a:pt x="517" y="99"/>
                  </a:lnTo>
                  <a:lnTo>
                    <a:pt x="515" y="94"/>
                  </a:lnTo>
                  <a:lnTo>
                    <a:pt x="508" y="94"/>
                  </a:lnTo>
                  <a:lnTo>
                    <a:pt x="507" y="98"/>
                  </a:lnTo>
                  <a:lnTo>
                    <a:pt x="510" y="101"/>
                  </a:lnTo>
                  <a:lnTo>
                    <a:pt x="514" y="101"/>
                  </a:lnTo>
                  <a:lnTo>
                    <a:pt x="513" y="109"/>
                  </a:lnTo>
                  <a:lnTo>
                    <a:pt x="506" y="115"/>
                  </a:lnTo>
                  <a:lnTo>
                    <a:pt x="500" y="121"/>
                  </a:lnTo>
                  <a:lnTo>
                    <a:pt x="492" y="120"/>
                  </a:lnTo>
                  <a:lnTo>
                    <a:pt x="485" y="113"/>
                  </a:lnTo>
                  <a:lnTo>
                    <a:pt x="477" y="110"/>
                  </a:lnTo>
                  <a:lnTo>
                    <a:pt x="474" y="112"/>
                  </a:lnTo>
                  <a:lnTo>
                    <a:pt x="478" y="115"/>
                  </a:lnTo>
                  <a:lnTo>
                    <a:pt x="487" y="124"/>
                  </a:lnTo>
                  <a:lnTo>
                    <a:pt x="496" y="125"/>
                  </a:lnTo>
                  <a:lnTo>
                    <a:pt x="499" y="127"/>
                  </a:lnTo>
                  <a:lnTo>
                    <a:pt x="501" y="131"/>
                  </a:lnTo>
                  <a:lnTo>
                    <a:pt x="499" y="139"/>
                  </a:lnTo>
                  <a:lnTo>
                    <a:pt x="498" y="144"/>
                  </a:lnTo>
                  <a:lnTo>
                    <a:pt x="493" y="149"/>
                  </a:lnTo>
                  <a:lnTo>
                    <a:pt x="489" y="157"/>
                  </a:lnTo>
                  <a:lnTo>
                    <a:pt x="482" y="158"/>
                  </a:lnTo>
                  <a:lnTo>
                    <a:pt x="479" y="155"/>
                  </a:lnTo>
                  <a:lnTo>
                    <a:pt x="474" y="162"/>
                  </a:lnTo>
                  <a:lnTo>
                    <a:pt x="468" y="162"/>
                  </a:lnTo>
                  <a:lnTo>
                    <a:pt x="465" y="161"/>
                  </a:lnTo>
                  <a:lnTo>
                    <a:pt x="461" y="162"/>
                  </a:lnTo>
                  <a:lnTo>
                    <a:pt x="466" y="167"/>
                  </a:lnTo>
                  <a:lnTo>
                    <a:pt x="470" y="172"/>
                  </a:lnTo>
                  <a:lnTo>
                    <a:pt x="470" y="176"/>
                  </a:lnTo>
                  <a:lnTo>
                    <a:pt x="462" y="179"/>
                  </a:lnTo>
                  <a:lnTo>
                    <a:pt x="458" y="179"/>
                  </a:lnTo>
                  <a:lnTo>
                    <a:pt x="456" y="177"/>
                  </a:lnTo>
                  <a:lnTo>
                    <a:pt x="454" y="180"/>
                  </a:lnTo>
                  <a:lnTo>
                    <a:pt x="456" y="188"/>
                  </a:lnTo>
                  <a:lnTo>
                    <a:pt x="450" y="190"/>
                  </a:lnTo>
                  <a:lnTo>
                    <a:pt x="448" y="197"/>
                  </a:lnTo>
                  <a:lnTo>
                    <a:pt x="444" y="198"/>
                  </a:lnTo>
                  <a:lnTo>
                    <a:pt x="443" y="203"/>
                  </a:lnTo>
                  <a:lnTo>
                    <a:pt x="438" y="208"/>
                  </a:lnTo>
                  <a:lnTo>
                    <a:pt x="436" y="219"/>
                  </a:lnTo>
                  <a:lnTo>
                    <a:pt x="431" y="227"/>
                  </a:lnTo>
                  <a:lnTo>
                    <a:pt x="430" y="243"/>
                  </a:lnTo>
                  <a:lnTo>
                    <a:pt x="430" y="245"/>
                  </a:lnTo>
                  <a:lnTo>
                    <a:pt x="430" y="256"/>
                  </a:lnTo>
                  <a:lnTo>
                    <a:pt x="436" y="263"/>
                  </a:lnTo>
                  <a:lnTo>
                    <a:pt x="443" y="264"/>
                  </a:lnTo>
                  <a:lnTo>
                    <a:pt x="447" y="266"/>
                  </a:lnTo>
                  <a:lnTo>
                    <a:pt x="450" y="281"/>
                  </a:lnTo>
                  <a:lnTo>
                    <a:pt x="454" y="288"/>
                  </a:lnTo>
                  <a:lnTo>
                    <a:pt x="452" y="296"/>
                  </a:lnTo>
                  <a:lnTo>
                    <a:pt x="452" y="298"/>
                  </a:lnTo>
                  <a:lnTo>
                    <a:pt x="461" y="294"/>
                  </a:lnTo>
                  <a:lnTo>
                    <a:pt x="468" y="294"/>
                  </a:lnTo>
                  <a:lnTo>
                    <a:pt x="471" y="296"/>
                  </a:lnTo>
                  <a:lnTo>
                    <a:pt x="475" y="296"/>
                  </a:lnTo>
                  <a:lnTo>
                    <a:pt x="485" y="303"/>
                  </a:lnTo>
                  <a:lnTo>
                    <a:pt x="490" y="307"/>
                  </a:lnTo>
                  <a:lnTo>
                    <a:pt x="493" y="307"/>
                  </a:lnTo>
                  <a:lnTo>
                    <a:pt x="495" y="308"/>
                  </a:lnTo>
                  <a:lnTo>
                    <a:pt x="496" y="315"/>
                  </a:lnTo>
                  <a:lnTo>
                    <a:pt x="502" y="319"/>
                  </a:lnTo>
                  <a:lnTo>
                    <a:pt x="511" y="320"/>
                  </a:lnTo>
                  <a:lnTo>
                    <a:pt x="516" y="327"/>
                  </a:lnTo>
                  <a:lnTo>
                    <a:pt x="523" y="327"/>
                  </a:lnTo>
                  <a:lnTo>
                    <a:pt x="527" y="330"/>
                  </a:lnTo>
                  <a:lnTo>
                    <a:pt x="535" y="331"/>
                  </a:lnTo>
                  <a:lnTo>
                    <a:pt x="543" y="329"/>
                  </a:lnTo>
                  <a:lnTo>
                    <a:pt x="548" y="333"/>
                  </a:lnTo>
                  <a:lnTo>
                    <a:pt x="547" y="347"/>
                  </a:lnTo>
                  <a:lnTo>
                    <a:pt x="549" y="354"/>
                  </a:lnTo>
                  <a:lnTo>
                    <a:pt x="548" y="367"/>
                  </a:lnTo>
                  <a:lnTo>
                    <a:pt x="546" y="370"/>
                  </a:lnTo>
                  <a:lnTo>
                    <a:pt x="546" y="374"/>
                  </a:lnTo>
                  <a:lnTo>
                    <a:pt x="552" y="380"/>
                  </a:lnTo>
                  <a:lnTo>
                    <a:pt x="552" y="383"/>
                  </a:lnTo>
                  <a:lnTo>
                    <a:pt x="557" y="385"/>
                  </a:lnTo>
                  <a:lnTo>
                    <a:pt x="562" y="393"/>
                  </a:lnTo>
                  <a:lnTo>
                    <a:pt x="561" y="397"/>
                  </a:lnTo>
                  <a:lnTo>
                    <a:pt x="566" y="397"/>
                  </a:lnTo>
                  <a:lnTo>
                    <a:pt x="569" y="398"/>
                  </a:lnTo>
                  <a:lnTo>
                    <a:pt x="571" y="392"/>
                  </a:lnTo>
                  <a:lnTo>
                    <a:pt x="575" y="396"/>
                  </a:lnTo>
                  <a:lnTo>
                    <a:pt x="576" y="390"/>
                  </a:lnTo>
                  <a:lnTo>
                    <a:pt x="580" y="384"/>
                  </a:lnTo>
                  <a:lnTo>
                    <a:pt x="581" y="379"/>
                  </a:lnTo>
                  <a:lnTo>
                    <a:pt x="578" y="375"/>
                  </a:lnTo>
                  <a:lnTo>
                    <a:pt x="576" y="369"/>
                  </a:lnTo>
                  <a:lnTo>
                    <a:pt x="576" y="358"/>
                  </a:lnTo>
                  <a:lnTo>
                    <a:pt x="574" y="349"/>
                  </a:lnTo>
                  <a:lnTo>
                    <a:pt x="570" y="343"/>
                  </a:lnTo>
                  <a:lnTo>
                    <a:pt x="572" y="339"/>
                  </a:lnTo>
                  <a:lnTo>
                    <a:pt x="578" y="339"/>
                  </a:lnTo>
                  <a:lnTo>
                    <a:pt x="578" y="335"/>
                  </a:lnTo>
                  <a:lnTo>
                    <a:pt x="583" y="333"/>
                  </a:lnTo>
                  <a:lnTo>
                    <a:pt x="588" y="327"/>
                  </a:lnTo>
                  <a:lnTo>
                    <a:pt x="590" y="324"/>
                  </a:lnTo>
                  <a:lnTo>
                    <a:pt x="595" y="319"/>
                  </a:lnTo>
                  <a:lnTo>
                    <a:pt x="598" y="302"/>
                  </a:lnTo>
                  <a:lnTo>
                    <a:pt x="594" y="284"/>
                  </a:lnTo>
                  <a:lnTo>
                    <a:pt x="587" y="276"/>
                  </a:lnTo>
                  <a:lnTo>
                    <a:pt x="580" y="268"/>
                  </a:lnTo>
                  <a:lnTo>
                    <a:pt x="579" y="262"/>
                  </a:lnTo>
                  <a:lnTo>
                    <a:pt x="583" y="257"/>
                  </a:lnTo>
                  <a:lnTo>
                    <a:pt x="583" y="253"/>
                  </a:lnTo>
                  <a:lnTo>
                    <a:pt x="588" y="247"/>
                  </a:lnTo>
                  <a:lnTo>
                    <a:pt x="590" y="240"/>
                  </a:lnTo>
                  <a:lnTo>
                    <a:pt x="588" y="235"/>
                  </a:lnTo>
                  <a:lnTo>
                    <a:pt x="586" y="228"/>
                  </a:lnTo>
                  <a:lnTo>
                    <a:pt x="583" y="223"/>
                  </a:lnTo>
                  <a:lnTo>
                    <a:pt x="581" y="219"/>
                  </a:lnTo>
                  <a:lnTo>
                    <a:pt x="584" y="219"/>
                  </a:lnTo>
                  <a:lnTo>
                    <a:pt x="588" y="216"/>
                  </a:lnTo>
                  <a:lnTo>
                    <a:pt x="588" y="209"/>
                  </a:lnTo>
                  <a:lnTo>
                    <a:pt x="583" y="202"/>
                  </a:lnTo>
                  <a:lnTo>
                    <a:pt x="583" y="189"/>
                  </a:lnTo>
                  <a:lnTo>
                    <a:pt x="586" y="187"/>
                  </a:lnTo>
                  <a:lnTo>
                    <a:pt x="592" y="187"/>
                  </a:lnTo>
                  <a:lnTo>
                    <a:pt x="594" y="189"/>
                  </a:lnTo>
                  <a:lnTo>
                    <a:pt x="601" y="194"/>
                  </a:lnTo>
                  <a:lnTo>
                    <a:pt x="609" y="195"/>
                  </a:lnTo>
                  <a:lnTo>
                    <a:pt x="613" y="195"/>
                  </a:lnTo>
                  <a:lnTo>
                    <a:pt x="615" y="191"/>
                  </a:lnTo>
                  <a:lnTo>
                    <a:pt x="623" y="190"/>
                  </a:lnTo>
                  <a:lnTo>
                    <a:pt x="628" y="193"/>
                  </a:lnTo>
                  <a:lnTo>
                    <a:pt x="630" y="197"/>
                  </a:lnTo>
                  <a:lnTo>
                    <a:pt x="635" y="199"/>
                  </a:lnTo>
                  <a:lnTo>
                    <a:pt x="638" y="206"/>
                  </a:lnTo>
                  <a:lnTo>
                    <a:pt x="642" y="207"/>
                  </a:lnTo>
                  <a:lnTo>
                    <a:pt x="641" y="212"/>
                  </a:lnTo>
                  <a:lnTo>
                    <a:pt x="644" y="217"/>
                  </a:lnTo>
                  <a:lnTo>
                    <a:pt x="654" y="218"/>
                  </a:lnTo>
                  <a:lnTo>
                    <a:pt x="657" y="220"/>
                  </a:lnTo>
                  <a:lnTo>
                    <a:pt x="660" y="219"/>
                  </a:lnTo>
                  <a:lnTo>
                    <a:pt x="664" y="220"/>
                  </a:lnTo>
                  <a:lnTo>
                    <a:pt x="664" y="225"/>
                  </a:lnTo>
                  <a:lnTo>
                    <a:pt x="661" y="228"/>
                  </a:lnTo>
                  <a:lnTo>
                    <a:pt x="661" y="237"/>
                  </a:lnTo>
                  <a:lnTo>
                    <a:pt x="657" y="241"/>
                  </a:lnTo>
                  <a:lnTo>
                    <a:pt x="661" y="245"/>
                  </a:lnTo>
                  <a:lnTo>
                    <a:pt x="662" y="250"/>
                  </a:lnTo>
                  <a:lnTo>
                    <a:pt x="660" y="251"/>
                  </a:lnTo>
                  <a:lnTo>
                    <a:pt x="658" y="252"/>
                  </a:lnTo>
                  <a:lnTo>
                    <a:pt x="657" y="252"/>
                  </a:lnTo>
                  <a:lnTo>
                    <a:pt x="656" y="252"/>
                  </a:lnTo>
                  <a:lnTo>
                    <a:pt x="657" y="253"/>
                  </a:lnTo>
                  <a:lnTo>
                    <a:pt x="658" y="255"/>
                  </a:lnTo>
                  <a:lnTo>
                    <a:pt x="662" y="255"/>
                  </a:lnTo>
                  <a:lnTo>
                    <a:pt x="664" y="257"/>
                  </a:lnTo>
                  <a:lnTo>
                    <a:pt x="662" y="260"/>
                  </a:lnTo>
                  <a:lnTo>
                    <a:pt x="655" y="264"/>
                  </a:lnTo>
                  <a:lnTo>
                    <a:pt x="656" y="266"/>
                  </a:lnTo>
                  <a:lnTo>
                    <a:pt x="662" y="265"/>
                  </a:lnTo>
                  <a:lnTo>
                    <a:pt x="667" y="260"/>
                  </a:lnTo>
                  <a:lnTo>
                    <a:pt x="675" y="269"/>
                  </a:lnTo>
                  <a:lnTo>
                    <a:pt x="675" y="274"/>
                  </a:lnTo>
                  <a:lnTo>
                    <a:pt x="680" y="278"/>
                  </a:lnTo>
                  <a:lnTo>
                    <a:pt x="683" y="273"/>
                  </a:lnTo>
                  <a:lnTo>
                    <a:pt x="687" y="271"/>
                  </a:lnTo>
                  <a:lnTo>
                    <a:pt x="687" y="265"/>
                  </a:lnTo>
                  <a:lnTo>
                    <a:pt x="690" y="264"/>
                  </a:lnTo>
                  <a:lnTo>
                    <a:pt x="693" y="265"/>
                  </a:lnTo>
                  <a:lnTo>
                    <a:pt x="694" y="268"/>
                  </a:lnTo>
                  <a:lnTo>
                    <a:pt x="696" y="265"/>
                  </a:lnTo>
                  <a:lnTo>
                    <a:pt x="701" y="253"/>
                  </a:lnTo>
                  <a:lnTo>
                    <a:pt x="700" y="245"/>
                  </a:lnTo>
                  <a:lnTo>
                    <a:pt x="703" y="242"/>
                  </a:lnTo>
                  <a:lnTo>
                    <a:pt x="703" y="238"/>
                  </a:lnTo>
                  <a:lnTo>
                    <a:pt x="706" y="232"/>
                  </a:lnTo>
                  <a:lnTo>
                    <a:pt x="709" y="234"/>
                  </a:lnTo>
                  <a:lnTo>
                    <a:pt x="711" y="243"/>
                  </a:lnTo>
                  <a:lnTo>
                    <a:pt x="715" y="247"/>
                  </a:lnTo>
                  <a:lnTo>
                    <a:pt x="718" y="259"/>
                  </a:lnTo>
                  <a:lnTo>
                    <a:pt x="721" y="259"/>
                  </a:lnTo>
                  <a:lnTo>
                    <a:pt x="721" y="268"/>
                  </a:lnTo>
                  <a:lnTo>
                    <a:pt x="726" y="271"/>
                  </a:lnTo>
                  <a:lnTo>
                    <a:pt x="725" y="278"/>
                  </a:lnTo>
                  <a:lnTo>
                    <a:pt x="731" y="284"/>
                  </a:lnTo>
                  <a:lnTo>
                    <a:pt x="733" y="295"/>
                  </a:lnTo>
                  <a:lnTo>
                    <a:pt x="737" y="296"/>
                  </a:lnTo>
                  <a:lnTo>
                    <a:pt x="738" y="301"/>
                  </a:lnTo>
                  <a:lnTo>
                    <a:pt x="733" y="304"/>
                  </a:lnTo>
                  <a:lnTo>
                    <a:pt x="734" y="312"/>
                  </a:lnTo>
                  <a:lnTo>
                    <a:pt x="739" y="314"/>
                  </a:lnTo>
                  <a:lnTo>
                    <a:pt x="739" y="316"/>
                  </a:lnTo>
                  <a:lnTo>
                    <a:pt x="743" y="318"/>
                  </a:lnTo>
                  <a:lnTo>
                    <a:pt x="748" y="326"/>
                  </a:lnTo>
                  <a:lnTo>
                    <a:pt x="748" y="331"/>
                  </a:lnTo>
                  <a:lnTo>
                    <a:pt x="753" y="335"/>
                  </a:lnTo>
                  <a:lnTo>
                    <a:pt x="757" y="333"/>
                  </a:lnTo>
                  <a:lnTo>
                    <a:pt x="764" y="336"/>
                  </a:lnTo>
                  <a:lnTo>
                    <a:pt x="768" y="339"/>
                  </a:lnTo>
                  <a:lnTo>
                    <a:pt x="776" y="341"/>
                  </a:lnTo>
                  <a:lnTo>
                    <a:pt x="775" y="345"/>
                  </a:lnTo>
                  <a:lnTo>
                    <a:pt x="766" y="348"/>
                  </a:lnTo>
                  <a:lnTo>
                    <a:pt x="755" y="355"/>
                  </a:lnTo>
                  <a:lnTo>
                    <a:pt x="749" y="359"/>
                  </a:lnTo>
                  <a:lnTo>
                    <a:pt x="745" y="358"/>
                  </a:lnTo>
                  <a:lnTo>
                    <a:pt x="746" y="364"/>
                  </a:lnTo>
                  <a:lnTo>
                    <a:pt x="751" y="365"/>
                  </a:lnTo>
                  <a:lnTo>
                    <a:pt x="758" y="358"/>
                  </a:lnTo>
                  <a:lnTo>
                    <a:pt x="761" y="358"/>
                  </a:lnTo>
                  <a:lnTo>
                    <a:pt x="762" y="356"/>
                  </a:lnTo>
                  <a:lnTo>
                    <a:pt x="770" y="350"/>
                  </a:lnTo>
                  <a:lnTo>
                    <a:pt x="775" y="351"/>
                  </a:lnTo>
                  <a:lnTo>
                    <a:pt x="774" y="358"/>
                  </a:lnTo>
                  <a:lnTo>
                    <a:pt x="774" y="361"/>
                  </a:lnTo>
                  <a:lnTo>
                    <a:pt x="780" y="356"/>
                  </a:lnTo>
                  <a:lnTo>
                    <a:pt x="788" y="360"/>
                  </a:lnTo>
                  <a:lnTo>
                    <a:pt x="790" y="369"/>
                  </a:lnTo>
                  <a:lnTo>
                    <a:pt x="787" y="375"/>
                  </a:lnTo>
                  <a:lnTo>
                    <a:pt x="791" y="382"/>
                  </a:lnTo>
                  <a:lnTo>
                    <a:pt x="789" y="387"/>
                  </a:lnTo>
                  <a:lnTo>
                    <a:pt x="787" y="387"/>
                  </a:lnTo>
                  <a:lnTo>
                    <a:pt x="780" y="394"/>
                  </a:lnTo>
                  <a:lnTo>
                    <a:pt x="769" y="396"/>
                  </a:lnTo>
                  <a:lnTo>
                    <a:pt x="762" y="400"/>
                  </a:lnTo>
                  <a:lnTo>
                    <a:pt x="756" y="413"/>
                  </a:lnTo>
                  <a:lnTo>
                    <a:pt x="750" y="417"/>
                  </a:lnTo>
                  <a:lnTo>
                    <a:pt x="740" y="417"/>
                  </a:lnTo>
                  <a:lnTo>
                    <a:pt x="734" y="416"/>
                  </a:lnTo>
                  <a:lnTo>
                    <a:pt x="726" y="417"/>
                  </a:lnTo>
                  <a:lnTo>
                    <a:pt x="721" y="414"/>
                  </a:lnTo>
                  <a:lnTo>
                    <a:pt x="714" y="416"/>
                  </a:lnTo>
                  <a:lnTo>
                    <a:pt x="700" y="418"/>
                  </a:lnTo>
                  <a:lnTo>
                    <a:pt x="698" y="416"/>
                  </a:lnTo>
                  <a:lnTo>
                    <a:pt x="692" y="416"/>
                  </a:lnTo>
                  <a:lnTo>
                    <a:pt x="687" y="423"/>
                  </a:lnTo>
                  <a:lnTo>
                    <a:pt x="683" y="426"/>
                  </a:lnTo>
                  <a:lnTo>
                    <a:pt x="682" y="430"/>
                  </a:lnTo>
                  <a:lnTo>
                    <a:pt x="670" y="433"/>
                  </a:lnTo>
                  <a:lnTo>
                    <a:pt x="665" y="443"/>
                  </a:lnTo>
                  <a:lnTo>
                    <a:pt x="658" y="449"/>
                  </a:lnTo>
                  <a:lnTo>
                    <a:pt x="656" y="452"/>
                  </a:lnTo>
                  <a:lnTo>
                    <a:pt x="648" y="459"/>
                  </a:lnTo>
                  <a:lnTo>
                    <a:pt x="647" y="468"/>
                  </a:lnTo>
                  <a:lnTo>
                    <a:pt x="649" y="469"/>
                  </a:lnTo>
                  <a:lnTo>
                    <a:pt x="654" y="463"/>
                  </a:lnTo>
                  <a:lnTo>
                    <a:pt x="658" y="461"/>
                  </a:lnTo>
                  <a:lnTo>
                    <a:pt x="658" y="457"/>
                  </a:lnTo>
                  <a:lnTo>
                    <a:pt x="669" y="446"/>
                  </a:lnTo>
                  <a:lnTo>
                    <a:pt x="671" y="446"/>
                  </a:lnTo>
                  <a:lnTo>
                    <a:pt x="677" y="439"/>
                  </a:lnTo>
                  <a:lnTo>
                    <a:pt x="686" y="436"/>
                  </a:lnTo>
                  <a:lnTo>
                    <a:pt x="690" y="430"/>
                  </a:lnTo>
                  <a:lnTo>
                    <a:pt x="701" y="429"/>
                  </a:lnTo>
                  <a:lnTo>
                    <a:pt x="708" y="436"/>
                  </a:lnTo>
                  <a:lnTo>
                    <a:pt x="710" y="437"/>
                  </a:lnTo>
                  <a:lnTo>
                    <a:pt x="711" y="441"/>
                  </a:lnTo>
                  <a:lnTo>
                    <a:pt x="703" y="449"/>
                  </a:lnTo>
                  <a:lnTo>
                    <a:pt x="699" y="446"/>
                  </a:lnTo>
                  <a:lnTo>
                    <a:pt x="693" y="445"/>
                  </a:lnTo>
                  <a:lnTo>
                    <a:pt x="689" y="448"/>
                  </a:lnTo>
                  <a:lnTo>
                    <a:pt x="689" y="450"/>
                  </a:lnTo>
                  <a:lnTo>
                    <a:pt x="695" y="452"/>
                  </a:lnTo>
                  <a:lnTo>
                    <a:pt x="699" y="455"/>
                  </a:lnTo>
                  <a:lnTo>
                    <a:pt x="705" y="453"/>
                  </a:lnTo>
                  <a:lnTo>
                    <a:pt x="705" y="458"/>
                  </a:lnTo>
                  <a:lnTo>
                    <a:pt x="703" y="461"/>
                  </a:lnTo>
                  <a:lnTo>
                    <a:pt x="704" y="471"/>
                  </a:lnTo>
                  <a:lnTo>
                    <a:pt x="714" y="478"/>
                  </a:lnTo>
                  <a:lnTo>
                    <a:pt x="716" y="481"/>
                  </a:lnTo>
                  <a:lnTo>
                    <a:pt x="721" y="485"/>
                  </a:lnTo>
                  <a:lnTo>
                    <a:pt x="727" y="485"/>
                  </a:lnTo>
                  <a:lnTo>
                    <a:pt x="732" y="483"/>
                  </a:lnTo>
                  <a:lnTo>
                    <a:pt x="733" y="487"/>
                  </a:lnTo>
                  <a:lnTo>
                    <a:pt x="737" y="486"/>
                  </a:lnTo>
                  <a:lnTo>
                    <a:pt x="737" y="492"/>
                  </a:lnTo>
                  <a:lnTo>
                    <a:pt x="732" y="497"/>
                  </a:lnTo>
                  <a:lnTo>
                    <a:pt x="727" y="497"/>
                  </a:lnTo>
                  <a:lnTo>
                    <a:pt x="722" y="498"/>
                  </a:lnTo>
                  <a:lnTo>
                    <a:pt x="720" y="501"/>
                  </a:lnTo>
                  <a:lnTo>
                    <a:pt x="718" y="500"/>
                  </a:lnTo>
                  <a:lnTo>
                    <a:pt x="715" y="497"/>
                  </a:lnTo>
                  <a:lnTo>
                    <a:pt x="707" y="507"/>
                  </a:lnTo>
                  <a:lnTo>
                    <a:pt x="706" y="510"/>
                  </a:lnTo>
                  <a:lnTo>
                    <a:pt x="702" y="513"/>
                  </a:lnTo>
                  <a:lnTo>
                    <a:pt x="697" y="514"/>
                  </a:lnTo>
                  <a:lnTo>
                    <a:pt x="693" y="510"/>
                  </a:lnTo>
                  <a:lnTo>
                    <a:pt x="695" y="502"/>
                  </a:lnTo>
                  <a:lnTo>
                    <a:pt x="698" y="501"/>
                  </a:lnTo>
                  <a:lnTo>
                    <a:pt x="704" y="493"/>
                  </a:lnTo>
                  <a:lnTo>
                    <a:pt x="708" y="493"/>
                  </a:lnTo>
                  <a:lnTo>
                    <a:pt x="711" y="489"/>
                  </a:lnTo>
                  <a:lnTo>
                    <a:pt x="711" y="487"/>
                  </a:lnTo>
                  <a:lnTo>
                    <a:pt x="709" y="488"/>
                  </a:lnTo>
                  <a:lnTo>
                    <a:pt x="707" y="487"/>
                  </a:lnTo>
                  <a:lnTo>
                    <a:pt x="708" y="484"/>
                  </a:lnTo>
                  <a:lnTo>
                    <a:pt x="706" y="482"/>
                  </a:lnTo>
                  <a:lnTo>
                    <a:pt x="701" y="486"/>
                  </a:lnTo>
                  <a:lnTo>
                    <a:pt x="696" y="490"/>
                  </a:lnTo>
                  <a:lnTo>
                    <a:pt x="690" y="491"/>
                  </a:lnTo>
                  <a:lnTo>
                    <a:pt x="687" y="496"/>
                  </a:lnTo>
                  <a:lnTo>
                    <a:pt x="683" y="498"/>
                  </a:lnTo>
                  <a:lnTo>
                    <a:pt x="682" y="488"/>
                  </a:lnTo>
                  <a:lnTo>
                    <a:pt x="676" y="478"/>
                  </a:lnTo>
                  <a:lnTo>
                    <a:pt x="676" y="465"/>
                  </a:lnTo>
                  <a:lnTo>
                    <a:pt x="665" y="460"/>
                  </a:lnTo>
                  <a:lnTo>
                    <a:pt x="660" y="463"/>
                  </a:lnTo>
                  <a:lnTo>
                    <a:pt x="647" y="489"/>
                  </a:lnTo>
                  <a:lnTo>
                    <a:pt x="630" y="492"/>
                  </a:lnTo>
                  <a:lnTo>
                    <a:pt x="625" y="491"/>
                  </a:lnTo>
                  <a:lnTo>
                    <a:pt x="616" y="491"/>
                  </a:lnTo>
                  <a:lnTo>
                    <a:pt x="611" y="496"/>
                  </a:lnTo>
                  <a:lnTo>
                    <a:pt x="599" y="507"/>
                  </a:lnTo>
                  <a:lnTo>
                    <a:pt x="575" y="516"/>
                  </a:lnTo>
                  <a:lnTo>
                    <a:pt x="572" y="524"/>
                  </a:lnTo>
                  <a:lnTo>
                    <a:pt x="546" y="539"/>
                  </a:lnTo>
                  <a:lnTo>
                    <a:pt x="543" y="530"/>
                  </a:lnTo>
                  <a:lnTo>
                    <a:pt x="548" y="512"/>
                  </a:lnTo>
                  <a:lnTo>
                    <a:pt x="547" y="499"/>
                  </a:lnTo>
                  <a:lnTo>
                    <a:pt x="530" y="480"/>
                  </a:lnTo>
                  <a:lnTo>
                    <a:pt x="523" y="466"/>
                  </a:lnTo>
                  <a:lnTo>
                    <a:pt x="494" y="449"/>
                  </a:lnTo>
                  <a:lnTo>
                    <a:pt x="477" y="451"/>
                  </a:lnTo>
                  <a:lnTo>
                    <a:pt x="470" y="449"/>
                  </a:lnTo>
                  <a:lnTo>
                    <a:pt x="458" y="449"/>
                  </a:lnTo>
                  <a:lnTo>
                    <a:pt x="450" y="445"/>
                  </a:lnTo>
                  <a:lnTo>
                    <a:pt x="438" y="443"/>
                  </a:lnTo>
                  <a:lnTo>
                    <a:pt x="430" y="437"/>
                  </a:lnTo>
                  <a:lnTo>
                    <a:pt x="174" y="437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3" name="Freeform 13"/>
            <p:cNvSpPr>
              <a:spLocks noEditPoints="1"/>
            </p:cNvSpPr>
            <p:nvPr/>
          </p:nvSpPr>
          <p:spPr bwMode="gray">
            <a:xfrm>
              <a:off x="1437" y="1519"/>
              <a:ext cx="202" cy="58"/>
            </a:xfrm>
            <a:custGeom>
              <a:avLst/>
              <a:gdLst>
                <a:gd name="T0" fmla="*/ 2147483647 w 155"/>
                <a:gd name="T1" fmla="*/ 2147483647 h 45"/>
                <a:gd name="T2" fmla="*/ 2147483647 w 155"/>
                <a:gd name="T3" fmla="*/ 2147483647 h 45"/>
                <a:gd name="T4" fmla="*/ 2147483647 w 155"/>
                <a:gd name="T5" fmla="*/ 2147483647 h 45"/>
                <a:gd name="T6" fmla="*/ 2147483647 w 155"/>
                <a:gd name="T7" fmla="*/ 2147483647 h 45"/>
                <a:gd name="T8" fmla="*/ 2147483647 w 155"/>
                <a:gd name="T9" fmla="*/ 2147483647 h 45"/>
                <a:gd name="T10" fmla="*/ 2147483647 w 155"/>
                <a:gd name="T11" fmla="*/ 2147483647 h 45"/>
                <a:gd name="T12" fmla="*/ 2147483647 w 155"/>
                <a:gd name="T13" fmla="*/ 2147483647 h 45"/>
                <a:gd name="T14" fmla="*/ 0 w 155"/>
                <a:gd name="T15" fmla="*/ 2147483647 h 45"/>
                <a:gd name="T16" fmla="*/ 2147483647 w 155"/>
                <a:gd name="T17" fmla="*/ 2147483647 h 45"/>
                <a:gd name="T18" fmla="*/ 2147483647 w 155"/>
                <a:gd name="T19" fmla="*/ 2147483647 h 45"/>
                <a:gd name="T20" fmla="*/ 2147483647 w 155"/>
                <a:gd name="T21" fmla="*/ 2147483647 h 45"/>
                <a:gd name="T22" fmla="*/ 2147483647 w 155"/>
                <a:gd name="T23" fmla="*/ 2147483647 h 45"/>
                <a:gd name="T24" fmla="*/ 2147483647 w 155"/>
                <a:gd name="T25" fmla="*/ 2147483647 h 45"/>
                <a:gd name="T26" fmla="*/ 2147483647 w 155"/>
                <a:gd name="T27" fmla="*/ 2147483647 h 45"/>
                <a:gd name="T28" fmla="*/ 2147483647 w 155"/>
                <a:gd name="T29" fmla="*/ 2147483647 h 45"/>
                <a:gd name="T30" fmla="*/ 2147483647 w 155"/>
                <a:gd name="T31" fmla="*/ 2147483647 h 45"/>
                <a:gd name="T32" fmla="*/ 2147483647 w 155"/>
                <a:gd name="T33" fmla="*/ 2147483647 h 45"/>
                <a:gd name="T34" fmla="*/ 2147483647 w 155"/>
                <a:gd name="T35" fmla="*/ 2147483647 h 45"/>
                <a:gd name="T36" fmla="*/ 2147483647 w 155"/>
                <a:gd name="T37" fmla="*/ 2147483647 h 45"/>
                <a:gd name="T38" fmla="*/ 2147483647 w 155"/>
                <a:gd name="T39" fmla="*/ 2147483647 h 45"/>
                <a:gd name="T40" fmla="*/ 2147483647 w 155"/>
                <a:gd name="T41" fmla="*/ 2147483647 h 45"/>
                <a:gd name="T42" fmla="*/ 2147483647 w 155"/>
                <a:gd name="T43" fmla="*/ 2147483647 h 45"/>
                <a:gd name="T44" fmla="*/ 2147483647 w 155"/>
                <a:gd name="T45" fmla="*/ 2147483647 h 45"/>
                <a:gd name="T46" fmla="*/ 2147483647 w 155"/>
                <a:gd name="T47" fmla="*/ 2147483647 h 45"/>
                <a:gd name="T48" fmla="*/ 2147483647 w 155"/>
                <a:gd name="T49" fmla="*/ 2147483647 h 45"/>
                <a:gd name="T50" fmla="*/ 2147483647 w 155"/>
                <a:gd name="T51" fmla="*/ 2147483647 h 45"/>
                <a:gd name="T52" fmla="*/ 2147483647 w 155"/>
                <a:gd name="T53" fmla="*/ 0 h 45"/>
                <a:gd name="T54" fmla="*/ 2147483647 w 155"/>
                <a:gd name="T55" fmla="*/ 2147483647 h 45"/>
                <a:gd name="T56" fmla="*/ 2147483647 w 155"/>
                <a:gd name="T57" fmla="*/ 2147483647 h 45"/>
                <a:gd name="T58" fmla="*/ 2147483647 w 155"/>
                <a:gd name="T59" fmla="*/ 2147483647 h 45"/>
                <a:gd name="T60" fmla="*/ 2147483647 w 155"/>
                <a:gd name="T61" fmla="*/ 2147483647 h 45"/>
                <a:gd name="T62" fmla="*/ 2147483647 w 155"/>
                <a:gd name="T63" fmla="*/ 2147483647 h 45"/>
                <a:gd name="T64" fmla="*/ 2147483647 w 155"/>
                <a:gd name="T65" fmla="*/ 2147483647 h 45"/>
                <a:gd name="T66" fmla="*/ 2147483647 w 155"/>
                <a:gd name="T67" fmla="*/ 2147483647 h 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5"/>
                <a:gd name="T103" fmla="*/ 0 h 45"/>
                <a:gd name="T104" fmla="*/ 155 w 155"/>
                <a:gd name="T105" fmla="*/ 45 h 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5" h="45">
                  <a:moveTo>
                    <a:pt x="3" y="11"/>
                  </a:moveTo>
                  <a:lnTo>
                    <a:pt x="15" y="10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19" y="24"/>
                  </a:lnTo>
                  <a:lnTo>
                    <a:pt x="16" y="24"/>
                  </a:lnTo>
                  <a:lnTo>
                    <a:pt x="8" y="19"/>
                  </a:lnTo>
                  <a:lnTo>
                    <a:pt x="0" y="16"/>
                  </a:lnTo>
                  <a:lnTo>
                    <a:pt x="3" y="11"/>
                  </a:lnTo>
                  <a:close/>
                  <a:moveTo>
                    <a:pt x="128" y="30"/>
                  </a:moveTo>
                  <a:lnTo>
                    <a:pt x="123" y="29"/>
                  </a:lnTo>
                  <a:lnTo>
                    <a:pt x="119" y="30"/>
                  </a:lnTo>
                  <a:lnTo>
                    <a:pt x="125" y="36"/>
                  </a:lnTo>
                  <a:lnTo>
                    <a:pt x="119" y="45"/>
                  </a:lnTo>
                  <a:lnTo>
                    <a:pt x="114" y="45"/>
                  </a:lnTo>
                  <a:lnTo>
                    <a:pt x="111" y="45"/>
                  </a:lnTo>
                  <a:lnTo>
                    <a:pt x="110" y="35"/>
                  </a:lnTo>
                  <a:lnTo>
                    <a:pt x="106" y="28"/>
                  </a:lnTo>
                  <a:lnTo>
                    <a:pt x="107" y="26"/>
                  </a:lnTo>
                  <a:lnTo>
                    <a:pt x="106" y="10"/>
                  </a:lnTo>
                  <a:lnTo>
                    <a:pt x="109" y="9"/>
                  </a:lnTo>
                  <a:lnTo>
                    <a:pt x="113" y="10"/>
                  </a:lnTo>
                  <a:lnTo>
                    <a:pt x="113" y="8"/>
                  </a:lnTo>
                  <a:lnTo>
                    <a:pt x="108" y="5"/>
                  </a:lnTo>
                  <a:lnTo>
                    <a:pt x="116" y="1"/>
                  </a:lnTo>
                  <a:lnTo>
                    <a:pt x="122" y="2"/>
                  </a:lnTo>
                  <a:lnTo>
                    <a:pt x="131" y="0"/>
                  </a:lnTo>
                  <a:lnTo>
                    <a:pt x="138" y="4"/>
                  </a:lnTo>
                  <a:lnTo>
                    <a:pt x="142" y="3"/>
                  </a:lnTo>
                  <a:lnTo>
                    <a:pt x="155" y="4"/>
                  </a:lnTo>
                  <a:lnTo>
                    <a:pt x="155" y="9"/>
                  </a:lnTo>
                  <a:lnTo>
                    <a:pt x="139" y="31"/>
                  </a:lnTo>
                  <a:lnTo>
                    <a:pt x="134" y="30"/>
                  </a:lnTo>
                  <a:lnTo>
                    <a:pt x="128" y="3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4" name="Freeform 14"/>
            <p:cNvSpPr>
              <a:spLocks/>
            </p:cNvSpPr>
            <p:nvPr/>
          </p:nvSpPr>
          <p:spPr bwMode="gray">
            <a:xfrm>
              <a:off x="1843" y="1210"/>
              <a:ext cx="739" cy="690"/>
            </a:xfrm>
            <a:custGeom>
              <a:avLst/>
              <a:gdLst>
                <a:gd name="T0" fmla="*/ 2147483647 w 567"/>
                <a:gd name="T1" fmla="*/ 2147483647 h 529"/>
                <a:gd name="T2" fmla="*/ 2147483647 w 567"/>
                <a:gd name="T3" fmla="*/ 2147483647 h 529"/>
                <a:gd name="T4" fmla="*/ 2147483647 w 567"/>
                <a:gd name="T5" fmla="*/ 2147483647 h 529"/>
                <a:gd name="T6" fmla="*/ 2147483647 w 567"/>
                <a:gd name="T7" fmla="*/ 2147483647 h 529"/>
                <a:gd name="T8" fmla="*/ 2147483647 w 567"/>
                <a:gd name="T9" fmla="*/ 2147483647 h 529"/>
                <a:gd name="T10" fmla="*/ 2147483647 w 567"/>
                <a:gd name="T11" fmla="*/ 2147483647 h 529"/>
                <a:gd name="T12" fmla="*/ 2147483647 w 567"/>
                <a:gd name="T13" fmla="*/ 2147483647 h 529"/>
                <a:gd name="T14" fmla="*/ 2147483647 w 567"/>
                <a:gd name="T15" fmla="*/ 2147483647 h 529"/>
                <a:gd name="T16" fmla="*/ 2147483647 w 567"/>
                <a:gd name="T17" fmla="*/ 2147483647 h 529"/>
                <a:gd name="T18" fmla="*/ 2147483647 w 567"/>
                <a:gd name="T19" fmla="*/ 2147483647 h 529"/>
                <a:gd name="T20" fmla="*/ 2147483647 w 567"/>
                <a:gd name="T21" fmla="*/ 2147483647 h 529"/>
                <a:gd name="T22" fmla="*/ 2147483647 w 567"/>
                <a:gd name="T23" fmla="*/ 2147483647 h 529"/>
                <a:gd name="T24" fmla="*/ 2147483647 w 567"/>
                <a:gd name="T25" fmla="*/ 2147483647 h 529"/>
                <a:gd name="T26" fmla="*/ 2147483647 w 567"/>
                <a:gd name="T27" fmla="*/ 2147483647 h 529"/>
                <a:gd name="T28" fmla="*/ 2147483647 w 567"/>
                <a:gd name="T29" fmla="*/ 2147483647 h 529"/>
                <a:gd name="T30" fmla="*/ 2147483647 w 567"/>
                <a:gd name="T31" fmla="*/ 2147483647 h 529"/>
                <a:gd name="T32" fmla="*/ 2147483647 w 567"/>
                <a:gd name="T33" fmla="*/ 2147483647 h 529"/>
                <a:gd name="T34" fmla="*/ 2147483647 w 567"/>
                <a:gd name="T35" fmla="*/ 2147483647 h 529"/>
                <a:gd name="T36" fmla="*/ 2147483647 w 567"/>
                <a:gd name="T37" fmla="*/ 2147483647 h 529"/>
                <a:gd name="T38" fmla="*/ 2147483647 w 567"/>
                <a:gd name="T39" fmla="*/ 2147483647 h 529"/>
                <a:gd name="T40" fmla="*/ 2147483647 w 567"/>
                <a:gd name="T41" fmla="*/ 2147483647 h 529"/>
                <a:gd name="T42" fmla="*/ 2147483647 w 567"/>
                <a:gd name="T43" fmla="*/ 2147483647 h 529"/>
                <a:gd name="T44" fmla="*/ 2147483647 w 567"/>
                <a:gd name="T45" fmla="*/ 2147483647 h 529"/>
                <a:gd name="T46" fmla="*/ 2147483647 w 567"/>
                <a:gd name="T47" fmla="*/ 2147483647 h 529"/>
                <a:gd name="T48" fmla="*/ 2147483647 w 567"/>
                <a:gd name="T49" fmla="*/ 2147483647 h 529"/>
                <a:gd name="T50" fmla="*/ 2147483647 w 567"/>
                <a:gd name="T51" fmla="*/ 2147483647 h 529"/>
                <a:gd name="T52" fmla="*/ 2147483647 w 567"/>
                <a:gd name="T53" fmla="*/ 2147483647 h 529"/>
                <a:gd name="T54" fmla="*/ 2147483647 w 567"/>
                <a:gd name="T55" fmla="*/ 2147483647 h 529"/>
                <a:gd name="T56" fmla="*/ 2147483647 w 567"/>
                <a:gd name="T57" fmla="*/ 2147483647 h 529"/>
                <a:gd name="T58" fmla="*/ 2147483647 w 567"/>
                <a:gd name="T59" fmla="*/ 2147483647 h 529"/>
                <a:gd name="T60" fmla="*/ 2147483647 w 567"/>
                <a:gd name="T61" fmla="*/ 2147483647 h 529"/>
                <a:gd name="T62" fmla="*/ 2147483647 w 567"/>
                <a:gd name="T63" fmla="*/ 2147483647 h 529"/>
                <a:gd name="T64" fmla="*/ 2147483647 w 567"/>
                <a:gd name="T65" fmla="*/ 2147483647 h 529"/>
                <a:gd name="T66" fmla="*/ 2147483647 w 567"/>
                <a:gd name="T67" fmla="*/ 2147483647 h 529"/>
                <a:gd name="T68" fmla="*/ 2147483647 w 567"/>
                <a:gd name="T69" fmla="*/ 2147483647 h 529"/>
                <a:gd name="T70" fmla="*/ 2147483647 w 567"/>
                <a:gd name="T71" fmla="*/ 2147483647 h 529"/>
                <a:gd name="T72" fmla="*/ 2147483647 w 567"/>
                <a:gd name="T73" fmla="*/ 2147483647 h 529"/>
                <a:gd name="T74" fmla="*/ 2147483647 w 567"/>
                <a:gd name="T75" fmla="*/ 2147483647 h 529"/>
                <a:gd name="T76" fmla="*/ 2147483647 w 567"/>
                <a:gd name="T77" fmla="*/ 2147483647 h 529"/>
                <a:gd name="T78" fmla="*/ 2147483647 w 567"/>
                <a:gd name="T79" fmla="*/ 2147483647 h 529"/>
                <a:gd name="T80" fmla="*/ 2147483647 w 567"/>
                <a:gd name="T81" fmla="*/ 2147483647 h 529"/>
                <a:gd name="T82" fmla="*/ 2147483647 w 567"/>
                <a:gd name="T83" fmla="*/ 2147483647 h 529"/>
                <a:gd name="T84" fmla="*/ 2147483647 w 567"/>
                <a:gd name="T85" fmla="*/ 2147483647 h 529"/>
                <a:gd name="T86" fmla="*/ 2147483647 w 567"/>
                <a:gd name="T87" fmla="*/ 2147483647 h 529"/>
                <a:gd name="T88" fmla="*/ 2147483647 w 567"/>
                <a:gd name="T89" fmla="*/ 2147483647 h 529"/>
                <a:gd name="T90" fmla="*/ 2147483647 w 567"/>
                <a:gd name="T91" fmla="*/ 2147483647 h 529"/>
                <a:gd name="T92" fmla="*/ 2147483647 w 567"/>
                <a:gd name="T93" fmla="*/ 2147483647 h 529"/>
                <a:gd name="T94" fmla="*/ 2147483647 w 567"/>
                <a:gd name="T95" fmla="*/ 2147483647 h 529"/>
                <a:gd name="T96" fmla="*/ 2147483647 w 567"/>
                <a:gd name="T97" fmla="*/ 2147483647 h 529"/>
                <a:gd name="T98" fmla="*/ 2147483647 w 567"/>
                <a:gd name="T99" fmla="*/ 2147483647 h 529"/>
                <a:gd name="T100" fmla="*/ 2147483647 w 567"/>
                <a:gd name="T101" fmla="*/ 2147483647 h 529"/>
                <a:gd name="T102" fmla="*/ 2147483647 w 567"/>
                <a:gd name="T103" fmla="*/ 2147483647 h 529"/>
                <a:gd name="T104" fmla="*/ 2147483647 w 567"/>
                <a:gd name="T105" fmla="*/ 2147483647 h 529"/>
                <a:gd name="T106" fmla="*/ 2147483647 w 567"/>
                <a:gd name="T107" fmla="*/ 2147483647 h 529"/>
                <a:gd name="T108" fmla="*/ 2147483647 w 567"/>
                <a:gd name="T109" fmla="*/ 2147483647 h 529"/>
                <a:gd name="T110" fmla="*/ 2147483647 w 567"/>
                <a:gd name="T111" fmla="*/ 2147483647 h 529"/>
                <a:gd name="T112" fmla="*/ 2147483647 w 567"/>
                <a:gd name="T113" fmla="*/ 2147483647 h 529"/>
                <a:gd name="T114" fmla="*/ 2147483647 w 567"/>
                <a:gd name="T115" fmla="*/ 2147483647 h 529"/>
                <a:gd name="T116" fmla="*/ 2147483647 w 567"/>
                <a:gd name="T117" fmla="*/ 2147483647 h 529"/>
                <a:gd name="T118" fmla="*/ 2147483647 w 567"/>
                <a:gd name="T119" fmla="*/ 2147483647 h 529"/>
                <a:gd name="T120" fmla="*/ 2147483647 w 567"/>
                <a:gd name="T121" fmla="*/ 2147483647 h 5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67"/>
                <a:gd name="T184" fmla="*/ 0 h 529"/>
                <a:gd name="T185" fmla="*/ 567 w 567"/>
                <a:gd name="T186" fmla="*/ 529 h 5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67" h="529">
                  <a:moveTo>
                    <a:pt x="459" y="328"/>
                  </a:moveTo>
                  <a:lnTo>
                    <a:pt x="455" y="328"/>
                  </a:lnTo>
                  <a:lnTo>
                    <a:pt x="452" y="334"/>
                  </a:lnTo>
                  <a:lnTo>
                    <a:pt x="449" y="333"/>
                  </a:lnTo>
                  <a:lnTo>
                    <a:pt x="445" y="338"/>
                  </a:lnTo>
                  <a:lnTo>
                    <a:pt x="442" y="338"/>
                  </a:lnTo>
                  <a:lnTo>
                    <a:pt x="437" y="343"/>
                  </a:lnTo>
                  <a:lnTo>
                    <a:pt x="430" y="343"/>
                  </a:lnTo>
                  <a:lnTo>
                    <a:pt x="423" y="347"/>
                  </a:lnTo>
                  <a:lnTo>
                    <a:pt x="419" y="345"/>
                  </a:lnTo>
                  <a:lnTo>
                    <a:pt x="410" y="350"/>
                  </a:lnTo>
                  <a:lnTo>
                    <a:pt x="406" y="350"/>
                  </a:lnTo>
                  <a:lnTo>
                    <a:pt x="403" y="349"/>
                  </a:lnTo>
                  <a:lnTo>
                    <a:pt x="399" y="351"/>
                  </a:lnTo>
                  <a:lnTo>
                    <a:pt x="395" y="350"/>
                  </a:lnTo>
                  <a:lnTo>
                    <a:pt x="391" y="352"/>
                  </a:lnTo>
                  <a:lnTo>
                    <a:pt x="388" y="352"/>
                  </a:lnTo>
                  <a:lnTo>
                    <a:pt x="380" y="347"/>
                  </a:lnTo>
                  <a:lnTo>
                    <a:pt x="374" y="346"/>
                  </a:lnTo>
                  <a:lnTo>
                    <a:pt x="377" y="349"/>
                  </a:lnTo>
                  <a:lnTo>
                    <a:pt x="382" y="352"/>
                  </a:lnTo>
                  <a:lnTo>
                    <a:pt x="381" y="358"/>
                  </a:lnTo>
                  <a:lnTo>
                    <a:pt x="372" y="359"/>
                  </a:lnTo>
                  <a:lnTo>
                    <a:pt x="368" y="366"/>
                  </a:lnTo>
                  <a:lnTo>
                    <a:pt x="364" y="373"/>
                  </a:lnTo>
                  <a:lnTo>
                    <a:pt x="357" y="384"/>
                  </a:lnTo>
                  <a:lnTo>
                    <a:pt x="349" y="383"/>
                  </a:lnTo>
                  <a:lnTo>
                    <a:pt x="348" y="390"/>
                  </a:lnTo>
                  <a:lnTo>
                    <a:pt x="341" y="394"/>
                  </a:lnTo>
                  <a:lnTo>
                    <a:pt x="337" y="392"/>
                  </a:lnTo>
                  <a:lnTo>
                    <a:pt x="332" y="394"/>
                  </a:lnTo>
                  <a:lnTo>
                    <a:pt x="330" y="391"/>
                  </a:lnTo>
                  <a:lnTo>
                    <a:pt x="331" y="383"/>
                  </a:lnTo>
                  <a:lnTo>
                    <a:pt x="326" y="382"/>
                  </a:lnTo>
                  <a:lnTo>
                    <a:pt x="325" y="385"/>
                  </a:lnTo>
                  <a:lnTo>
                    <a:pt x="323" y="399"/>
                  </a:lnTo>
                  <a:lnTo>
                    <a:pt x="306" y="403"/>
                  </a:lnTo>
                  <a:lnTo>
                    <a:pt x="305" y="405"/>
                  </a:lnTo>
                  <a:lnTo>
                    <a:pt x="308" y="409"/>
                  </a:lnTo>
                  <a:lnTo>
                    <a:pt x="308" y="413"/>
                  </a:lnTo>
                  <a:lnTo>
                    <a:pt x="299" y="414"/>
                  </a:lnTo>
                  <a:lnTo>
                    <a:pt x="298" y="421"/>
                  </a:lnTo>
                  <a:lnTo>
                    <a:pt x="302" y="425"/>
                  </a:lnTo>
                  <a:lnTo>
                    <a:pt x="300" y="430"/>
                  </a:lnTo>
                  <a:lnTo>
                    <a:pt x="293" y="430"/>
                  </a:lnTo>
                  <a:lnTo>
                    <a:pt x="294" y="436"/>
                  </a:lnTo>
                  <a:lnTo>
                    <a:pt x="302" y="437"/>
                  </a:lnTo>
                  <a:lnTo>
                    <a:pt x="302" y="448"/>
                  </a:lnTo>
                  <a:lnTo>
                    <a:pt x="294" y="446"/>
                  </a:lnTo>
                  <a:lnTo>
                    <a:pt x="298" y="453"/>
                  </a:lnTo>
                  <a:lnTo>
                    <a:pt x="297" y="456"/>
                  </a:lnTo>
                  <a:lnTo>
                    <a:pt x="294" y="457"/>
                  </a:lnTo>
                  <a:lnTo>
                    <a:pt x="292" y="466"/>
                  </a:lnTo>
                  <a:lnTo>
                    <a:pt x="288" y="465"/>
                  </a:lnTo>
                  <a:lnTo>
                    <a:pt x="285" y="469"/>
                  </a:lnTo>
                  <a:lnTo>
                    <a:pt x="287" y="473"/>
                  </a:lnTo>
                  <a:lnTo>
                    <a:pt x="285" y="481"/>
                  </a:lnTo>
                  <a:lnTo>
                    <a:pt x="289" y="491"/>
                  </a:lnTo>
                  <a:lnTo>
                    <a:pt x="287" y="498"/>
                  </a:lnTo>
                  <a:lnTo>
                    <a:pt x="283" y="500"/>
                  </a:lnTo>
                  <a:lnTo>
                    <a:pt x="283" y="504"/>
                  </a:lnTo>
                  <a:lnTo>
                    <a:pt x="280" y="509"/>
                  </a:lnTo>
                  <a:lnTo>
                    <a:pt x="281" y="513"/>
                  </a:lnTo>
                  <a:lnTo>
                    <a:pt x="274" y="514"/>
                  </a:lnTo>
                  <a:lnTo>
                    <a:pt x="279" y="520"/>
                  </a:lnTo>
                  <a:lnTo>
                    <a:pt x="275" y="529"/>
                  </a:lnTo>
                  <a:lnTo>
                    <a:pt x="271" y="525"/>
                  </a:lnTo>
                  <a:lnTo>
                    <a:pt x="266" y="528"/>
                  </a:lnTo>
                  <a:lnTo>
                    <a:pt x="264" y="524"/>
                  </a:lnTo>
                  <a:lnTo>
                    <a:pt x="264" y="518"/>
                  </a:lnTo>
                  <a:lnTo>
                    <a:pt x="255" y="513"/>
                  </a:lnTo>
                  <a:lnTo>
                    <a:pt x="252" y="506"/>
                  </a:lnTo>
                  <a:lnTo>
                    <a:pt x="238" y="507"/>
                  </a:lnTo>
                  <a:lnTo>
                    <a:pt x="235" y="512"/>
                  </a:lnTo>
                  <a:lnTo>
                    <a:pt x="232" y="511"/>
                  </a:lnTo>
                  <a:lnTo>
                    <a:pt x="232" y="503"/>
                  </a:lnTo>
                  <a:lnTo>
                    <a:pt x="226" y="499"/>
                  </a:lnTo>
                  <a:lnTo>
                    <a:pt x="226" y="496"/>
                  </a:lnTo>
                  <a:lnTo>
                    <a:pt x="221" y="491"/>
                  </a:lnTo>
                  <a:lnTo>
                    <a:pt x="219" y="484"/>
                  </a:lnTo>
                  <a:lnTo>
                    <a:pt x="218" y="479"/>
                  </a:lnTo>
                  <a:lnTo>
                    <a:pt x="211" y="475"/>
                  </a:lnTo>
                  <a:lnTo>
                    <a:pt x="209" y="472"/>
                  </a:lnTo>
                  <a:lnTo>
                    <a:pt x="212" y="468"/>
                  </a:lnTo>
                  <a:lnTo>
                    <a:pt x="211" y="466"/>
                  </a:lnTo>
                  <a:lnTo>
                    <a:pt x="211" y="462"/>
                  </a:lnTo>
                  <a:lnTo>
                    <a:pt x="206" y="456"/>
                  </a:lnTo>
                  <a:lnTo>
                    <a:pt x="205" y="454"/>
                  </a:lnTo>
                  <a:lnTo>
                    <a:pt x="201" y="450"/>
                  </a:lnTo>
                  <a:lnTo>
                    <a:pt x="201" y="441"/>
                  </a:lnTo>
                  <a:lnTo>
                    <a:pt x="208" y="440"/>
                  </a:lnTo>
                  <a:lnTo>
                    <a:pt x="208" y="434"/>
                  </a:lnTo>
                  <a:lnTo>
                    <a:pt x="211" y="429"/>
                  </a:lnTo>
                  <a:lnTo>
                    <a:pt x="214" y="431"/>
                  </a:lnTo>
                  <a:lnTo>
                    <a:pt x="215" y="427"/>
                  </a:lnTo>
                  <a:lnTo>
                    <a:pt x="207" y="421"/>
                  </a:lnTo>
                  <a:lnTo>
                    <a:pt x="204" y="424"/>
                  </a:lnTo>
                  <a:lnTo>
                    <a:pt x="199" y="434"/>
                  </a:lnTo>
                  <a:lnTo>
                    <a:pt x="195" y="432"/>
                  </a:lnTo>
                  <a:lnTo>
                    <a:pt x="196" y="423"/>
                  </a:lnTo>
                  <a:lnTo>
                    <a:pt x="194" y="413"/>
                  </a:lnTo>
                  <a:lnTo>
                    <a:pt x="196" y="409"/>
                  </a:lnTo>
                  <a:lnTo>
                    <a:pt x="186" y="402"/>
                  </a:lnTo>
                  <a:lnTo>
                    <a:pt x="188" y="400"/>
                  </a:lnTo>
                  <a:lnTo>
                    <a:pt x="193" y="400"/>
                  </a:lnTo>
                  <a:lnTo>
                    <a:pt x="191" y="395"/>
                  </a:lnTo>
                  <a:lnTo>
                    <a:pt x="186" y="394"/>
                  </a:lnTo>
                  <a:lnTo>
                    <a:pt x="182" y="387"/>
                  </a:lnTo>
                  <a:lnTo>
                    <a:pt x="184" y="380"/>
                  </a:lnTo>
                  <a:lnTo>
                    <a:pt x="188" y="380"/>
                  </a:lnTo>
                  <a:lnTo>
                    <a:pt x="191" y="374"/>
                  </a:lnTo>
                  <a:lnTo>
                    <a:pt x="185" y="373"/>
                  </a:lnTo>
                  <a:lnTo>
                    <a:pt x="181" y="375"/>
                  </a:lnTo>
                  <a:lnTo>
                    <a:pt x="179" y="373"/>
                  </a:lnTo>
                  <a:lnTo>
                    <a:pt x="182" y="365"/>
                  </a:lnTo>
                  <a:lnTo>
                    <a:pt x="194" y="361"/>
                  </a:lnTo>
                  <a:lnTo>
                    <a:pt x="200" y="362"/>
                  </a:lnTo>
                  <a:lnTo>
                    <a:pt x="206" y="365"/>
                  </a:lnTo>
                  <a:lnTo>
                    <a:pt x="209" y="364"/>
                  </a:lnTo>
                  <a:lnTo>
                    <a:pt x="207" y="359"/>
                  </a:lnTo>
                  <a:lnTo>
                    <a:pt x="196" y="359"/>
                  </a:lnTo>
                  <a:lnTo>
                    <a:pt x="192" y="359"/>
                  </a:lnTo>
                  <a:lnTo>
                    <a:pt x="184" y="363"/>
                  </a:lnTo>
                  <a:lnTo>
                    <a:pt x="181" y="362"/>
                  </a:lnTo>
                  <a:lnTo>
                    <a:pt x="181" y="359"/>
                  </a:lnTo>
                  <a:lnTo>
                    <a:pt x="190" y="355"/>
                  </a:lnTo>
                  <a:lnTo>
                    <a:pt x="199" y="355"/>
                  </a:lnTo>
                  <a:lnTo>
                    <a:pt x="208" y="357"/>
                  </a:lnTo>
                  <a:lnTo>
                    <a:pt x="210" y="353"/>
                  </a:lnTo>
                  <a:lnTo>
                    <a:pt x="205" y="353"/>
                  </a:lnTo>
                  <a:lnTo>
                    <a:pt x="203" y="351"/>
                  </a:lnTo>
                  <a:lnTo>
                    <a:pt x="195" y="353"/>
                  </a:lnTo>
                  <a:lnTo>
                    <a:pt x="190" y="352"/>
                  </a:lnTo>
                  <a:lnTo>
                    <a:pt x="191" y="349"/>
                  </a:lnTo>
                  <a:lnTo>
                    <a:pt x="199" y="347"/>
                  </a:lnTo>
                  <a:lnTo>
                    <a:pt x="207" y="346"/>
                  </a:lnTo>
                  <a:lnTo>
                    <a:pt x="207" y="344"/>
                  </a:lnTo>
                  <a:lnTo>
                    <a:pt x="204" y="342"/>
                  </a:lnTo>
                  <a:lnTo>
                    <a:pt x="205" y="335"/>
                  </a:lnTo>
                  <a:lnTo>
                    <a:pt x="212" y="332"/>
                  </a:lnTo>
                  <a:lnTo>
                    <a:pt x="209" y="328"/>
                  </a:lnTo>
                  <a:lnTo>
                    <a:pt x="212" y="326"/>
                  </a:lnTo>
                  <a:lnTo>
                    <a:pt x="211" y="322"/>
                  </a:lnTo>
                  <a:lnTo>
                    <a:pt x="204" y="323"/>
                  </a:lnTo>
                  <a:lnTo>
                    <a:pt x="192" y="322"/>
                  </a:lnTo>
                  <a:lnTo>
                    <a:pt x="185" y="316"/>
                  </a:lnTo>
                  <a:lnTo>
                    <a:pt x="177" y="315"/>
                  </a:lnTo>
                  <a:lnTo>
                    <a:pt x="172" y="308"/>
                  </a:lnTo>
                  <a:lnTo>
                    <a:pt x="175" y="307"/>
                  </a:lnTo>
                  <a:lnTo>
                    <a:pt x="183" y="308"/>
                  </a:lnTo>
                  <a:lnTo>
                    <a:pt x="190" y="310"/>
                  </a:lnTo>
                  <a:lnTo>
                    <a:pt x="195" y="310"/>
                  </a:lnTo>
                  <a:lnTo>
                    <a:pt x="206" y="317"/>
                  </a:lnTo>
                  <a:lnTo>
                    <a:pt x="209" y="315"/>
                  </a:lnTo>
                  <a:lnTo>
                    <a:pt x="203" y="311"/>
                  </a:lnTo>
                  <a:lnTo>
                    <a:pt x="204" y="308"/>
                  </a:lnTo>
                  <a:lnTo>
                    <a:pt x="200" y="304"/>
                  </a:lnTo>
                  <a:lnTo>
                    <a:pt x="204" y="301"/>
                  </a:lnTo>
                  <a:lnTo>
                    <a:pt x="199" y="300"/>
                  </a:lnTo>
                  <a:lnTo>
                    <a:pt x="190" y="295"/>
                  </a:lnTo>
                  <a:lnTo>
                    <a:pt x="194" y="292"/>
                  </a:lnTo>
                  <a:lnTo>
                    <a:pt x="186" y="287"/>
                  </a:lnTo>
                  <a:lnTo>
                    <a:pt x="185" y="284"/>
                  </a:lnTo>
                  <a:lnTo>
                    <a:pt x="180" y="284"/>
                  </a:lnTo>
                  <a:lnTo>
                    <a:pt x="180" y="288"/>
                  </a:lnTo>
                  <a:lnTo>
                    <a:pt x="177" y="289"/>
                  </a:lnTo>
                  <a:lnTo>
                    <a:pt x="176" y="295"/>
                  </a:lnTo>
                  <a:lnTo>
                    <a:pt x="168" y="294"/>
                  </a:lnTo>
                  <a:lnTo>
                    <a:pt x="162" y="290"/>
                  </a:lnTo>
                  <a:lnTo>
                    <a:pt x="169" y="287"/>
                  </a:lnTo>
                  <a:lnTo>
                    <a:pt x="165" y="284"/>
                  </a:lnTo>
                  <a:lnTo>
                    <a:pt x="167" y="280"/>
                  </a:lnTo>
                  <a:lnTo>
                    <a:pt x="165" y="275"/>
                  </a:lnTo>
                  <a:lnTo>
                    <a:pt x="166" y="274"/>
                  </a:lnTo>
                  <a:lnTo>
                    <a:pt x="173" y="275"/>
                  </a:lnTo>
                  <a:lnTo>
                    <a:pt x="171" y="265"/>
                  </a:lnTo>
                  <a:lnTo>
                    <a:pt x="164" y="264"/>
                  </a:lnTo>
                  <a:lnTo>
                    <a:pt x="166" y="257"/>
                  </a:lnTo>
                  <a:lnTo>
                    <a:pt x="159" y="251"/>
                  </a:lnTo>
                  <a:lnTo>
                    <a:pt x="161" y="246"/>
                  </a:lnTo>
                  <a:lnTo>
                    <a:pt x="156" y="243"/>
                  </a:lnTo>
                  <a:lnTo>
                    <a:pt x="154" y="235"/>
                  </a:lnTo>
                  <a:lnTo>
                    <a:pt x="158" y="233"/>
                  </a:lnTo>
                  <a:lnTo>
                    <a:pt x="154" y="230"/>
                  </a:lnTo>
                  <a:lnTo>
                    <a:pt x="149" y="228"/>
                  </a:lnTo>
                  <a:lnTo>
                    <a:pt x="138" y="214"/>
                  </a:lnTo>
                  <a:lnTo>
                    <a:pt x="133" y="213"/>
                  </a:lnTo>
                  <a:lnTo>
                    <a:pt x="135" y="207"/>
                  </a:lnTo>
                  <a:lnTo>
                    <a:pt x="127" y="204"/>
                  </a:lnTo>
                  <a:lnTo>
                    <a:pt x="122" y="205"/>
                  </a:lnTo>
                  <a:lnTo>
                    <a:pt x="120" y="202"/>
                  </a:lnTo>
                  <a:lnTo>
                    <a:pt x="114" y="203"/>
                  </a:lnTo>
                  <a:lnTo>
                    <a:pt x="110" y="200"/>
                  </a:lnTo>
                  <a:lnTo>
                    <a:pt x="111" y="199"/>
                  </a:lnTo>
                  <a:lnTo>
                    <a:pt x="102" y="198"/>
                  </a:lnTo>
                  <a:lnTo>
                    <a:pt x="97" y="200"/>
                  </a:lnTo>
                  <a:lnTo>
                    <a:pt x="95" y="196"/>
                  </a:lnTo>
                  <a:lnTo>
                    <a:pt x="91" y="196"/>
                  </a:lnTo>
                  <a:lnTo>
                    <a:pt x="89" y="199"/>
                  </a:lnTo>
                  <a:lnTo>
                    <a:pt x="84" y="199"/>
                  </a:lnTo>
                  <a:lnTo>
                    <a:pt x="84" y="196"/>
                  </a:lnTo>
                  <a:lnTo>
                    <a:pt x="81" y="196"/>
                  </a:lnTo>
                  <a:lnTo>
                    <a:pt x="80" y="200"/>
                  </a:lnTo>
                  <a:lnTo>
                    <a:pt x="74" y="201"/>
                  </a:lnTo>
                  <a:lnTo>
                    <a:pt x="71" y="200"/>
                  </a:lnTo>
                  <a:lnTo>
                    <a:pt x="70" y="197"/>
                  </a:lnTo>
                  <a:lnTo>
                    <a:pt x="66" y="198"/>
                  </a:lnTo>
                  <a:lnTo>
                    <a:pt x="63" y="200"/>
                  </a:lnTo>
                  <a:lnTo>
                    <a:pt x="60" y="197"/>
                  </a:lnTo>
                  <a:lnTo>
                    <a:pt x="55" y="197"/>
                  </a:lnTo>
                  <a:lnTo>
                    <a:pt x="56" y="200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55" y="203"/>
                  </a:lnTo>
                  <a:lnTo>
                    <a:pt x="51" y="202"/>
                  </a:lnTo>
                  <a:lnTo>
                    <a:pt x="40" y="200"/>
                  </a:lnTo>
                  <a:lnTo>
                    <a:pt x="31" y="195"/>
                  </a:lnTo>
                  <a:lnTo>
                    <a:pt x="42" y="192"/>
                  </a:lnTo>
                  <a:lnTo>
                    <a:pt x="48" y="192"/>
                  </a:lnTo>
                  <a:lnTo>
                    <a:pt x="47" y="189"/>
                  </a:lnTo>
                  <a:lnTo>
                    <a:pt x="31" y="187"/>
                  </a:lnTo>
                  <a:lnTo>
                    <a:pt x="33" y="182"/>
                  </a:lnTo>
                  <a:lnTo>
                    <a:pt x="28" y="182"/>
                  </a:lnTo>
                  <a:lnTo>
                    <a:pt x="26" y="185"/>
                  </a:lnTo>
                  <a:lnTo>
                    <a:pt x="20" y="185"/>
                  </a:lnTo>
                  <a:lnTo>
                    <a:pt x="16" y="181"/>
                  </a:lnTo>
                  <a:lnTo>
                    <a:pt x="25" y="177"/>
                  </a:lnTo>
                  <a:lnTo>
                    <a:pt x="34" y="178"/>
                  </a:lnTo>
                  <a:lnTo>
                    <a:pt x="40" y="180"/>
                  </a:lnTo>
                  <a:lnTo>
                    <a:pt x="48" y="179"/>
                  </a:lnTo>
                  <a:lnTo>
                    <a:pt x="50" y="179"/>
                  </a:lnTo>
                  <a:lnTo>
                    <a:pt x="59" y="181"/>
                  </a:lnTo>
                  <a:lnTo>
                    <a:pt x="62" y="181"/>
                  </a:lnTo>
                  <a:lnTo>
                    <a:pt x="62" y="179"/>
                  </a:lnTo>
                  <a:lnTo>
                    <a:pt x="51" y="176"/>
                  </a:lnTo>
                  <a:lnTo>
                    <a:pt x="41" y="177"/>
                  </a:lnTo>
                  <a:lnTo>
                    <a:pt x="42" y="176"/>
                  </a:lnTo>
                  <a:lnTo>
                    <a:pt x="52" y="174"/>
                  </a:lnTo>
                  <a:lnTo>
                    <a:pt x="56" y="174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4" y="169"/>
                  </a:lnTo>
                  <a:lnTo>
                    <a:pt x="57" y="168"/>
                  </a:lnTo>
                  <a:lnTo>
                    <a:pt x="53" y="170"/>
                  </a:lnTo>
                  <a:lnTo>
                    <a:pt x="47" y="171"/>
                  </a:lnTo>
                  <a:lnTo>
                    <a:pt x="43" y="170"/>
                  </a:lnTo>
                  <a:lnTo>
                    <a:pt x="38" y="173"/>
                  </a:lnTo>
                  <a:lnTo>
                    <a:pt x="27" y="171"/>
                  </a:lnTo>
                  <a:lnTo>
                    <a:pt x="27" y="168"/>
                  </a:lnTo>
                  <a:lnTo>
                    <a:pt x="24" y="168"/>
                  </a:lnTo>
                  <a:lnTo>
                    <a:pt x="23" y="166"/>
                  </a:lnTo>
                  <a:lnTo>
                    <a:pt x="15" y="166"/>
                  </a:lnTo>
                  <a:lnTo>
                    <a:pt x="15" y="165"/>
                  </a:lnTo>
                  <a:lnTo>
                    <a:pt x="8" y="164"/>
                  </a:lnTo>
                  <a:lnTo>
                    <a:pt x="0" y="159"/>
                  </a:lnTo>
                  <a:lnTo>
                    <a:pt x="1" y="158"/>
                  </a:lnTo>
                  <a:lnTo>
                    <a:pt x="3" y="156"/>
                  </a:lnTo>
                  <a:lnTo>
                    <a:pt x="1" y="155"/>
                  </a:lnTo>
                  <a:lnTo>
                    <a:pt x="2" y="153"/>
                  </a:lnTo>
                  <a:lnTo>
                    <a:pt x="7" y="151"/>
                  </a:lnTo>
                  <a:lnTo>
                    <a:pt x="10" y="149"/>
                  </a:lnTo>
                  <a:lnTo>
                    <a:pt x="16" y="148"/>
                  </a:lnTo>
                  <a:lnTo>
                    <a:pt x="20" y="149"/>
                  </a:lnTo>
                  <a:lnTo>
                    <a:pt x="29" y="144"/>
                  </a:lnTo>
                  <a:lnTo>
                    <a:pt x="38" y="144"/>
                  </a:lnTo>
                  <a:lnTo>
                    <a:pt x="40" y="143"/>
                  </a:lnTo>
                  <a:lnTo>
                    <a:pt x="36" y="141"/>
                  </a:lnTo>
                  <a:lnTo>
                    <a:pt x="43" y="140"/>
                  </a:lnTo>
                  <a:lnTo>
                    <a:pt x="47" y="137"/>
                  </a:lnTo>
                  <a:lnTo>
                    <a:pt x="61" y="137"/>
                  </a:lnTo>
                  <a:lnTo>
                    <a:pt x="64" y="138"/>
                  </a:lnTo>
                  <a:lnTo>
                    <a:pt x="79" y="127"/>
                  </a:lnTo>
                  <a:lnTo>
                    <a:pt x="74" y="122"/>
                  </a:lnTo>
                  <a:lnTo>
                    <a:pt x="83" y="120"/>
                  </a:lnTo>
                  <a:lnTo>
                    <a:pt x="79" y="118"/>
                  </a:lnTo>
                  <a:lnTo>
                    <a:pt x="82" y="116"/>
                  </a:lnTo>
                  <a:lnTo>
                    <a:pt x="84" y="114"/>
                  </a:lnTo>
                  <a:lnTo>
                    <a:pt x="81" y="112"/>
                  </a:lnTo>
                  <a:lnTo>
                    <a:pt x="76" y="114"/>
                  </a:lnTo>
                  <a:lnTo>
                    <a:pt x="72" y="114"/>
                  </a:lnTo>
                  <a:lnTo>
                    <a:pt x="68" y="116"/>
                  </a:lnTo>
                  <a:lnTo>
                    <a:pt x="55" y="114"/>
                  </a:lnTo>
                  <a:lnTo>
                    <a:pt x="55" y="112"/>
                  </a:lnTo>
                  <a:lnTo>
                    <a:pt x="53" y="110"/>
                  </a:lnTo>
                  <a:lnTo>
                    <a:pt x="53" y="105"/>
                  </a:lnTo>
                  <a:lnTo>
                    <a:pt x="61" y="103"/>
                  </a:lnTo>
                  <a:lnTo>
                    <a:pt x="66" y="100"/>
                  </a:lnTo>
                  <a:lnTo>
                    <a:pt x="71" y="99"/>
                  </a:lnTo>
                  <a:lnTo>
                    <a:pt x="71" y="96"/>
                  </a:lnTo>
                  <a:lnTo>
                    <a:pt x="85" y="86"/>
                  </a:lnTo>
                  <a:lnTo>
                    <a:pt x="87" y="86"/>
                  </a:lnTo>
                  <a:lnTo>
                    <a:pt x="89" y="92"/>
                  </a:lnTo>
                  <a:lnTo>
                    <a:pt x="93" y="91"/>
                  </a:lnTo>
                  <a:lnTo>
                    <a:pt x="92" y="84"/>
                  </a:lnTo>
                  <a:lnTo>
                    <a:pt x="98" y="85"/>
                  </a:lnTo>
                  <a:lnTo>
                    <a:pt x="101" y="87"/>
                  </a:lnTo>
                  <a:lnTo>
                    <a:pt x="110" y="84"/>
                  </a:lnTo>
                  <a:lnTo>
                    <a:pt x="110" y="80"/>
                  </a:lnTo>
                  <a:lnTo>
                    <a:pt x="107" y="78"/>
                  </a:lnTo>
                  <a:lnTo>
                    <a:pt x="112" y="74"/>
                  </a:lnTo>
                  <a:lnTo>
                    <a:pt x="106" y="72"/>
                  </a:lnTo>
                  <a:lnTo>
                    <a:pt x="106" y="69"/>
                  </a:lnTo>
                  <a:lnTo>
                    <a:pt x="104" y="67"/>
                  </a:lnTo>
                  <a:lnTo>
                    <a:pt x="105" y="65"/>
                  </a:lnTo>
                  <a:lnTo>
                    <a:pt x="111" y="64"/>
                  </a:lnTo>
                  <a:lnTo>
                    <a:pt x="124" y="64"/>
                  </a:lnTo>
                  <a:lnTo>
                    <a:pt x="127" y="66"/>
                  </a:lnTo>
                  <a:lnTo>
                    <a:pt x="127" y="69"/>
                  </a:lnTo>
                  <a:lnTo>
                    <a:pt x="143" y="75"/>
                  </a:lnTo>
                  <a:lnTo>
                    <a:pt x="142" y="71"/>
                  </a:lnTo>
                  <a:lnTo>
                    <a:pt x="133" y="66"/>
                  </a:lnTo>
                  <a:lnTo>
                    <a:pt x="131" y="62"/>
                  </a:lnTo>
                  <a:lnTo>
                    <a:pt x="124" y="58"/>
                  </a:lnTo>
                  <a:lnTo>
                    <a:pt x="125" y="57"/>
                  </a:lnTo>
                  <a:lnTo>
                    <a:pt x="140" y="54"/>
                  </a:lnTo>
                  <a:lnTo>
                    <a:pt x="147" y="54"/>
                  </a:lnTo>
                  <a:lnTo>
                    <a:pt x="154" y="51"/>
                  </a:lnTo>
                  <a:lnTo>
                    <a:pt x="162" y="52"/>
                  </a:lnTo>
                  <a:lnTo>
                    <a:pt x="161" y="49"/>
                  </a:lnTo>
                  <a:lnTo>
                    <a:pt x="170" y="47"/>
                  </a:lnTo>
                  <a:lnTo>
                    <a:pt x="173" y="49"/>
                  </a:lnTo>
                  <a:lnTo>
                    <a:pt x="176" y="55"/>
                  </a:lnTo>
                  <a:lnTo>
                    <a:pt x="175" y="72"/>
                  </a:lnTo>
                  <a:lnTo>
                    <a:pt x="177" y="73"/>
                  </a:lnTo>
                  <a:lnTo>
                    <a:pt x="179" y="72"/>
                  </a:lnTo>
                  <a:lnTo>
                    <a:pt x="185" y="62"/>
                  </a:lnTo>
                  <a:lnTo>
                    <a:pt x="183" y="61"/>
                  </a:lnTo>
                  <a:lnTo>
                    <a:pt x="185" y="59"/>
                  </a:lnTo>
                  <a:lnTo>
                    <a:pt x="192" y="61"/>
                  </a:lnTo>
                  <a:lnTo>
                    <a:pt x="213" y="72"/>
                  </a:lnTo>
                  <a:lnTo>
                    <a:pt x="215" y="70"/>
                  </a:lnTo>
                  <a:lnTo>
                    <a:pt x="201" y="62"/>
                  </a:lnTo>
                  <a:lnTo>
                    <a:pt x="214" y="62"/>
                  </a:lnTo>
                  <a:lnTo>
                    <a:pt x="210" y="59"/>
                  </a:lnTo>
                  <a:lnTo>
                    <a:pt x="202" y="54"/>
                  </a:lnTo>
                  <a:lnTo>
                    <a:pt x="203" y="46"/>
                  </a:lnTo>
                  <a:lnTo>
                    <a:pt x="200" y="44"/>
                  </a:lnTo>
                  <a:lnTo>
                    <a:pt x="202" y="42"/>
                  </a:lnTo>
                  <a:lnTo>
                    <a:pt x="213" y="42"/>
                  </a:lnTo>
                  <a:lnTo>
                    <a:pt x="219" y="45"/>
                  </a:lnTo>
                  <a:lnTo>
                    <a:pt x="220" y="48"/>
                  </a:lnTo>
                  <a:lnTo>
                    <a:pt x="229" y="50"/>
                  </a:lnTo>
                  <a:lnTo>
                    <a:pt x="230" y="53"/>
                  </a:lnTo>
                  <a:lnTo>
                    <a:pt x="237" y="53"/>
                  </a:lnTo>
                  <a:lnTo>
                    <a:pt x="244" y="5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64" y="65"/>
                  </a:lnTo>
                  <a:lnTo>
                    <a:pt x="257" y="61"/>
                  </a:lnTo>
                  <a:lnTo>
                    <a:pt x="259" y="59"/>
                  </a:lnTo>
                  <a:lnTo>
                    <a:pt x="257" y="52"/>
                  </a:lnTo>
                  <a:lnTo>
                    <a:pt x="260" y="50"/>
                  </a:lnTo>
                  <a:lnTo>
                    <a:pt x="268" y="51"/>
                  </a:lnTo>
                  <a:lnTo>
                    <a:pt x="275" y="51"/>
                  </a:lnTo>
                  <a:lnTo>
                    <a:pt x="279" y="50"/>
                  </a:lnTo>
                  <a:lnTo>
                    <a:pt x="264" y="47"/>
                  </a:lnTo>
                  <a:lnTo>
                    <a:pt x="268" y="46"/>
                  </a:lnTo>
                  <a:lnTo>
                    <a:pt x="253" y="36"/>
                  </a:lnTo>
                  <a:lnTo>
                    <a:pt x="246" y="34"/>
                  </a:lnTo>
                  <a:lnTo>
                    <a:pt x="252" y="32"/>
                  </a:lnTo>
                  <a:lnTo>
                    <a:pt x="266" y="33"/>
                  </a:lnTo>
                  <a:lnTo>
                    <a:pt x="279" y="33"/>
                  </a:lnTo>
                  <a:lnTo>
                    <a:pt x="282" y="34"/>
                  </a:lnTo>
                  <a:lnTo>
                    <a:pt x="281" y="40"/>
                  </a:lnTo>
                  <a:lnTo>
                    <a:pt x="283" y="42"/>
                  </a:lnTo>
                  <a:lnTo>
                    <a:pt x="287" y="41"/>
                  </a:lnTo>
                  <a:lnTo>
                    <a:pt x="285" y="36"/>
                  </a:lnTo>
                  <a:lnTo>
                    <a:pt x="288" y="34"/>
                  </a:lnTo>
                  <a:lnTo>
                    <a:pt x="292" y="37"/>
                  </a:lnTo>
                  <a:lnTo>
                    <a:pt x="297" y="41"/>
                  </a:lnTo>
                  <a:lnTo>
                    <a:pt x="297" y="44"/>
                  </a:lnTo>
                  <a:lnTo>
                    <a:pt x="302" y="46"/>
                  </a:lnTo>
                  <a:lnTo>
                    <a:pt x="302" y="43"/>
                  </a:lnTo>
                  <a:lnTo>
                    <a:pt x="298" y="36"/>
                  </a:lnTo>
                  <a:lnTo>
                    <a:pt x="292" y="33"/>
                  </a:lnTo>
                  <a:lnTo>
                    <a:pt x="275" y="29"/>
                  </a:lnTo>
                  <a:lnTo>
                    <a:pt x="259" y="31"/>
                  </a:lnTo>
                  <a:lnTo>
                    <a:pt x="258" y="28"/>
                  </a:lnTo>
                  <a:lnTo>
                    <a:pt x="266" y="28"/>
                  </a:lnTo>
                  <a:lnTo>
                    <a:pt x="264" y="26"/>
                  </a:lnTo>
                  <a:lnTo>
                    <a:pt x="259" y="26"/>
                  </a:lnTo>
                  <a:lnTo>
                    <a:pt x="250" y="22"/>
                  </a:lnTo>
                  <a:lnTo>
                    <a:pt x="253" y="20"/>
                  </a:lnTo>
                  <a:lnTo>
                    <a:pt x="263" y="20"/>
                  </a:lnTo>
                  <a:lnTo>
                    <a:pt x="269" y="22"/>
                  </a:lnTo>
                  <a:lnTo>
                    <a:pt x="274" y="21"/>
                  </a:lnTo>
                  <a:lnTo>
                    <a:pt x="273" y="19"/>
                  </a:lnTo>
                  <a:lnTo>
                    <a:pt x="264" y="18"/>
                  </a:lnTo>
                  <a:lnTo>
                    <a:pt x="266" y="16"/>
                  </a:lnTo>
                  <a:lnTo>
                    <a:pt x="275" y="15"/>
                  </a:lnTo>
                  <a:lnTo>
                    <a:pt x="284" y="18"/>
                  </a:lnTo>
                  <a:lnTo>
                    <a:pt x="285" y="22"/>
                  </a:lnTo>
                  <a:lnTo>
                    <a:pt x="290" y="22"/>
                  </a:lnTo>
                  <a:lnTo>
                    <a:pt x="296" y="27"/>
                  </a:lnTo>
                  <a:lnTo>
                    <a:pt x="304" y="26"/>
                  </a:lnTo>
                  <a:lnTo>
                    <a:pt x="309" y="28"/>
                  </a:lnTo>
                  <a:lnTo>
                    <a:pt x="312" y="33"/>
                  </a:lnTo>
                  <a:lnTo>
                    <a:pt x="316" y="33"/>
                  </a:lnTo>
                  <a:lnTo>
                    <a:pt x="317" y="30"/>
                  </a:lnTo>
                  <a:lnTo>
                    <a:pt x="310" y="27"/>
                  </a:lnTo>
                  <a:lnTo>
                    <a:pt x="313" y="25"/>
                  </a:lnTo>
                  <a:lnTo>
                    <a:pt x="322" y="25"/>
                  </a:lnTo>
                  <a:lnTo>
                    <a:pt x="325" y="23"/>
                  </a:lnTo>
                  <a:lnTo>
                    <a:pt x="315" y="23"/>
                  </a:lnTo>
                  <a:lnTo>
                    <a:pt x="315" y="21"/>
                  </a:lnTo>
                  <a:lnTo>
                    <a:pt x="320" y="20"/>
                  </a:lnTo>
                  <a:lnTo>
                    <a:pt x="328" y="19"/>
                  </a:lnTo>
                  <a:lnTo>
                    <a:pt x="328" y="18"/>
                  </a:lnTo>
                  <a:lnTo>
                    <a:pt x="317" y="18"/>
                  </a:lnTo>
                  <a:lnTo>
                    <a:pt x="311" y="16"/>
                  </a:lnTo>
                  <a:lnTo>
                    <a:pt x="314" y="13"/>
                  </a:lnTo>
                  <a:lnTo>
                    <a:pt x="311" y="9"/>
                  </a:lnTo>
                  <a:lnTo>
                    <a:pt x="313" y="8"/>
                  </a:lnTo>
                  <a:lnTo>
                    <a:pt x="317" y="9"/>
                  </a:lnTo>
                  <a:lnTo>
                    <a:pt x="320" y="8"/>
                  </a:lnTo>
                  <a:lnTo>
                    <a:pt x="318" y="6"/>
                  </a:lnTo>
                  <a:lnTo>
                    <a:pt x="323" y="6"/>
                  </a:lnTo>
                  <a:lnTo>
                    <a:pt x="330" y="10"/>
                  </a:lnTo>
                  <a:lnTo>
                    <a:pt x="334" y="9"/>
                  </a:lnTo>
                  <a:lnTo>
                    <a:pt x="328" y="4"/>
                  </a:lnTo>
                  <a:lnTo>
                    <a:pt x="332" y="2"/>
                  </a:lnTo>
                  <a:lnTo>
                    <a:pt x="336" y="4"/>
                  </a:lnTo>
                  <a:lnTo>
                    <a:pt x="342" y="1"/>
                  </a:lnTo>
                  <a:lnTo>
                    <a:pt x="345" y="2"/>
                  </a:lnTo>
                  <a:lnTo>
                    <a:pt x="350" y="3"/>
                  </a:lnTo>
                  <a:lnTo>
                    <a:pt x="353" y="3"/>
                  </a:lnTo>
                  <a:lnTo>
                    <a:pt x="355" y="1"/>
                  </a:lnTo>
                  <a:lnTo>
                    <a:pt x="366" y="0"/>
                  </a:lnTo>
                  <a:lnTo>
                    <a:pt x="369" y="2"/>
                  </a:lnTo>
                  <a:lnTo>
                    <a:pt x="374" y="1"/>
                  </a:lnTo>
                  <a:lnTo>
                    <a:pt x="380" y="1"/>
                  </a:lnTo>
                  <a:lnTo>
                    <a:pt x="389" y="2"/>
                  </a:lnTo>
                  <a:lnTo>
                    <a:pt x="394" y="2"/>
                  </a:lnTo>
                  <a:lnTo>
                    <a:pt x="398" y="4"/>
                  </a:lnTo>
                  <a:lnTo>
                    <a:pt x="405" y="3"/>
                  </a:lnTo>
                  <a:lnTo>
                    <a:pt x="407" y="5"/>
                  </a:lnTo>
                  <a:lnTo>
                    <a:pt x="402" y="7"/>
                  </a:lnTo>
                  <a:lnTo>
                    <a:pt x="405" y="9"/>
                  </a:lnTo>
                  <a:lnTo>
                    <a:pt x="411" y="8"/>
                  </a:lnTo>
                  <a:lnTo>
                    <a:pt x="414" y="5"/>
                  </a:lnTo>
                  <a:lnTo>
                    <a:pt x="435" y="10"/>
                  </a:lnTo>
                  <a:lnTo>
                    <a:pt x="438" y="14"/>
                  </a:lnTo>
                  <a:lnTo>
                    <a:pt x="427" y="17"/>
                  </a:lnTo>
                  <a:lnTo>
                    <a:pt x="412" y="19"/>
                  </a:lnTo>
                  <a:lnTo>
                    <a:pt x="397" y="18"/>
                  </a:lnTo>
                  <a:lnTo>
                    <a:pt x="383" y="19"/>
                  </a:lnTo>
                  <a:lnTo>
                    <a:pt x="374" y="22"/>
                  </a:lnTo>
                  <a:lnTo>
                    <a:pt x="367" y="21"/>
                  </a:lnTo>
                  <a:lnTo>
                    <a:pt x="361" y="21"/>
                  </a:lnTo>
                  <a:lnTo>
                    <a:pt x="364" y="23"/>
                  </a:lnTo>
                  <a:lnTo>
                    <a:pt x="353" y="26"/>
                  </a:lnTo>
                  <a:lnTo>
                    <a:pt x="341" y="28"/>
                  </a:lnTo>
                  <a:lnTo>
                    <a:pt x="344" y="30"/>
                  </a:lnTo>
                  <a:lnTo>
                    <a:pt x="342" y="32"/>
                  </a:lnTo>
                  <a:lnTo>
                    <a:pt x="346" y="32"/>
                  </a:lnTo>
                  <a:lnTo>
                    <a:pt x="350" y="29"/>
                  </a:lnTo>
                  <a:lnTo>
                    <a:pt x="355" y="29"/>
                  </a:lnTo>
                  <a:lnTo>
                    <a:pt x="355" y="33"/>
                  </a:lnTo>
                  <a:lnTo>
                    <a:pt x="359" y="32"/>
                  </a:lnTo>
                  <a:lnTo>
                    <a:pt x="360" y="27"/>
                  </a:lnTo>
                  <a:lnTo>
                    <a:pt x="376" y="27"/>
                  </a:lnTo>
                  <a:lnTo>
                    <a:pt x="377" y="24"/>
                  </a:lnTo>
                  <a:lnTo>
                    <a:pt x="390" y="20"/>
                  </a:lnTo>
                  <a:lnTo>
                    <a:pt x="399" y="20"/>
                  </a:lnTo>
                  <a:lnTo>
                    <a:pt x="409" y="22"/>
                  </a:lnTo>
                  <a:lnTo>
                    <a:pt x="426" y="22"/>
                  </a:lnTo>
                  <a:lnTo>
                    <a:pt x="429" y="20"/>
                  </a:lnTo>
                  <a:lnTo>
                    <a:pt x="441" y="18"/>
                  </a:lnTo>
                  <a:lnTo>
                    <a:pt x="445" y="22"/>
                  </a:lnTo>
                  <a:lnTo>
                    <a:pt x="443" y="27"/>
                  </a:lnTo>
                  <a:lnTo>
                    <a:pt x="439" y="30"/>
                  </a:lnTo>
                  <a:lnTo>
                    <a:pt x="440" y="33"/>
                  </a:lnTo>
                  <a:lnTo>
                    <a:pt x="451" y="28"/>
                  </a:lnTo>
                  <a:lnTo>
                    <a:pt x="455" y="28"/>
                  </a:lnTo>
                  <a:lnTo>
                    <a:pt x="454" y="32"/>
                  </a:lnTo>
                  <a:lnTo>
                    <a:pt x="462" y="30"/>
                  </a:lnTo>
                  <a:lnTo>
                    <a:pt x="474" y="32"/>
                  </a:lnTo>
                  <a:lnTo>
                    <a:pt x="480" y="38"/>
                  </a:lnTo>
                  <a:lnTo>
                    <a:pt x="480" y="41"/>
                  </a:lnTo>
                  <a:lnTo>
                    <a:pt x="474" y="42"/>
                  </a:lnTo>
                  <a:lnTo>
                    <a:pt x="473" y="46"/>
                  </a:lnTo>
                  <a:lnTo>
                    <a:pt x="462" y="49"/>
                  </a:lnTo>
                  <a:lnTo>
                    <a:pt x="455" y="48"/>
                  </a:lnTo>
                  <a:lnTo>
                    <a:pt x="447" y="53"/>
                  </a:lnTo>
                  <a:lnTo>
                    <a:pt x="426" y="53"/>
                  </a:lnTo>
                  <a:lnTo>
                    <a:pt x="416" y="53"/>
                  </a:lnTo>
                  <a:lnTo>
                    <a:pt x="396" y="54"/>
                  </a:lnTo>
                  <a:lnTo>
                    <a:pt x="391" y="53"/>
                  </a:lnTo>
                  <a:lnTo>
                    <a:pt x="380" y="53"/>
                  </a:lnTo>
                  <a:lnTo>
                    <a:pt x="387" y="55"/>
                  </a:lnTo>
                  <a:lnTo>
                    <a:pt x="386" y="56"/>
                  </a:lnTo>
                  <a:lnTo>
                    <a:pt x="371" y="61"/>
                  </a:lnTo>
                  <a:lnTo>
                    <a:pt x="365" y="66"/>
                  </a:lnTo>
                  <a:lnTo>
                    <a:pt x="368" y="71"/>
                  </a:lnTo>
                  <a:lnTo>
                    <a:pt x="374" y="69"/>
                  </a:lnTo>
                  <a:lnTo>
                    <a:pt x="374" y="67"/>
                  </a:lnTo>
                  <a:lnTo>
                    <a:pt x="393" y="61"/>
                  </a:lnTo>
                  <a:lnTo>
                    <a:pt x="397" y="62"/>
                  </a:lnTo>
                  <a:lnTo>
                    <a:pt x="413" y="57"/>
                  </a:lnTo>
                  <a:lnTo>
                    <a:pt x="417" y="58"/>
                  </a:lnTo>
                  <a:lnTo>
                    <a:pt x="439" y="59"/>
                  </a:lnTo>
                  <a:lnTo>
                    <a:pt x="441" y="60"/>
                  </a:lnTo>
                  <a:lnTo>
                    <a:pt x="441" y="65"/>
                  </a:lnTo>
                  <a:lnTo>
                    <a:pt x="431" y="68"/>
                  </a:lnTo>
                  <a:lnTo>
                    <a:pt x="426" y="71"/>
                  </a:lnTo>
                  <a:lnTo>
                    <a:pt x="419" y="74"/>
                  </a:lnTo>
                  <a:lnTo>
                    <a:pt x="422" y="74"/>
                  </a:lnTo>
                  <a:lnTo>
                    <a:pt x="424" y="76"/>
                  </a:lnTo>
                  <a:lnTo>
                    <a:pt x="431" y="74"/>
                  </a:lnTo>
                  <a:lnTo>
                    <a:pt x="436" y="72"/>
                  </a:lnTo>
                  <a:lnTo>
                    <a:pt x="452" y="67"/>
                  </a:lnTo>
                  <a:lnTo>
                    <a:pt x="453" y="59"/>
                  </a:lnTo>
                  <a:lnTo>
                    <a:pt x="454" y="58"/>
                  </a:lnTo>
                  <a:lnTo>
                    <a:pt x="471" y="57"/>
                  </a:lnTo>
                  <a:lnTo>
                    <a:pt x="473" y="59"/>
                  </a:lnTo>
                  <a:lnTo>
                    <a:pt x="473" y="75"/>
                  </a:lnTo>
                  <a:lnTo>
                    <a:pt x="467" y="79"/>
                  </a:lnTo>
                  <a:lnTo>
                    <a:pt x="462" y="83"/>
                  </a:lnTo>
                  <a:lnTo>
                    <a:pt x="462" y="88"/>
                  </a:lnTo>
                  <a:lnTo>
                    <a:pt x="457" y="92"/>
                  </a:lnTo>
                  <a:lnTo>
                    <a:pt x="458" y="95"/>
                  </a:lnTo>
                  <a:lnTo>
                    <a:pt x="454" y="97"/>
                  </a:lnTo>
                  <a:lnTo>
                    <a:pt x="454" y="100"/>
                  </a:lnTo>
                  <a:lnTo>
                    <a:pt x="456" y="100"/>
                  </a:lnTo>
                  <a:lnTo>
                    <a:pt x="461" y="98"/>
                  </a:lnTo>
                  <a:lnTo>
                    <a:pt x="461" y="93"/>
                  </a:lnTo>
                  <a:lnTo>
                    <a:pt x="473" y="87"/>
                  </a:lnTo>
                  <a:lnTo>
                    <a:pt x="477" y="79"/>
                  </a:lnTo>
                  <a:lnTo>
                    <a:pt x="488" y="73"/>
                  </a:lnTo>
                  <a:lnTo>
                    <a:pt x="488" y="71"/>
                  </a:lnTo>
                  <a:lnTo>
                    <a:pt x="494" y="71"/>
                  </a:lnTo>
                  <a:lnTo>
                    <a:pt x="494" y="73"/>
                  </a:lnTo>
                  <a:lnTo>
                    <a:pt x="499" y="73"/>
                  </a:lnTo>
                  <a:lnTo>
                    <a:pt x="504" y="74"/>
                  </a:lnTo>
                  <a:lnTo>
                    <a:pt x="511" y="73"/>
                  </a:lnTo>
                  <a:lnTo>
                    <a:pt x="513" y="69"/>
                  </a:lnTo>
                  <a:lnTo>
                    <a:pt x="516" y="67"/>
                  </a:lnTo>
                  <a:lnTo>
                    <a:pt x="515" y="62"/>
                  </a:lnTo>
                  <a:lnTo>
                    <a:pt x="518" y="62"/>
                  </a:lnTo>
                  <a:lnTo>
                    <a:pt x="522" y="64"/>
                  </a:lnTo>
                  <a:lnTo>
                    <a:pt x="529" y="59"/>
                  </a:lnTo>
                  <a:lnTo>
                    <a:pt x="547" y="61"/>
                  </a:lnTo>
                  <a:lnTo>
                    <a:pt x="566" y="71"/>
                  </a:lnTo>
                  <a:lnTo>
                    <a:pt x="567" y="73"/>
                  </a:lnTo>
                  <a:lnTo>
                    <a:pt x="551" y="85"/>
                  </a:lnTo>
                  <a:lnTo>
                    <a:pt x="542" y="84"/>
                  </a:lnTo>
                  <a:lnTo>
                    <a:pt x="539" y="86"/>
                  </a:lnTo>
                  <a:lnTo>
                    <a:pt x="544" y="90"/>
                  </a:lnTo>
                  <a:lnTo>
                    <a:pt x="541" y="91"/>
                  </a:lnTo>
                  <a:lnTo>
                    <a:pt x="534" y="92"/>
                  </a:lnTo>
                  <a:lnTo>
                    <a:pt x="532" y="95"/>
                  </a:lnTo>
                  <a:lnTo>
                    <a:pt x="528" y="96"/>
                  </a:lnTo>
                  <a:lnTo>
                    <a:pt x="520" y="96"/>
                  </a:lnTo>
                  <a:lnTo>
                    <a:pt x="511" y="94"/>
                  </a:lnTo>
                  <a:lnTo>
                    <a:pt x="509" y="96"/>
                  </a:lnTo>
                  <a:lnTo>
                    <a:pt x="505" y="95"/>
                  </a:lnTo>
                  <a:lnTo>
                    <a:pt x="494" y="96"/>
                  </a:lnTo>
                  <a:lnTo>
                    <a:pt x="490" y="98"/>
                  </a:lnTo>
                  <a:lnTo>
                    <a:pt x="486" y="98"/>
                  </a:lnTo>
                  <a:lnTo>
                    <a:pt x="486" y="101"/>
                  </a:lnTo>
                  <a:lnTo>
                    <a:pt x="494" y="101"/>
                  </a:lnTo>
                  <a:lnTo>
                    <a:pt x="495" y="98"/>
                  </a:lnTo>
                  <a:lnTo>
                    <a:pt x="501" y="98"/>
                  </a:lnTo>
                  <a:lnTo>
                    <a:pt x="510" y="102"/>
                  </a:lnTo>
                  <a:lnTo>
                    <a:pt x="515" y="101"/>
                  </a:lnTo>
                  <a:lnTo>
                    <a:pt x="520" y="98"/>
                  </a:lnTo>
                  <a:lnTo>
                    <a:pt x="532" y="102"/>
                  </a:lnTo>
                  <a:lnTo>
                    <a:pt x="522" y="108"/>
                  </a:lnTo>
                  <a:lnTo>
                    <a:pt x="517" y="109"/>
                  </a:lnTo>
                  <a:lnTo>
                    <a:pt x="509" y="107"/>
                  </a:lnTo>
                  <a:lnTo>
                    <a:pt x="497" y="107"/>
                  </a:lnTo>
                  <a:lnTo>
                    <a:pt x="492" y="112"/>
                  </a:lnTo>
                  <a:lnTo>
                    <a:pt x="492" y="118"/>
                  </a:lnTo>
                  <a:lnTo>
                    <a:pt x="497" y="119"/>
                  </a:lnTo>
                  <a:lnTo>
                    <a:pt x="499" y="115"/>
                  </a:lnTo>
                  <a:lnTo>
                    <a:pt x="500" y="114"/>
                  </a:lnTo>
                  <a:lnTo>
                    <a:pt x="497" y="112"/>
                  </a:lnTo>
                  <a:lnTo>
                    <a:pt x="501" y="109"/>
                  </a:lnTo>
                  <a:lnTo>
                    <a:pt x="506" y="110"/>
                  </a:lnTo>
                  <a:lnTo>
                    <a:pt x="507" y="113"/>
                  </a:lnTo>
                  <a:lnTo>
                    <a:pt x="513" y="110"/>
                  </a:lnTo>
                  <a:lnTo>
                    <a:pt x="517" y="113"/>
                  </a:lnTo>
                  <a:lnTo>
                    <a:pt x="513" y="120"/>
                  </a:lnTo>
                  <a:lnTo>
                    <a:pt x="500" y="120"/>
                  </a:lnTo>
                  <a:lnTo>
                    <a:pt x="495" y="132"/>
                  </a:lnTo>
                  <a:lnTo>
                    <a:pt x="501" y="132"/>
                  </a:lnTo>
                  <a:lnTo>
                    <a:pt x="501" y="134"/>
                  </a:lnTo>
                  <a:lnTo>
                    <a:pt x="495" y="141"/>
                  </a:lnTo>
                  <a:lnTo>
                    <a:pt x="488" y="141"/>
                  </a:lnTo>
                  <a:lnTo>
                    <a:pt x="482" y="148"/>
                  </a:lnTo>
                  <a:lnTo>
                    <a:pt x="485" y="148"/>
                  </a:lnTo>
                  <a:lnTo>
                    <a:pt x="476" y="163"/>
                  </a:lnTo>
                  <a:lnTo>
                    <a:pt x="478" y="167"/>
                  </a:lnTo>
                  <a:lnTo>
                    <a:pt x="483" y="167"/>
                  </a:lnTo>
                  <a:lnTo>
                    <a:pt x="485" y="162"/>
                  </a:lnTo>
                  <a:lnTo>
                    <a:pt x="489" y="161"/>
                  </a:lnTo>
                  <a:lnTo>
                    <a:pt x="501" y="166"/>
                  </a:lnTo>
                  <a:lnTo>
                    <a:pt x="502" y="169"/>
                  </a:lnTo>
                  <a:lnTo>
                    <a:pt x="495" y="168"/>
                  </a:lnTo>
                  <a:lnTo>
                    <a:pt x="491" y="166"/>
                  </a:lnTo>
                  <a:lnTo>
                    <a:pt x="490" y="168"/>
                  </a:lnTo>
                  <a:lnTo>
                    <a:pt x="493" y="172"/>
                  </a:lnTo>
                  <a:lnTo>
                    <a:pt x="503" y="176"/>
                  </a:lnTo>
                  <a:lnTo>
                    <a:pt x="505" y="174"/>
                  </a:lnTo>
                  <a:lnTo>
                    <a:pt x="512" y="175"/>
                  </a:lnTo>
                  <a:lnTo>
                    <a:pt x="513" y="178"/>
                  </a:lnTo>
                  <a:lnTo>
                    <a:pt x="510" y="184"/>
                  </a:lnTo>
                  <a:lnTo>
                    <a:pt x="502" y="184"/>
                  </a:lnTo>
                  <a:lnTo>
                    <a:pt x="488" y="181"/>
                  </a:lnTo>
                  <a:lnTo>
                    <a:pt x="484" y="182"/>
                  </a:lnTo>
                  <a:lnTo>
                    <a:pt x="487" y="185"/>
                  </a:lnTo>
                  <a:lnTo>
                    <a:pt x="479" y="185"/>
                  </a:lnTo>
                  <a:lnTo>
                    <a:pt x="476" y="185"/>
                  </a:lnTo>
                  <a:lnTo>
                    <a:pt x="475" y="187"/>
                  </a:lnTo>
                  <a:lnTo>
                    <a:pt x="478" y="192"/>
                  </a:lnTo>
                  <a:lnTo>
                    <a:pt x="478" y="195"/>
                  </a:lnTo>
                  <a:lnTo>
                    <a:pt x="482" y="197"/>
                  </a:lnTo>
                  <a:lnTo>
                    <a:pt x="488" y="195"/>
                  </a:lnTo>
                  <a:lnTo>
                    <a:pt x="496" y="196"/>
                  </a:lnTo>
                  <a:lnTo>
                    <a:pt x="496" y="200"/>
                  </a:lnTo>
                  <a:lnTo>
                    <a:pt x="489" y="200"/>
                  </a:lnTo>
                  <a:lnTo>
                    <a:pt x="476" y="200"/>
                  </a:lnTo>
                  <a:lnTo>
                    <a:pt x="481" y="202"/>
                  </a:lnTo>
                  <a:lnTo>
                    <a:pt x="494" y="203"/>
                  </a:lnTo>
                  <a:lnTo>
                    <a:pt x="503" y="207"/>
                  </a:lnTo>
                  <a:lnTo>
                    <a:pt x="504" y="211"/>
                  </a:lnTo>
                  <a:lnTo>
                    <a:pt x="497" y="216"/>
                  </a:lnTo>
                  <a:lnTo>
                    <a:pt x="492" y="212"/>
                  </a:lnTo>
                  <a:lnTo>
                    <a:pt x="486" y="211"/>
                  </a:lnTo>
                  <a:lnTo>
                    <a:pt x="482" y="208"/>
                  </a:lnTo>
                  <a:lnTo>
                    <a:pt x="478" y="209"/>
                  </a:lnTo>
                  <a:lnTo>
                    <a:pt x="489" y="214"/>
                  </a:lnTo>
                  <a:lnTo>
                    <a:pt x="488" y="216"/>
                  </a:lnTo>
                  <a:lnTo>
                    <a:pt x="479" y="217"/>
                  </a:lnTo>
                  <a:lnTo>
                    <a:pt x="475" y="219"/>
                  </a:lnTo>
                  <a:lnTo>
                    <a:pt x="478" y="221"/>
                  </a:lnTo>
                  <a:lnTo>
                    <a:pt x="486" y="220"/>
                  </a:lnTo>
                  <a:lnTo>
                    <a:pt x="489" y="222"/>
                  </a:lnTo>
                  <a:lnTo>
                    <a:pt x="486" y="226"/>
                  </a:lnTo>
                  <a:lnTo>
                    <a:pt x="486" y="229"/>
                  </a:lnTo>
                  <a:lnTo>
                    <a:pt x="496" y="230"/>
                  </a:lnTo>
                  <a:lnTo>
                    <a:pt x="499" y="229"/>
                  </a:lnTo>
                  <a:lnTo>
                    <a:pt x="502" y="231"/>
                  </a:lnTo>
                  <a:lnTo>
                    <a:pt x="499" y="236"/>
                  </a:lnTo>
                  <a:lnTo>
                    <a:pt x="495" y="237"/>
                  </a:lnTo>
                  <a:lnTo>
                    <a:pt x="490" y="231"/>
                  </a:lnTo>
                  <a:lnTo>
                    <a:pt x="479" y="230"/>
                  </a:lnTo>
                  <a:lnTo>
                    <a:pt x="477" y="231"/>
                  </a:lnTo>
                  <a:lnTo>
                    <a:pt x="475" y="235"/>
                  </a:lnTo>
                  <a:lnTo>
                    <a:pt x="478" y="241"/>
                  </a:lnTo>
                  <a:lnTo>
                    <a:pt x="480" y="250"/>
                  </a:lnTo>
                  <a:lnTo>
                    <a:pt x="482" y="249"/>
                  </a:lnTo>
                  <a:lnTo>
                    <a:pt x="481" y="245"/>
                  </a:lnTo>
                  <a:lnTo>
                    <a:pt x="492" y="245"/>
                  </a:lnTo>
                  <a:lnTo>
                    <a:pt x="492" y="253"/>
                  </a:lnTo>
                  <a:lnTo>
                    <a:pt x="483" y="254"/>
                  </a:lnTo>
                  <a:lnTo>
                    <a:pt x="473" y="257"/>
                  </a:lnTo>
                  <a:lnTo>
                    <a:pt x="461" y="252"/>
                  </a:lnTo>
                  <a:lnTo>
                    <a:pt x="458" y="251"/>
                  </a:lnTo>
                  <a:lnTo>
                    <a:pt x="469" y="251"/>
                  </a:lnTo>
                  <a:lnTo>
                    <a:pt x="460" y="247"/>
                  </a:lnTo>
                  <a:lnTo>
                    <a:pt x="452" y="248"/>
                  </a:lnTo>
                  <a:lnTo>
                    <a:pt x="445" y="243"/>
                  </a:lnTo>
                  <a:lnTo>
                    <a:pt x="441" y="244"/>
                  </a:lnTo>
                  <a:lnTo>
                    <a:pt x="450" y="251"/>
                  </a:lnTo>
                  <a:lnTo>
                    <a:pt x="445" y="256"/>
                  </a:lnTo>
                  <a:lnTo>
                    <a:pt x="440" y="257"/>
                  </a:lnTo>
                  <a:lnTo>
                    <a:pt x="430" y="254"/>
                  </a:lnTo>
                  <a:lnTo>
                    <a:pt x="428" y="256"/>
                  </a:lnTo>
                  <a:lnTo>
                    <a:pt x="432" y="259"/>
                  </a:lnTo>
                  <a:lnTo>
                    <a:pt x="424" y="260"/>
                  </a:lnTo>
                  <a:lnTo>
                    <a:pt x="427" y="264"/>
                  </a:lnTo>
                  <a:lnTo>
                    <a:pt x="432" y="262"/>
                  </a:lnTo>
                  <a:lnTo>
                    <a:pt x="435" y="263"/>
                  </a:lnTo>
                  <a:lnTo>
                    <a:pt x="439" y="260"/>
                  </a:lnTo>
                  <a:lnTo>
                    <a:pt x="445" y="263"/>
                  </a:lnTo>
                  <a:lnTo>
                    <a:pt x="443" y="266"/>
                  </a:lnTo>
                  <a:lnTo>
                    <a:pt x="432" y="267"/>
                  </a:lnTo>
                  <a:lnTo>
                    <a:pt x="435" y="271"/>
                  </a:lnTo>
                  <a:lnTo>
                    <a:pt x="445" y="268"/>
                  </a:lnTo>
                  <a:lnTo>
                    <a:pt x="449" y="273"/>
                  </a:lnTo>
                  <a:lnTo>
                    <a:pt x="441" y="275"/>
                  </a:lnTo>
                  <a:lnTo>
                    <a:pt x="445" y="278"/>
                  </a:lnTo>
                  <a:lnTo>
                    <a:pt x="454" y="276"/>
                  </a:lnTo>
                  <a:lnTo>
                    <a:pt x="462" y="281"/>
                  </a:lnTo>
                  <a:lnTo>
                    <a:pt x="469" y="284"/>
                  </a:lnTo>
                  <a:lnTo>
                    <a:pt x="474" y="288"/>
                  </a:lnTo>
                  <a:lnTo>
                    <a:pt x="477" y="294"/>
                  </a:lnTo>
                  <a:lnTo>
                    <a:pt x="479" y="293"/>
                  </a:lnTo>
                  <a:lnTo>
                    <a:pt x="483" y="296"/>
                  </a:lnTo>
                  <a:lnTo>
                    <a:pt x="482" y="311"/>
                  </a:lnTo>
                  <a:lnTo>
                    <a:pt x="478" y="311"/>
                  </a:lnTo>
                  <a:lnTo>
                    <a:pt x="474" y="307"/>
                  </a:lnTo>
                  <a:lnTo>
                    <a:pt x="472" y="309"/>
                  </a:lnTo>
                  <a:lnTo>
                    <a:pt x="471" y="312"/>
                  </a:lnTo>
                  <a:lnTo>
                    <a:pt x="460" y="309"/>
                  </a:lnTo>
                  <a:lnTo>
                    <a:pt x="452" y="299"/>
                  </a:lnTo>
                  <a:lnTo>
                    <a:pt x="452" y="295"/>
                  </a:lnTo>
                  <a:lnTo>
                    <a:pt x="439" y="290"/>
                  </a:lnTo>
                  <a:lnTo>
                    <a:pt x="429" y="290"/>
                  </a:lnTo>
                  <a:lnTo>
                    <a:pt x="424" y="283"/>
                  </a:lnTo>
                  <a:lnTo>
                    <a:pt x="416" y="281"/>
                  </a:lnTo>
                  <a:lnTo>
                    <a:pt x="412" y="283"/>
                  </a:lnTo>
                  <a:lnTo>
                    <a:pt x="420" y="287"/>
                  </a:lnTo>
                  <a:lnTo>
                    <a:pt x="420" y="291"/>
                  </a:lnTo>
                  <a:lnTo>
                    <a:pt x="428" y="293"/>
                  </a:lnTo>
                  <a:lnTo>
                    <a:pt x="441" y="294"/>
                  </a:lnTo>
                  <a:lnTo>
                    <a:pt x="441" y="299"/>
                  </a:lnTo>
                  <a:lnTo>
                    <a:pt x="430" y="302"/>
                  </a:lnTo>
                  <a:lnTo>
                    <a:pt x="416" y="302"/>
                  </a:lnTo>
                  <a:lnTo>
                    <a:pt x="418" y="305"/>
                  </a:lnTo>
                  <a:lnTo>
                    <a:pt x="414" y="310"/>
                  </a:lnTo>
                  <a:lnTo>
                    <a:pt x="409" y="310"/>
                  </a:lnTo>
                  <a:lnTo>
                    <a:pt x="410" y="312"/>
                  </a:lnTo>
                  <a:lnTo>
                    <a:pt x="418" y="315"/>
                  </a:lnTo>
                  <a:lnTo>
                    <a:pt x="425" y="314"/>
                  </a:lnTo>
                  <a:lnTo>
                    <a:pt x="428" y="312"/>
                  </a:lnTo>
                  <a:lnTo>
                    <a:pt x="433" y="312"/>
                  </a:lnTo>
                  <a:lnTo>
                    <a:pt x="433" y="317"/>
                  </a:lnTo>
                  <a:lnTo>
                    <a:pt x="424" y="317"/>
                  </a:lnTo>
                  <a:lnTo>
                    <a:pt x="416" y="318"/>
                  </a:lnTo>
                  <a:lnTo>
                    <a:pt x="418" y="321"/>
                  </a:lnTo>
                  <a:lnTo>
                    <a:pt x="427" y="321"/>
                  </a:lnTo>
                  <a:lnTo>
                    <a:pt x="433" y="319"/>
                  </a:lnTo>
                  <a:lnTo>
                    <a:pt x="438" y="319"/>
                  </a:lnTo>
                  <a:lnTo>
                    <a:pt x="441" y="314"/>
                  </a:lnTo>
                  <a:lnTo>
                    <a:pt x="447" y="314"/>
                  </a:lnTo>
                  <a:lnTo>
                    <a:pt x="449" y="318"/>
                  </a:lnTo>
                  <a:lnTo>
                    <a:pt x="465" y="318"/>
                  </a:lnTo>
                  <a:lnTo>
                    <a:pt x="468" y="319"/>
                  </a:lnTo>
                  <a:lnTo>
                    <a:pt x="472" y="317"/>
                  </a:lnTo>
                  <a:lnTo>
                    <a:pt x="474" y="319"/>
                  </a:lnTo>
                  <a:lnTo>
                    <a:pt x="473" y="321"/>
                  </a:lnTo>
                  <a:lnTo>
                    <a:pt x="459" y="32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5" name="Freeform 15"/>
            <p:cNvSpPr>
              <a:spLocks noEditPoints="1"/>
            </p:cNvSpPr>
            <p:nvPr/>
          </p:nvSpPr>
          <p:spPr bwMode="gray">
            <a:xfrm>
              <a:off x="2392" y="1556"/>
              <a:ext cx="75" cy="56"/>
            </a:xfrm>
            <a:custGeom>
              <a:avLst/>
              <a:gdLst>
                <a:gd name="T0" fmla="*/ 2147483647 w 58"/>
                <a:gd name="T1" fmla="*/ 2147483647 h 43"/>
                <a:gd name="T2" fmla="*/ 2147483647 w 58"/>
                <a:gd name="T3" fmla="*/ 2147483647 h 43"/>
                <a:gd name="T4" fmla="*/ 2147483647 w 58"/>
                <a:gd name="T5" fmla="*/ 2147483647 h 43"/>
                <a:gd name="T6" fmla="*/ 2147483647 w 58"/>
                <a:gd name="T7" fmla="*/ 2147483647 h 43"/>
                <a:gd name="T8" fmla="*/ 2147483647 w 58"/>
                <a:gd name="T9" fmla="*/ 2147483647 h 43"/>
                <a:gd name="T10" fmla="*/ 2147483647 w 58"/>
                <a:gd name="T11" fmla="*/ 2147483647 h 43"/>
                <a:gd name="T12" fmla="*/ 2147483647 w 58"/>
                <a:gd name="T13" fmla="*/ 2147483647 h 43"/>
                <a:gd name="T14" fmla="*/ 2147483647 w 58"/>
                <a:gd name="T15" fmla="*/ 0 h 43"/>
                <a:gd name="T16" fmla="*/ 2147483647 w 58"/>
                <a:gd name="T17" fmla="*/ 0 h 43"/>
                <a:gd name="T18" fmla="*/ 2147483647 w 58"/>
                <a:gd name="T19" fmla="*/ 2147483647 h 43"/>
                <a:gd name="T20" fmla="*/ 2147483647 w 58"/>
                <a:gd name="T21" fmla="*/ 2147483647 h 43"/>
                <a:gd name="T22" fmla="*/ 0 w 58"/>
                <a:gd name="T23" fmla="*/ 2147483647 h 43"/>
                <a:gd name="T24" fmla="*/ 2147483647 w 58"/>
                <a:gd name="T25" fmla="*/ 2147483647 h 43"/>
                <a:gd name="T26" fmla="*/ 2147483647 w 58"/>
                <a:gd name="T27" fmla="*/ 2147483647 h 43"/>
                <a:gd name="T28" fmla="*/ 2147483647 w 58"/>
                <a:gd name="T29" fmla="*/ 2147483647 h 43"/>
                <a:gd name="T30" fmla="*/ 2147483647 w 58"/>
                <a:gd name="T31" fmla="*/ 2147483647 h 43"/>
                <a:gd name="T32" fmla="*/ 2147483647 w 58"/>
                <a:gd name="T33" fmla="*/ 2147483647 h 43"/>
                <a:gd name="T34" fmla="*/ 2147483647 w 58"/>
                <a:gd name="T35" fmla="*/ 2147483647 h 43"/>
                <a:gd name="T36" fmla="*/ 0 w 58"/>
                <a:gd name="T37" fmla="*/ 2147483647 h 43"/>
                <a:gd name="T38" fmla="*/ 0 w 58"/>
                <a:gd name="T39" fmla="*/ 214748364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"/>
                <a:gd name="T61" fmla="*/ 0 h 43"/>
                <a:gd name="T62" fmla="*/ 58 w 58"/>
                <a:gd name="T63" fmla="*/ 43 h 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" h="43">
                  <a:moveTo>
                    <a:pt x="58" y="5"/>
                  </a:moveTo>
                  <a:lnTo>
                    <a:pt x="58" y="7"/>
                  </a:lnTo>
                  <a:lnTo>
                    <a:pt x="55" y="9"/>
                  </a:lnTo>
                  <a:lnTo>
                    <a:pt x="55" y="11"/>
                  </a:lnTo>
                  <a:lnTo>
                    <a:pt x="54" y="13"/>
                  </a:lnTo>
                  <a:lnTo>
                    <a:pt x="42" y="9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52" y="4"/>
                  </a:lnTo>
                  <a:lnTo>
                    <a:pt x="58" y="5"/>
                  </a:lnTo>
                  <a:close/>
                  <a:moveTo>
                    <a:pt x="0" y="41"/>
                  </a:moveTo>
                  <a:lnTo>
                    <a:pt x="7" y="37"/>
                  </a:lnTo>
                  <a:lnTo>
                    <a:pt x="23" y="34"/>
                  </a:lnTo>
                  <a:lnTo>
                    <a:pt x="26" y="37"/>
                  </a:lnTo>
                  <a:lnTo>
                    <a:pt x="25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0" y="43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6" name="Freeform 16"/>
            <p:cNvSpPr>
              <a:spLocks/>
            </p:cNvSpPr>
            <p:nvPr/>
          </p:nvSpPr>
          <p:spPr bwMode="gray">
            <a:xfrm>
              <a:off x="705" y="1889"/>
              <a:ext cx="20" cy="17"/>
            </a:xfrm>
            <a:custGeom>
              <a:avLst/>
              <a:gdLst>
                <a:gd name="T0" fmla="*/ 2147483647 w 16"/>
                <a:gd name="T1" fmla="*/ 0 h 13"/>
                <a:gd name="T2" fmla="*/ 2147483647 w 16"/>
                <a:gd name="T3" fmla="*/ 2147483647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2147483647 w 16"/>
                <a:gd name="T13" fmla="*/ 2147483647 h 13"/>
                <a:gd name="T14" fmla="*/ 0 w 16"/>
                <a:gd name="T15" fmla="*/ 2147483647 h 13"/>
                <a:gd name="T16" fmla="*/ 2147483647 w 16"/>
                <a:gd name="T17" fmla="*/ 2147483647 h 13"/>
                <a:gd name="T18" fmla="*/ 2147483647 w 16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13"/>
                <a:gd name="T32" fmla="*/ 16 w 16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13">
                  <a:moveTo>
                    <a:pt x="10" y="0"/>
                  </a:moveTo>
                  <a:lnTo>
                    <a:pt x="16" y="3"/>
                  </a:lnTo>
                  <a:lnTo>
                    <a:pt x="16" y="10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4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7" name="Freeform 17"/>
            <p:cNvSpPr>
              <a:spLocks/>
            </p:cNvSpPr>
            <p:nvPr/>
          </p:nvSpPr>
          <p:spPr bwMode="gray">
            <a:xfrm>
              <a:off x="649" y="1798"/>
              <a:ext cx="41" cy="18"/>
            </a:xfrm>
            <a:custGeom>
              <a:avLst/>
              <a:gdLst>
                <a:gd name="T0" fmla="*/ 2147483647 w 32"/>
                <a:gd name="T1" fmla="*/ 0 h 14"/>
                <a:gd name="T2" fmla="*/ 2147483647 w 32"/>
                <a:gd name="T3" fmla="*/ 2147483647 h 14"/>
                <a:gd name="T4" fmla="*/ 2147483647 w 32"/>
                <a:gd name="T5" fmla="*/ 2147483647 h 14"/>
                <a:gd name="T6" fmla="*/ 2147483647 w 32"/>
                <a:gd name="T7" fmla="*/ 2147483647 h 14"/>
                <a:gd name="T8" fmla="*/ 2147483647 w 32"/>
                <a:gd name="T9" fmla="*/ 2147483647 h 14"/>
                <a:gd name="T10" fmla="*/ 2147483647 w 32"/>
                <a:gd name="T11" fmla="*/ 2147483647 h 14"/>
                <a:gd name="T12" fmla="*/ 2147483647 w 32"/>
                <a:gd name="T13" fmla="*/ 2147483647 h 14"/>
                <a:gd name="T14" fmla="*/ 2147483647 w 32"/>
                <a:gd name="T15" fmla="*/ 2147483647 h 14"/>
                <a:gd name="T16" fmla="*/ 2147483647 w 32"/>
                <a:gd name="T17" fmla="*/ 2147483647 h 14"/>
                <a:gd name="T18" fmla="*/ 2147483647 w 32"/>
                <a:gd name="T19" fmla="*/ 2147483647 h 14"/>
                <a:gd name="T20" fmla="*/ 0 w 32"/>
                <a:gd name="T21" fmla="*/ 2147483647 h 14"/>
                <a:gd name="T22" fmla="*/ 2147483647 w 32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14"/>
                <a:gd name="T38" fmla="*/ 32 w 32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14">
                  <a:moveTo>
                    <a:pt x="1" y="0"/>
                  </a:moveTo>
                  <a:lnTo>
                    <a:pt x="8" y="1"/>
                  </a:lnTo>
                  <a:lnTo>
                    <a:pt x="18" y="1"/>
                  </a:lnTo>
                  <a:lnTo>
                    <a:pt x="26" y="7"/>
                  </a:lnTo>
                  <a:lnTo>
                    <a:pt x="32" y="8"/>
                  </a:lnTo>
                  <a:lnTo>
                    <a:pt x="31" y="10"/>
                  </a:lnTo>
                  <a:lnTo>
                    <a:pt x="25" y="12"/>
                  </a:lnTo>
                  <a:lnTo>
                    <a:pt x="21" y="14"/>
                  </a:lnTo>
                  <a:lnTo>
                    <a:pt x="11" y="8"/>
                  </a:lnTo>
                  <a:lnTo>
                    <a:pt x="3" y="10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8" name="Freeform 18"/>
            <p:cNvSpPr>
              <a:spLocks/>
            </p:cNvSpPr>
            <p:nvPr/>
          </p:nvSpPr>
          <p:spPr bwMode="gray">
            <a:xfrm>
              <a:off x="800" y="258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49" name="Freeform 19"/>
            <p:cNvSpPr>
              <a:spLocks/>
            </p:cNvSpPr>
            <p:nvPr/>
          </p:nvSpPr>
          <p:spPr bwMode="gray">
            <a:xfrm>
              <a:off x="694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0" name="Freeform 20"/>
            <p:cNvSpPr>
              <a:spLocks/>
            </p:cNvSpPr>
            <p:nvPr/>
          </p:nvSpPr>
          <p:spPr bwMode="gray">
            <a:xfrm>
              <a:off x="763" y="1700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2147483647 w 6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6"/>
                <a:gd name="T20" fmla="*/ 6 w 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6">
                  <a:moveTo>
                    <a:pt x="4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1" name="Freeform 21"/>
            <p:cNvSpPr>
              <a:spLocks/>
            </p:cNvSpPr>
            <p:nvPr/>
          </p:nvSpPr>
          <p:spPr bwMode="gray">
            <a:xfrm>
              <a:off x="707" y="2047"/>
              <a:ext cx="12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0 w 9"/>
                <a:gd name="T7" fmla="*/ 2147483647 h 8"/>
                <a:gd name="T8" fmla="*/ 2147483647 w 9"/>
                <a:gd name="T9" fmla="*/ 0 h 8"/>
                <a:gd name="T10" fmla="*/ 2147483647 w 9"/>
                <a:gd name="T11" fmla="*/ 2147483647 h 8"/>
                <a:gd name="T12" fmla="*/ 2147483647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9" y="3"/>
                  </a:move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7" y="0"/>
                  </a:lnTo>
                  <a:lnTo>
                    <a:pt x="9" y="1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2" name="Freeform 22"/>
            <p:cNvSpPr>
              <a:spLocks/>
            </p:cNvSpPr>
            <p:nvPr/>
          </p:nvSpPr>
          <p:spPr bwMode="gray">
            <a:xfrm>
              <a:off x="689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1" y="10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3" name="Freeform 23"/>
            <p:cNvSpPr>
              <a:spLocks/>
            </p:cNvSpPr>
            <p:nvPr/>
          </p:nvSpPr>
          <p:spPr bwMode="gray">
            <a:xfrm>
              <a:off x="612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10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4" name="Freeform 24"/>
            <p:cNvSpPr>
              <a:spLocks/>
            </p:cNvSpPr>
            <p:nvPr/>
          </p:nvSpPr>
          <p:spPr bwMode="gray">
            <a:xfrm>
              <a:off x="625" y="2086"/>
              <a:ext cx="10" cy="2"/>
            </a:xfrm>
            <a:custGeom>
              <a:avLst/>
              <a:gdLst>
                <a:gd name="T0" fmla="*/ 0 w 8"/>
                <a:gd name="T1" fmla="*/ 2147483646 h 2"/>
                <a:gd name="T2" fmla="*/ 2147483647 w 8"/>
                <a:gd name="T3" fmla="*/ 0 h 2"/>
                <a:gd name="T4" fmla="*/ 2147483647 w 8"/>
                <a:gd name="T5" fmla="*/ 0 h 2"/>
                <a:gd name="T6" fmla="*/ 2147483647 w 8"/>
                <a:gd name="T7" fmla="*/ 2147483646 h 2"/>
                <a:gd name="T8" fmla="*/ 0 w 8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2"/>
                <a:gd name="T17" fmla="*/ 8 w 8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2">
                  <a:moveTo>
                    <a:pt x="0" y="2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5" name="Freeform 25"/>
            <p:cNvSpPr>
              <a:spLocks/>
            </p:cNvSpPr>
            <p:nvPr/>
          </p:nvSpPr>
          <p:spPr bwMode="gray">
            <a:xfrm>
              <a:off x="785" y="2013"/>
              <a:ext cx="6" cy="6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1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6" name="Freeform 26"/>
            <p:cNvSpPr>
              <a:spLocks/>
            </p:cNvSpPr>
            <p:nvPr/>
          </p:nvSpPr>
          <p:spPr bwMode="gray">
            <a:xfrm>
              <a:off x="793" y="2017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7" name="Freeform 27"/>
            <p:cNvSpPr>
              <a:spLocks/>
            </p:cNvSpPr>
            <p:nvPr/>
          </p:nvSpPr>
          <p:spPr bwMode="gray">
            <a:xfrm>
              <a:off x="844" y="2619"/>
              <a:ext cx="13" cy="17"/>
            </a:xfrm>
            <a:custGeom>
              <a:avLst/>
              <a:gdLst>
                <a:gd name="T0" fmla="*/ 2147483647 w 10"/>
                <a:gd name="T1" fmla="*/ 2147483647 h 13"/>
                <a:gd name="T2" fmla="*/ 2147483647 w 10"/>
                <a:gd name="T3" fmla="*/ 2147483647 h 13"/>
                <a:gd name="T4" fmla="*/ 0 w 10"/>
                <a:gd name="T5" fmla="*/ 2147483647 h 13"/>
                <a:gd name="T6" fmla="*/ 2147483647 w 10"/>
                <a:gd name="T7" fmla="*/ 0 h 13"/>
                <a:gd name="T8" fmla="*/ 2147483647 w 10"/>
                <a:gd name="T9" fmla="*/ 0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2147483647 w 10"/>
                <a:gd name="T15" fmla="*/ 2147483647 h 13"/>
                <a:gd name="T16" fmla="*/ 2147483647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3" y="13"/>
                  </a:moveTo>
                  <a:lnTo>
                    <a:pt x="1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9" y="5"/>
                  </a:lnTo>
                  <a:lnTo>
                    <a:pt x="10" y="8"/>
                  </a:lnTo>
                  <a:lnTo>
                    <a:pt x="3" y="1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8" name="Freeform 28"/>
            <p:cNvSpPr>
              <a:spLocks/>
            </p:cNvSpPr>
            <p:nvPr/>
          </p:nvSpPr>
          <p:spPr bwMode="gray">
            <a:xfrm>
              <a:off x="838" y="2608"/>
              <a:ext cx="6" cy="4"/>
            </a:xfrm>
            <a:custGeom>
              <a:avLst/>
              <a:gdLst>
                <a:gd name="T0" fmla="*/ 2147483647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2147483647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3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59" name="Freeform 29"/>
            <p:cNvSpPr>
              <a:spLocks/>
            </p:cNvSpPr>
            <p:nvPr/>
          </p:nvSpPr>
          <p:spPr bwMode="gray">
            <a:xfrm>
              <a:off x="831" y="2605"/>
              <a:ext cx="3" cy="1"/>
            </a:xfrm>
            <a:custGeom>
              <a:avLst/>
              <a:gdLst>
                <a:gd name="T0" fmla="*/ 0 w 2"/>
                <a:gd name="T1" fmla="*/ 0 h 1"/>
                <a:gd name="T2" fmla="*/ 2147483647 w 2"/>
                <a:gd name="T3" fmla="*/ 0 h 1"/>
                <a:gd name="T4" fmla="*/ 2147483647 w 2"/>
                <a:gd name="T5" fmla="*/ 0 h 1"/>
                <a:gd name="T6" fmla="*/ 2147483647 w 2"/>
                <a:gd name="T7" fmla="*/ 2147483646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0" name="Freeform 30"/>
            <p:cNvSpPr>
              <a:spLocks/>
            </p:cNvSpPr>
            <p:nvPr/>
          </p:nvSpPr>
          <p:spPr bwMode="gray">
            <a:xfrm>
              <a:off x="818" y="2601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1" name="Freeform 31"/>
            <p:cNvSpPr>
              <a:spLocks/>
            </p:cNvSpPr>
            <p:nvPr/>
          </p:nvSpPr>
          <p:spPr bwMode="gray">
            <a:xfrm>
              <a:off x="942" y="1889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0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9" y="0"/>
                  </a:moveTo>
                  <a:lnTo>
                    <a:pt x="9" y="3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2" name="Freeform 32"/>
            <p:cNvSpPr>
              <a:spLocks/>
            </p:cNvSpPr>
            <p:nvPr/>
          </p:nvSpPr>
          <p:spPr bwMode="gray">
            <a:xfrm>
              <a:off x="956" y="1882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3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5" y="4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3" name="Freeform 33"/>
            <p:cNvSpPr>
              <a:spLocks/>
            </p:cNvSpPr>
            <p:nvPr/>
          </p:nvSpPr>
          <p:spPr bwMode="gray">
            <a:xfrm>
              <a:off x="877" y="1938"/>
              <a:ext cx="17" cy="9"/>
            </a:xfrm>
            <a:custGeom>
              <a:avLst/>
              <a:gdLst>
                <a:gd name="T0" fmla="*/ 0 w 13"/>
                <a:gd name="T1" fmla="*/ 2147483647 h 7"/>
                <a:gd name="T2" fmla="*/ 0 w 13"/>
                <a:gd name="T3" fmla="*/ 2147483647 h 7"/>
                <a:gd name="T4" fmla="*/ 2147483647 w 13"/>
                <a:gd name="T5" fmla="*/ 0 h 7"/>
                <a:gd name="T6" fmla="*/ 2147483647 w 13"/>
                <a:gd name="T7" fmla="*/ 0 h 7"/>
                <a:gd name="T8" fmla="*/ 2147483647 w 13"/>
                <a:gd name="T9" fmla="*/ 2147483647 h 7"/>
                <a:gd name="T10" fmla="*/ 2147483647 w 13"/>
                <a:gd name="T11" fmla="*/ 2147483647 h 7"/>
                <a:gd name="T12" fmla="*/ 0 w 1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7"/>
                <a:gd name="T23" fmla="*/ 13 w 1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" y="0"/>
                  </a:lnTo>
                  <a:lnTo>
                    <a:pt x="13" y="4"/>
                  </a:lnTo>
                  <a:lnTo>
                    <a:pt x="12" y="6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4" name="Freeform 34"/>
            <p:cNvSpPr>
              <a:spLocks/>
            </p:cNvSpPr>
            <p:nvPr/>
          </p:nvSpPr>
          <p:spPr bwMode="gray">
            <a:xfrm>
              <a:off x="858" y="1953"/>
              <a:ext cx="33" cy="22"/>
            </a:xfrm>
            <a:custGeom>
              <a:avLst/>
              <a:gdLst>
                <a:gd name="T0" fmla="*/ 2147483647 w 25"/>
                <a:gd name="T1" fmla="*/ 2147483647 h 17"/>
                <a:gd name="T2" fmla="*/ 2147483647 w 25"/>
                <a:gd name="T3" fmla="*/ 2147483647 h 17"/>
                <a:gd name="T4" fmla="*/ 2147483647 w 25"/>
                <a:gd name="T5" fmla="*/ 2147483647 h 17"/>
                <a:gd name="T6" fmla="*/ 2147483647 w 25"/>
                <a:gd name="T7" fmla="*/ 0 h 17"/>
                <a:gd name="T8" fmla="*/ 2147483647 w 25"/>
                <a:gd name="T9" fmla="*/ 2147483647 h 17"/>
                <a:gd name="T10" fmla="*/ 2147483647 w 25"/>
                <a:gd name="T11" fmla="*/ 2147483647 h 17"/>
                <a:gd name="T12" fmla="*/ 2147483647 w 25"/>
                <a:gd name="T13" fmla="*/ 2147483647 h 17"/>
                <a:gd name="T14" fmla="*/ 2147483647 w 25"/>
                <a:gd name="T15" fmla="*/ 2147483647 h 17"/>
                <a:gd name="T16" fmla="*/ 2147483647 w 25"/>
                <a:gd name="T17" fmla="*/ 2147483647 h 17"/>
                <a:gd name="T18" fmla="*/ 2147483647 w 25"/>
                <a:gd name="T19" fmla="*/ 2147483647 h 17"/>
                <a:gd name="T20" fmla="*/ 2147483647 w 25"/>
                <a:gd name="T21" fmla="*/ 2147483647 h 17"/>
                <a:gd name="T22" fmla="*/ 2147483647 w 25"/>
                <a:gd name="T23" fmla="*/ 2147483647 h 17"/>
                <a:gd name="T24" fmla="*/ 2147483647 w 25"/>
                <a:gd name="T25" fmla="*/ 2147483647 h 17"/>
                <a:gd name="T26" fmla="*/ 0 w 25"/>
                <a:gd name="T27" fmla="*/ 2147483647 h 17"/>
                <a:gd name="T28" fmla="*/ 2147483647 w 25"/>
                <a:gd name="T29" fmla="*/ 2147483647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17"/>
                <a:gd name="T47" fmla="*/ 25 w 25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17">
                  <a:moveTo>
                    <a:pt x="3" y="4"/>
                  </a:moveTo>
                  <a:lnTo>
                    <a:pt x="8" y="4"/>
                  </a:lnTo>
                  <a:lnTo>
                    <a:pt x="13" y="1"/>
                  </a:lnTo>
                  <a:lnTo>
                    <a:pt x="23" y="0"/>
                  </a:lnTo>
                  <a:lnTo>
                    <a:pt x="25" y="3"/>
                  </a:lnTo>
                  <a:lnTo>
                    <a:pt x="23" y="7"/>
                  </a:lnTo>
                  <a:lnTo>
                    <a:pt x="16" y="11"/>
                  </a:lnTo>
                  <a:lnTo>
                    <a:pt x="16" y="14"/>
                  </a:lnTo>
                  <a:lnTo>
                    <a:pt x="10" y="14"/>
                  </a:lnTo>
                  <a:lnTo>
                    <a:pt x="8" y="17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5" name="Freeform 35"/>
            <p:cNvSpPr>
              <a:spLocks/>
            </p:cNvSpPr>
            <p:nvPr/>
          </p:nvSpPr>
          <p:spPr bwMode="gray">
            <a:xfrm>
              <a:off x="941" y="1884"/>
              <a:ext cx="3" cy="5"/>
            </a:xfrm>
            <a:custGeom>
              <a:avLst/>
              <a:gdLst>
                <a:gd name="T0" fmla="*/ 2147483646 w 3"/>
                <a:gd name="T1" fmla="*/ 2147483647 h 4"/>
                <a:gd name="T2" fmla="*/ 2147483646 w 3"/>
                <a:gd name="T3" fmla="*/ 2147483647 h 4"/>
                <a:gd name="T4" fmla="*/ 0 w 3"/>
                <a:gd name="T5" fmla="*/ 2147483647 h 4"/>
                <a:gd name="T6" fmla="*/ 2147483646 w 3"/>
                <a:gd name="T7" fmla="*/ 0 h 4"/>
                <a:gd name="T8" fmla="*/ 2147483646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3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6" name="Freeform 36"/>
            <p:cNvSpPr>
              <a:spLocks/>
            </p:cNvSpPr>
            <p:nvPr/>
          </p:nvSpPr>
          <p:spPr bwMode="gray">
            <a:xfrm>
              <a:off x="938" y="1891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2147483647 w 3"/>
                <a:gd name="T3" fmla="*/ 2147483647 h 3"/>
                <a:gd name="T4" fmla="*/ 0 w 3"/>
                <a:gd name="T5" fmla="*/ 2147483647 h 3"/>
                <a:gd name="T6" fmla="*/ 2147483647 w 3"/>
                <a:gd name="T7" fmla="*/ 0 h 3"/>
                <a:gd name="T8" fmla="*/ 2147483647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3" y="1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7" name="Freeform 37"/>
            <p:cNvSpPr>
              <a:spLocks/>
            </p:cNvSpPr>
            <p:nvPr/>
          </p:nvSpPr>
          <p:spPr bwMode="gray">
            <a:xfrm>
              <a:off x="1123" y="2037"/>
              <a:ext cx="14" cy="20"/>
            </a:xfrm>
            <a:custGeom>
              <a:avLst/>
              <a:gdLst>
                <a:gd name="T0" fmla="*/ 2147483647 w 11"/>
                <a:gd name="T1" fmla="*/ 2147483647 h 15"/>
                <a:gd name="T2" fmla="*/ 2147483647 w 11"/>
                <a:gd name="T3" fmla="*/ 0 h 15"/>
                <a:gd name="T4" fmla="*/ 2147483647 w 11"/>
                <a:gd name="T5" fmla="*/ 2147483647 h 15"/>
                <a:gd name="T6" fmla="*/ 2147483647 w 11"/>
                <a:gd name="T7" fmla="*/ 2147483647 h 15"/>
                <a:gd name="T8" fmla="*/ 2147483647 w 11"/>
                <a:gd name="T9" fmla="*/ 2147483647 h 15"/>
                <a:gd name="T10" fmla="*/ 2147483647 w 11"/>
                <a:gd name="T11" fmla="*/ 2147483647 h 15"/>
                <a:gd name="T12" fmla="*/ 2147483647 w 11"/>
                <a:gd name="T13" fmla="*/ 2147483647 h 15"/>
                <a:gd name="T14" fmla="*/ 2147483647 w 11"/>
                <a:gd name="T15" fmla="*/ 2147483647 h 15"/>
                <a:gd name="T16" fmla="*/ 0 w 11"/>
                <a:gd name="T17" fmla="*/ 2147483647 h 15"/>
                <a:gd name="T18" fmla="*/ 2147483647 w 11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5"/>
                <a:gd name="T32" fmla="*/ 11 w 11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5">
                  <a:moveTo>
                    <a:pt x="1" y="1"/>
                  </a:moveTo>
                  <a:lnTo>
                    <a:pt x="5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11" y="2"/>
                  </a:lnTo>
                  <a:lnTo>
                    <a:pt x="10" y="8"/>
                  </a:lnTo>
                  <a:lnTo>
                    <a:pt x="9" y="15"/>
                  </a:lnTo>
                  <a:lnTo>
                    <a:pt x="4" y="15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8" name="Freeform 38"/>
            <p:cNvSpPr>
              <a:spLocks/>
            </p:cNvSpPr>
            <p:nvPr/>
          </p:nvSpPr>
          <p:spPr bwMode="gray">
            <a:xfrm>
              <a:off x="1119" y="1992"/>
              <a:ext cx="16" cy="30"/>
            </a:xfrm>
            <a:custGeom>
              <a:avLst/>
              <a:gdLst>
                <a:gd name="T0" fmla="*/ 0 w 12"/>
                <a:gd name="T1" fmla="*/ 0 h 23"/>
                <a:gd name="T2" fmla="*/ 2147483647 w 12"/>
                <a:gd name="T3" fmla="*/ 0 h 23"/>
                <a:gd name="T4" fmla="*/ 2147483647 w 12"/>
                <a:gd name="T5" fmla="*/ 2147483647 h 23"/>
                <a:gd name="T6" fmla="*/ 2147483647 w 12"/>
                <a:gd name="T7" fmla="*/ 2147483647 h 23"/>
                <a:gd name="T8" fmla="*/ 2147483647 w 12"/>
                <a:gd name="T9" fmla="*/ 2147483647 h 23"/>
                <a:gd name="T10" fmla="*/ 2147483647 w 12"/>
                <a:gd name="T11" fmla="*/ 2147483647 h 23"/>
                <a:gd name="T12" fmla="*/ 0 w 12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3"/>
                <a:gd name="T23" fmla="*/ 12 w 12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3">
                  <a:moveTo>
                    <a:pt x="0" y="0"/>
                  </a:moveTo>
                  <a:lnTo>
                    <a:pt x="2" y="0"/>
                  </a:lnTo>
                  <a:lnTo>
                    <a:pt x="8" y="8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69" name="Freeform 39"/>
            <p:cNvSpPr>
              <a:spLocks/>
            </p:cNvSpPr>
            <p:nvPr/>
          </p:nvSpPr>
          <p:spPr bwMode="gray">
            <a:xfrm>
              <a:off x="1120" y="2013"/>
              <a:ext cx="7" cy="10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0 w 5"/>
                <a:gd name="T7" fmla="*/ 2147483647 h 8"/>
                <a:gd name="T8" fmla="*/ 2147483647 w 5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8"/>
                <a:gd name="T17" fmla="*/ 5 w 5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8">
                  <a:moveTo>
                    <a:pt x="2" y="0"/>
                  </a:moveTo>
                  <a:lnTo>
                    <a:pt x="5" y="7"/>
                  </a:lnTo>
                  <a:lnTo>
                    <a:pt x="3" y="8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0" name="Freeform 40"/>
            <p:cNvSpPr>
              <a:spLocks/>
            </p:cNvSpPr>
            <p:nvPr/>
          </p:nvSpPr>
          <p:spPr bwMode="gray">
            <a:xfrm>
              <a:off x="1107" y="1974"/>
              <a:ext cx="4" cy="19"/>
            </a:xfrm>
            <a:custGeom>
              <a:avLst/>
              <a:gdLst>
                <a:gd name="T0" fmla="*/ 0 w 3"/>
                <a:gd name="T1" fmla="*/ 2147483647 h 15"/>
                <a:gd name="T2" fmla="*/ 2147483647 w 3"/>
                <a:gd name="T3" fmla="*/ 0 h 15"/>
                <a:gd name="T4" fmla="*/ 2147483647 w 3"/>
                <a:gd name="T5" fmla="*/ 2147483647 h 15"/>
                <a:gd name="T6" fmla="*/ 2147483647 w 3"/>
                <a:gd name="T7" fmla="*/ 2147483647 h 15"/>
                <a:gd name="T8" fmla="*/ 2147483647 w 3"/>
                <a:gd name="T9" fmla="*/ 2147483647 h 15"/>
                <a:gd name="T10" fmla="*/ 0 w 3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15"/>
                <a:gd name="T20" fmla="*/ 3 w 3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15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15"/>
                  </a:lnTo>
                  <a:lnTo>
                    <a:pt x="2" y="1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1" name="Freeform 41"/>
            <p:cNvSpPr>
              <a:spLocks/>
            </p:cNvSpPr>
            <p:nvPr/>
          </p:nvSpPr>
          <p:spPr bwMode="gray">
            <a:xfrm>
              <a:off x="1097" y="1971"/>
              <a:ext cx="7" cy="17"/>
            </a:xfrm>
            <a:custGeom>
              <a:avLst/>
              <a:gdLst>
                <a:gd name="T0" fmla="*/ 2147483647 w 5"/>
                <a:gd name="T1" fmla="*/ 0 h 13"/>
                <a:gd name="T2" fmla="*/ 2147483647 w 5"/>
                <a:gd name="T3" fmla="*/ 2147483647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0 w 5"/>
                <a:gd name="T9" fmla="*/ 2147483647 h 13"/>
                <a:gd name="T10" fmla="*/ 2147483647 w 5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3"/>
                <a:gd name="T20" fmla="*/ 5 w 5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3">
                  <a:moveTo>
                    <a:pt x="3" y="0"/>
                  </a:moveTo>
                  <a:lnTo>
                    <a:pt x="5" y="5"/>
                  </a:lnTo>
                  <a:lnTo>
                    <a:pt x="5" y="12"/>
                  </a:lnTo>
                  <a:lnTo>
                    <a:pt x="3" y="13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2" name="Freeform 42"/>
            <p:cNvSpPr>
              <a:spLocks/>
            </p:cNvSpPr>
            <p:nvPr/>
          </p:nvSpPr>
          <p:spPr bwMode="gray">
            <a:xfrm>
              <a:off x="1105" y="1945"/>
              <a:ext cx="6" cy="23"/>
            </a:xfrm>
            <a:custGeom>
              <a:avLst/>
              <a:gdLst>
                <a:gd name="T0" fmla="*/ 2147483647 w 5"/>
                <a:gd name="T1" fmla="*/ 0 h 18"/>
                <a:gd name="T2" fmla="*/ 2147483647 w 5"/>
                <a:gd name="T3" fmla="*/ 2147483647 h 18"/>
                <a:gd name="T4" fmla="*/ 2147483647 w 5"/>
                <a:gd name="T5" fmla="*/ 2147483647 h 18"/>
                <a:gd name="T6" fmla="*/ 2147483647 w 5"/>
                <a:gd name="T7" fmla="*/ 2147483647 h 18"/>
                <a:gd name="T8" fmla="*/ 0 w 5"/>
                <a:gd name="T9" fmla="*/ 2147483647 h 18"/>
                <a:gd name="T10" fmla="*/ 0 w 5"/>
                <a:gd name="T11" fmla="*/ 2147483647 h 18"/>
                <a:gd name="T12" fmla="*/ 2147483647 w 5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8"/>
                <a:gd name="T23" fmla="*/ 5 w 5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8">
                  <a:moveTo>
                    <a:pt x="1" y="0"/>
                  </a:moveTo>
                  <a:lnTo>
                    <a:pt x="5" y="5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3" name="Freeform 43"/>
            <p:cNvSpPr>
              <a:spLocks/>
            </p:cNvSpPr>
            <p:nvPr/>
          </p:nvSpPr>
          <p:spPr bwMode="gray">
            <a:xfrm>
              <a:off x="1081" y="1940"/>
              <a:ext cx="20" cy="22"/>
            </a:xfrm>
            <a:custGeom>
              <a:avLst/>
              <a:gdLst>
                <a:gd name="T0" fmla="*/ 2147483647 w 15"/>
                <a:gd name="T1" fmla="*/ 2147483647 h 17"/>
                <a:gd name="T2" fmla="*/ 2147483647 w 15"/>
                <a:gd name="T3" fmla="*/ 2147483647 h 17"/>
                <a:gd name="T4" fmla="*/ 0 w 15"/>
                <a:gd name="T5" fmla="*/ 2147483647 h 17"/>
                <a:gd name="T6" fmla="*/ 0 w 15"/>
                <a:gd name="T7" fmla="*/ 2147483647 h 17"/>
                <a:gd name="T8" fmla="*/ 2147483647 w 15"/>
                <a:gd name="T9" fmla="*/ 0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2147483647 w 15"/>
                <a:gd name="T25" fmla="*/ 2147483647 h 17"/>
                <a:gd name="T26" fmla="*/ 2147483647 w 15"/>
                <a:gd name="T27" fmla="*/ 2147483647 h 17"/>
                <a:gd name="T28" fmla="*/ 2147483647 w 15"/>
                <a:gd name="T29" fmla="*/ 2147483647 h 17"/>
                <a:gd name="T30" fmla="*/ 2147483647 w 15"/>
                <a:gd name="T31" fmla="*/ 2147483647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"/>
                <a:gd name="T49" fmla="*/ 0 h 17"/>
                <a:gd name="T50" fmla="*/ 15 w 15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" h="17">
                  <a:moveTo>
                    <a:pt x="6" y="16"/>
                  </a:moveTo>
                  <a:lnTo>
                    <a:pt x="3" y="12"/>
                  </a:lnTo>
                  <a:lnTo>
                    <a:pt x="0" y="6"/>
                  </a:lnTo>
                  <a:lnTo>
                    <a:pt x="0" y="4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17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4" name="Freeform 44"/>
            <p:cNvSpPr>
              <a:spLocks/>
            </p:cNvSpPr>
            <p:nvPr/>
          </p:nvSpPr>
          <p:spPr bwMode="gray">
            <a:xfrm>
              <a:off x="1113" y="1971"/>
              <a:ext cx="11" cy="12"/>
            </a:xfrm>
            <a:custGeom>
              <a:avLst/>
              <a:gdLst>
                <a:gd name="T0" fmla="*/ 2147483647 w 9"/>
                <a:gd name="T1" fmla="*/ 2147483647 h 9"/>
                <a:gd name="T2" fmla="*/ 0 w 9"/>
                <a:gd name="T3" fmla="*/ 2147483647 h 9"/>
                <a:gd name="T4" fmla="*/ 2147483647 w 9"/>
                <a:gd name="T5" fmla="*/ 0 h 9"/>
                <a:gd name="T6" fmla="*/ 2147483647 w 9"/>
                <a:gd name="T7" fmla="*/ 2147483647 h 9"/>
                <a:gd name="T8" fmla="*/ 2147483647 w 9"/>
                <a:gd name="T9" fmla="*/ 2147483647 h 9"/>
                <a:gd name="T10" fmla="*/ 2147483647 w 9"/>
                <a:gd name="T11" fmla="*/ 2147483647 h 9"/>
                <a:gd name="T12" fmla="*/ 2147483647 w 9"/>
                <a:gd name="T13" fmla="*/ 2147483647 h 9"/>
                <a:gd name="T14" fmla="*/ 2147483647 w 9"/>
                <a:gd name="T15" fmla="*/ 2147483647 h 9"/>
                <a:gd name="T16" fmla="*/ 2147483647 w 9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9"/>
                <a:gd name="T29" fmla="*/ 9 w 9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9">
                  <a:moveTo>
                    <a:pt x="3" y="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9" y="5"/>
                  </a:lnTo>
                  <a:lnTo>
                    <a:pt x="9" y="7"/>
                  </a:lnTo>
                  <a:lnTo>
                    <a:pt x="5" y="5"/>
                  </a:lnTo>
                  <a:lnTo>
                    <a:pt x="6" y="8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5" name="Freeform 45"/>
            <p:cNvSpPr>
              <a:spLocks/>
            </p:cNvSpPr>
            <p:nvPr/>
          </p:nvSpPr>
          <p:spPr bwMode="gray">
            <a:xfrm>
              <a:off x="1132" y="2060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6" name="Freeform 46"/>
            <p:cNvSpPr>
              <a:spLocks/>
            </p:cNvSpPr>
            <p:nvPr/>
          </p:nvSpPr>
          <p:spPr bwMode="gray">
            <a:xfrm>
              <a:off x="1135" y="2067"/>
              <a:ext cx="8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7" name="Freeform 47"/>
            <p:cNvSpPr>
              <a:spLocks/>
            </p:cNvSpPr>
            <p:nvPr/>
          </p:nvSpPr>
          <p:spPr bwMode="gray">
            <a:xfrm>
              <a:off x="1143" y="2074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8" name="Freeform 48"/>
            <p:cNvSpPr>
              <a:spLocks/>
            </p:cNvSpPr>
            <p:nvPr/>
          </p:nvSpPr>
          <p:spPr bwMode="gray">
            <a:xfrm>
              <a:off x="1149" y="2040"/>
              <a:ext cx="5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79" name="Freeform 49"/>
            <p:cNvSpPr>
              <a:spLocks/>
            </p:cNvSpPr>
            <p:nvPr/>
          </p:nvSpPr>
          <p:spPr bwMode="gray">
            <a:xfrm>
              <a:off x="1154" y="2050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7" y="4"/>
                  </a:lnTo>
                  <a:lnTo>
                    <a:pt x="4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0" name="Freeform 50"/>
            <p:cNvSpPr>
              <a:spLocks/>
            </p:cNvSpPr>
            <p:nvPr/>
          </p:nvSpPr>
          <p:spPr bwMode="gray">
            <a:xfrm>
              <a:off x="699" y="1598"/>
              <a:ext cx="462" cy="438"/>
            </a:xfrm>
            <a:custGeom>
              <a:avLst/>
              <a:gdLst>
                <a:gd name="T0" fmla="*/ 2147483647 w 354"/>
                <a:gd name="T1" fmla="*/ 2147483647 h 336"/>
                <a:gd name="T2" fmla="*/ 2147483647 w 354"/>
                <a:gd name="T3" fmla="*/ 2147483647 h 336"/>
                <a:gd name="T4" fmla="*/ 2147483647 w 354"/>
                <a:gd name="T5" fmla="*/ 2147483647 h 336"/>
                <a:gd name="T6" fmla="*/ 2147483647 w 354"/>
                <a:gd name="T7" fmla="*/ 2147483647 h 336"/>
                <a:gd name="T8" fmla="*/ 2147483647 w 354"/>
                <a:gd name="T9" fmla="*/ 2147483647 h 336"/>
                <a:gd name="T10" fmla="*/ 2147483647 w 354"/>
                <a:gd name="T11" fmla="*/ 2147483647 h 336"/>
                <a:gd name="T12" fmla="*/ 2147483647 w 354"/>
                <a:gd name="T13" fmla="*/ 2147483647 h 336"/>
                <a:gd name="T14" fmla="*/ 2147483647 w 354"/>
                <a:gd name="T15" fmla="*/ 2147483647 h 336"/>
                <a:gd name="T16" fmla="*/ 2147483647 w 354"/>
                <a:gd name="T17" fmla="*/ 2147483647 h 336"/>
                <a:gd name="T18" fmla="*/ 2147483647 w 354"/>
                <a:gd name="T19" fmla="*/ 2147483647 h 336"/>
                <a:gd name="T20" fmla="*/ 2147483647 w 354"/>
                <a:gd name="T21" fmla="*/ 2147483647 h 336"/>
                <a:gd name="T22" fmla="*/ 2147483647 w 354"/>
                <a:gd name="T23" fmla="*/ 2147483647 h 336"/>
                <a:gd name="T24" fmla="*/ 2147483647 w 354"/>
                <a:gd name="T25" fmla="*/ 2147483647 h 336"/>
                <a:gd name="T26" fmla="*/ 2147483647 w 354"/>
                <a:gd name="T27" fmla="*/ 2147483647 h 336"/>
                <a:gd name="T28" fmla="*/ 2147483647 w 354"/>
                <a:gd name="T29" fmla="*/ 2147483647 h 336"/>
                <a:gd name="T30" fmla="*/ 2147483647 w 354"/>
                <a:gd name="T31" fmla="*/ 2147483647 h 336"/>
                <a:gd name="T32" fmla="*/ 2147483647 w 354"/>
                <a:gd name="T33" fmla="*/ 2147483647 h 336"/>
                <a:gd name="T34" fmla="*/ 2147483647 w 354"/>
                <a:gd name="T35" fmla="*/ 2147483647 h 336"/>
                <a:gd name="T36" fmla="*/ 2147483647 w 354"/>
                <a:gd name="T37" fmla="*/ 2147483647 h 336"/>
                <a:gd name="T38" fmla="*/ 2147483647 w 354"/>
                <a:gd name="T39" fmla="*/ 2147483647 h 336"/>
                <a:gd name="T40" fmla="*/ 2147483647 w 354"/>
                <a:gd name="T41" fmla="*/ 2147483647 h 336"/>
                <a:gd name="T42" fmla="*/ 2147483647 w 354"/>
                <a:gd name="T43" fmla="*/ 2147483647 h 336"/>
                <a:gd name="T44" fmla="*/ 2147483647 w 354"/>
                <a:gd name="T45" fmla="*/ 2147483647 h 336"/>
                <a:gd name="T46" fmla="*/ 2147483647 w 354"/>
                <a:gd name="T47" fmla="*/ 2147483647 h 336"/>
                <a:gd name="T48" fmla="*/ 2147483647 w 354"/>
                <a:gd name="T49" fmla="*/ 2147483647 h 336"/>
                <a:gd name="T50" fmla="*/ 2147483647 w 354"/>
                <a:gd name="T51" fmla="*/ 2147483647 h 336"/>
                <a:gd name="T52" fmla="*/ 2147483647 w 354"/>
                <a:gd name="T53" fmla="*/ 2147483647 h 336"/>
                <a:gd name="T54" fmla="*/ 2147483647 w 354"/>
                <a:gd name="T55" fmla="*/ 2147483647 h 336"/>
                <a:gd name="T56" fmla="*/ 2147483647 w 354"/>
                <a:gd name="T57" fmla="*/ 2147483647 h 336"/>
                <a:gd name="T58" fmla="*/ 2147483647 w 354"/>
                <a:gd name="T59" fmla="*/ 2147483647 h 336"/>
                <a:gd name="T60" fmla="*/ 2147483647 w 354"/>
                <a:gd name="T61" fmla="*/ 2147483647 h 336"/>
                <a:gd name="T62" fmla="*/ 2147483647 w 354"/>
                <a:gd name="T63" fmla="*/ 2147483647 h 336"/>
                <a:gd name="T64" fmla="*/ 2147483647 w 354"/>
                <a:gd name="T65" fmla="*/ 2147483647 h 336"/>
                <a:gd name="T66" fmla="*/ 2147483647 w 354"/>
                <a:gd name="T67" fmla="*/ 2147483647 h 336"/>
                <a:gd name="T68" fmla="*/ 2147483647 w 354"/>
                <a:gd name="T69" fmla="*/ 2147483647 h 336"/>
                <a:gd name="T70" fmla="*/ 2147483647 w 354"/>
                <a:gd name="T71" fmla="*/ 2147483647 h 336"/>
                <a:gd name="T72" fmla="*/ 2147483647 w 354"/>
                <a:gd name="T73" fmla="*/ 2147483647 h 336"/>
                <a:gd name="T74" fmla="*/ 2147483647 w 354"/>
                <a:gd name="T75" fmla="*/ 2147483647 h 336"/>
                <a:gd name="T76" fmla="*/ 2147483647 w 354"/>
                <a:gd name="T77" fmla="*/ 2147483647 h 336"/>
                <a:gd name="T78" fmla="*/ 2147483647 w 354"/>
                <a:gd name="T79" fmla="*/ 2147483647 h 336"/>
                <a:gd name="T80" fmla="*/ 2147483647 w 354"/>
                <a:gd name="T81" fmla="*/ 2147483647 h 336"/>
                <a:gd name="T82" fmla="*/ 2147483647 w 354"/>
                <a:gd name="T83" fmla="*/ 2147483647 h 336"/>
                <a:gd name="T84" fmla="*/ 2147483647 w 354"/>
                <a:gd name="T85" fmla="*/ 2147483647 h 336"/>
                <a:gd name="T86" fmla="*/ 2147483647 w 354"/>
                <a:gd name="T87" fmla="*/ 2147483647 h 336"/>
                <a:gd name="T88" fmla="*/ 2147483647 w 354"/>
                <a:gd name="T89" fmla="*/ 2147483647 h 336"/>
                <a:gd name="T90" fmla="*/ 2147483647 w 354"/>
                <a:gd name="T91" fmla="*/ 2147483647 h 336"/>
                <a:gd name="T92" fmla="*/ 2147483647 w 354"/>
                <a:gd name="T93" fmla="*/ 2147483647 h 336"/>
                <a:gd name="T94" fmla="*/ 2147483647 w 354"/>
                <a:gd name="T95" fmla="*/ 2147483647 h 336"/>
                <a:gd name="T96" fmla="*/ 2147483647 w 354"/>
                <a:gd name="T97" fmla="*/ 2147483647 h 336"/>
                <a:gd name="T98" fmla="*/ 2147483647 w 354"/>
                <a:gd name="T99" fmla="*/ 2147483647 h 336"/>
                <a:gd name="T100" fmla="*/ 2147483647 w 354"/>
                <a:gd name="T101" fmla="*/ 2147483647 h 3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54"/>
                <a:gd name="T154" fmla="*/ 0 h 336"/>
                <a:gd name="T155" fmla="*/ 354 w 354"/>
                <a:gd name="T156" fmla="*/ 336 h 3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54" h="336">
                  <a:moveTo>
                    <a:pt x="250" y="31"/>
                  </a:moveTo>
                  <a:lnTo>
                    <a:pt x="250" y="219"/>
                  </a:lnTo>
                  <a:lnTo>
                    <a:pt x="261" y="226"/>
                  </a:lnTo>
                  <a:lnTo>
                    <a:pt x="263" y="220"/>
                  </a:lnTo>
                  <a:lnTo>
                    <a:pt x="266" y="217"/>
                  </a:lnTo>
                  <a:lnTo>
                    <a:pt x="271" y="223"/>
                  </a:lnTo>
                  <a:lnTo>
                    <a:pt x="285" y="245"/>
                  </a:lnTo>
                  <a:lnTo>
                    <a:pt x="289" y="245"/>
                  </a:lnTo>
                  <a:lnTo>
                    <a:pt x="296" y="237"/>
                  </a:lnTo>
                  <a:lnTo>
                    <a:pt x="303" y="235"/>
                  </a:lnTo>
                  <a:lnTo>
                    <a:pt x="310" y="241"/>
                  </a:lnTo>
                  <a:lnTo>
                    <a:pt x="317" y="254"/>
                  </a:lnTo>
                  <a:lnTo>
                    <a:pt x="323" y="259"/>
                  </a:lnTo>
                  <a:lnTo>
                    <a:pt x="335" y="288"/>
                  </a:lnTo>
                  <a:lnTo>
                    <a:pt x="342" y="296"/>
                  </a:lnTo>
                  <a:lnTo>
                    <a:pt x="354" y="305"/>
                  </a:lnTo>
                  <a:lnTo>
                    <a:pt x="352" y="314"/>
                  </a:lnTo>
                  <a:lnTo>
                    <a:pt x="353" y="322"/>
                  </a:lnTo>
                  <a:lnTo>
                    <a:pt x="351" y="325"/>
                  </a:lnTo>
                  <a:lnTo>
                    <a:pt x="347" y="325"/>
                  </a:lnTo>
                  <a:lnTo>
                    <a:pt x="345" y="325"/>
                  </a:lnTo>
                  <a:lnTo>
                    <a:pt x="343" y="317"/>
                  </a:lnTo>
                  <a:lnTo>
                    <a:pt x="338" y="315"/>
                  </a:lnTo>
                  <a:lnTo>
                    <a:pt x="336" y="312"/>
                  </a:lnTo>
                  <a:lnTo>
                    <a:pt x="334" y="311"/>
                  </a:lnTo>
                  <a:lnTo>
                    <a:pt x="334" y="306"/>
                  </a:lnTo>
                  <a:lnTo>
                    <a:pt x="330" y="300"/>
                  </a:lnTo>
                  <a:lnTo>
                    <a:pt x="330" y="292"/>
                  </a:lnTo>
                  <a:lnTo>
                    <a:pt x="326" y="290"/>
                  </a:lnTo>
                  <a:lnTo>
                    <a:pt x="322" y="285"/>
                  </a:lnTo>
                  <a:lnTo>
                    <a:pt x="321" y="275"/>
                  </a:lnTo>
                  <a:lnTo>
                    <a:pt x="315" y="261"/>
                  </a:lnTo>
                  <a:lnTo>
                    <a:pt x="311" y="258"/>
                  </a:lnTo>
                  <a:lnTo>
                    <a:pt x="307" y="256"/>
                  </a:lnTo>
                  <a:lnTo>
                    <a:pt x="305" y="249"/>
                  </a:lnTo>
                  <a:lnTo>
                    <a:pt x="303" y="258"/>
                  </a:lnTo>
                  <a:lnTo>
                    <a:pt x="301" y="258"/>
                  </a:lnTo>
                  <a:lnTo>
                    <a:pt x="297" y="253"/>
                  </a:lnTo>
                  <a:lnTo>
                    <a:pt x="294" y="253"/>
                  </a:lnTo>
                  <a:lnTo>
                    <a:pt x="293" y="255"/>
                  </a:lnTo>
                  <a:lnTo>
                    <a:pt x="296" y="259"/>
                  </a:lnTo>
                  <a:lnTo>
                    <a:pt x="285" y="260"/>
                  </a:lnTo>
                  <a:lnTo>
                    <a:pt x="279" y="253"/>
                  </a:lnTo>
                  <a:lnTo>
                    <a:pt x="277" y="245"/>
                  </a:lnTo>
                  <a:lnTo>
                    <a:pt x="265" y="240"/>
                  </a:lnTo>
                  <a:lnTo>
                    <a:pt x="264" y="231"/>
                  </a:lnTo>
                  <a:lnTo>
                    <a:pt x="259" y="234"/>
                  </a:lnTo>
                  <a:lnTo>
                    <a:pt x="249" y="232"/>
                  </a:lnTo>
                  <a:lnTo>
                    <a:pt x="247" y="230"/>
                  </a:lnTo>
                  <a:lnTo>
                    <a:pt x="238" y="230"/>
                  </a:lnTo>
                  <a:lnTo>
                    <a:pt x="234" y="228"/>
                  </a:lnTo>
                  <a:lnTo>
                    <a:pt x="229" y="228"/>
                  </a:lnTo>
                  <a:lnTo>
                    <a:pt x="217" y="228"/>
                  </a:lnTo>
                  <a:lnTo>
                    <a:pt x="216" y="220"/>
                  </a:lnTo>
                  <a:lnTo>
                    <a:pt x="214" y="218"/>
                  </a:lnTo>
                  <a:lnTo>
                    <a:pt x="209" y="219"/>
                  </a:lnTo>
                  <a:lnTo>
                    <a:pt x="199" y="213"/>
                  </a:lnTo>
                  <a:lnTo>
                    <a:pt x="197" y="208"/>
                  </a:lnTo>
                  <a:lnTo>
                    <a:pt x="192" y="210"/>
                  </a:lnTo>
                  <a:lnTo>
                    <a:pt x="188" y="210"/>
                  </a:lnTo>
                  <a:lnTo>
                    <a:pt x="189" y="206"/>
                  </a:lnTo>
                  <a:lnTo>
                    <a:pt x="186" y="205"/>
                  </a:lnTo>
                  <a:lnTo>
                    <a:pt x="180" y="213"/>
                  </a:lnTo>
                  <a:lnTo>
                    <a:pt x="183" y="214"/>
                  </a:lnTo>
                  <a:lnTo>
                    <a:pt x="182" y="216"/>
                  </a:lnTo>
                  <a:lnTo>
                    <a:pt x="183" y="221"/>
                  </a:lnTo>
                  <a:lnTo>
                    <a:pt x="180" y="229"/>
                  </a:lnTo>
                  <a:lnTo>
                    <a:pt x="171" y="229"/>
                  </a:lnTo>
                  <a:lnTo>
                    <a:pt x="166" y="236"/>
                  </a:lnTo>
                  <a:lnTo>
                    <a:pt x="156" y="243"/>
                  </a:lnTo>
                  <a:lnTo>
                    <a:pt x="148" y="243"/>
                  </a:lnTo>
                  <a:lnTo>
                    <a:pt x="150" y="240"/>
                  </a:lnTo>
                  <a:lnTo>
                    <a:pt x="152" y="239"/>
                  </a:lnTo>
                  <a:lnTo>
                    <a:pt x="154" y="236"/>
                  </a:lnTo>
                  <a:lnTo>
                    <a:pt x="152" y="235"/>
                  </a:lnTo>
                  <a:lnTo>
                    <a:pt x="150" y="236"/>
                  </a:lnTo>
                  <a:lnTo>
                    <a:pt x="150" y="233"/>
                  </a:lnTo>
                  <a:lnTo>
                    <a:pt x="155" y="218"/>
                  </a:lnTo>
                  <a:lnTo>
                    <a:pt x="154" y="214"/>
                  </a:lnTo>
                  <a:lnTo>
                    <a:pt x="163" y="207"/>
                  </a:lnTo>
                  <a:lnTo>
                    <a:pt x="169" y="208"/>
                  </a:lnTo>
                  <a:lnTo>
                    <a:pt x="171" y="197"/>
                  </a:lnTo>
                  <a:lnTo>
                    <a:pt x="168" y="197"/>
                  </a:lnTo>
                  <a:lnTo>
                    <a:pt x="165" y="201"/>
                  </a:lnTo>
                  <a:lnTo>
                    <a:pt x="158" y="201"/>
                  </a:lnTo>
                  <a:lnTo>
                    <a:pt x="141" y="224"/>
                  </a:lnTo>
                  <a:lnTo>
                    <a:pt x="142" y="231"/>
                  </a:lnTo>
                  <a:lnTo>
                    <a:pt x="138" y="236"/>
                  </a:lnTo>
                  <a:lnTo>
                    <a:pt x="132" y="236"/>
                  </a:lnTo>
                  <a:lnTo>
                    <a:pt x="127" y="244"/>
                  </a:lnTo>
                  <a:lnTo>
                    <a:pt x="128" y="247"/>
                  </a:lnTo>
                  <a:lnTo>
                    <a:pt x="133" y="247"/>
                  </a:lnTo>
                  <a:lnTo>
                    <a:pt x="133" y="256"/>
                  </a:lnTo>
                  <a:lnTo>
                    <a:pt x="129" y="257"/>
                  </a:lnTo>
                  <a:lnTo>
                    <a:pt x="127" y="266"/>
                  </a:lnTo>
                  <a:lnTo>
                    <a:pt x="120" y="270"/>
                  </a:lnTo>
                  <a:lnTo>
                    <a:pt x="114" y="275"/>
                  </a:lnTo>
                  <a:lnTo>
                    <a:pt x="106" y="282"/>
                  </a:lnTo>
                  <a:lnTo>
                    <a:pt x="106" y="287"/>
                  </a:lnTo>
                  <a:lnTo>
                    <a:pt x="102" y="290"/>
                  </a:lnTo>
                  <a:lnTo>
                    <a:pt x="87" y="302"/>
                  </a:lnTo>
                  <a:lnTo>
                    <a:pt x="87" y="305"/>
                  </a:lnTo>
                  <a:lnTo>
                    <a:pt x="81" y="307"/>
                  </a:lnTo>
                  <a:lnTo>
                    <a:pt x="75" y="311"/>
                  </a:lnTo>
                  <a:lnTo>
                    <a:pt x="66" y="317"/>
                  </a:lnTo>
                  <a:lnTo>
                    <a:pt x="62" y="317"/>
                  </a:lnTo>
                  <a:lnTo>
                    <a:pt x="60" y="315"/>
                  </a:lnTo>
                  <a:lnTo>
                    <a:pt x="57" y="314"/>
                  </a:lnTo>
                  <a:lnTo>
                    <a:pt x="55" y="320"/>
                  </a:lnTo>
                  <a:lnTo>
                    <a:pt x="47" y="325"/>
                  </a:lnTo>
                  <a:lnTo>
                    <a:pt x="44" y="325"/>
                  </a:lnTo>
                  <a:lnTo>
                    <a:pt x="42" y="329"/>
                  </a:lnTo>
                  <a:lnTo>
                    <a:pt x="36" y="334"/>
                  </a:lnTo>
                  <a:lnTo>
                    <a:pt x="29" y="336"/>
                  </a:lnTo>
                  <a:lnTo>
                    <a:pt x="29" y="333"/>
                  </a:lnTo>
                  <a:lnTo>
                    <a:pt x="31" y="328"/>
                  </a:lnTo>
                  <a:lnTo>
                    <a:pt x="36" y="324"/>
                  </a:lnTo>
                  <a:lnTo>
                    <a:pt x="40" y="325"/>
                  </a:lnTo>
                  <a:lnTo>
                    <a:pt x="46" y="321"/>
                  </a:lnTo>
                  <a:lnTo>
                    <a:pt x="50" y="315"/>
                  </a:lnTo>
                  <a:lnTo>
                    <a:pt x="57" y="308"/>
                  </a:lnTo>
                  <a:lnTo>
                    <a:pt x="63" y="307"/>
                  </a:lnTo>
                  <a:lnTo>
                    <a:pt x="67" y="309"/>
                  </a:lnTo>
                  <a:lnTo>
                    <a:pt x="70" y="307"/>
                  </a:lnTo>
                  <a:lnTo>
                    <a:pt x="71" y="302"/>
                  </a:lnTo>
                  <a:lnTo>
                    <a:pt x="75" y="297"/>
                  </a:lnTo>
                  <a:lnTo>
                    <a:pt x="84" y="290"/>
                  </a:lnTo>
                  <a:lnTo>
                    <a:pt x="90" y="282"/>
                  </a:lnTo>
                  <a:lnTo>
                    <a:pt x="97" y="279"/>
                  </a:lnTo>
                  <a:lnTo>
                    <a:pt x="97" y="269"/>
                  </a:lnTo>
                  <a:lnTo>
                    <a:pt x="102" y="254"/>
                  </a:lnTo>
                  <a:lnTo>
                    <a:pt x="101" y="250"/>
                  </a:lnTo>
                  <a:lnTo>
                    <a:pt x="97" y="254"/>
                  </a:lnTo>
                  <a:lnTo>
                    <a:pt x="92" y="255"/>
                  </a:lnTo>
                  <a:lnTo>
                    <a:pt x="90" y="254"/>
                  </a:lnTo>
                  <a:lnTo>
                    <a:pt x="85" y="251"/>
                  </a:lnTo>
                  <a:lnTo>
                    <a:pt x="83" y="260"/>
                  </a:lnTo>
                  <a:lnTo>
                    <a:pt x="80" y="259"/>
                  </a:lnTo>
                  <a:lnTo>
                    <a:pt x="77" y="253"/>
                  </a:lnTo>
                  <a:lnTo>
                    <a:pt x="73" y="252"/>
                  </a:lnTo>
                  <a:lnTo>
                    <a:pt x="70" y="249"/>
                  </a:lnTo>
                  <a:lnTo>
                    <a:pt x="60" y="255"/>
                  </a:lnTo>
                  <a:lnTo>
                    <a:pt x="55" y="257"/>
                  </a:lnTo>
                  <a:lnTo>
                    <a:pt x="56" y="249"/>
                  </a:lnTo>
                  <a:lnTo>
                    <a:pt x="55" y="239"/>
                  </a:lnTo>
                  <a:lnTo>
                    <a:pt x="53" y="232"/>
                  </a:lnTo>
                  <a:lnTo>
                    <a:pt x="53" y="225"/>
                  </a:lnTo>
                  <a:lnTo>
                    <a:pt x="50" y="226"/>
                  </a:lnTo>
                  <a:lnTo>
                    <a:pt x="50" y="231"/>
                  </a:lnTo>
                  <a:lnTo>
                    <a:pt x="43" y="233"/>
                  </a:lnTo>
                  <a:lnTo>
                    <a:pt x="35" y="234"/>
                  </a:lnTo>
                  <a:lnTo>
                    <a:pt x="21" y="219"/>
                  </a:lnTo>
                  <a:lnTo>
                    <a:pt x="25" y="218"/>
                  </a:lnTo>
                  <a:lnTo>
                    <a:pt x="27" y="211"/>
                  </a:lnTo>
                  <a:lnTo>
                    <a:pt x="25" y="208"/>
                  </a:lnTo>
                  <a:lnTo>
                    <a:pt x="22" y="208"/>
                  </a:lnTo>
                  <a:lnTo>
                    <a:pt x="18" y="202"/>
                  </a:lnTo>
                  <a:lnTo>
                    <a:pt x="17" y="196"/>
                  </a:lnTo>
                  <a:lnTo>
                    <a:pt x="19" y="193"/>
                  </a:lnTo>
                  <a:lnTo>
                    <a:pt x="23" y="181"/>
                  </a:lnTo>
                  <a:lnTo>
                    <a:pt x="27" y="179"/>
                  </a:lnTo>
                  <a:lnTo>
                    <a:pt x="28" y="171"/>
                  </a:lnTo>
                  <a:lnTo>
                    <a:pt x="34" y="162"/>
                  </a:lnTo>
                  <a:lnTo>
                    <a:pt x="38" y="166"/>
                  </a:lnTo>
                  <a:lnTo>
                    <a:pt x="48" y="162"/>
                  </a:lnTo>
                  <a:lnTo>
                    <a:pt x="54" y="159"/>
                  </a:lnTo>
                  <a:lnTo>
                    <a:pt x="59" y="161"/>
                  </a:lnTo>
                  <a:lnTo>
                    <a:pt x="68" y="150"/>
                  </a:lnTo>
                  <a:lnTo>
                    <a:pt x="67" y="142"/>
                  </a:lnTo>
                  <a:lnTo>
                    <a:pt x="61" y="134"/>
                  </a:lnTo>
                  <a:lnTo>
                    <a:pt x="62" y="132"/>
                  </a:lnTo>
                  <a:lnTo>
                    <a:pt x="67" y="132"/>
                  </a:lnTo>
                  <a:lnTo>
                    <a:pt x="67" y="126"/>
                  </a:lnTo>
                  <a:lnTo>
                    <a:pt x="59" y="123"/>
                  </a:lnTo>
                  <a:lnTo>
                    <a:pt x="56" y="127"/>
                  </a:lnTo>
                  <a:lnTo>
                    <a:pt x="51" y="128"/>
                  </a:lnTo>
                  <a:lnTo>
                    <a:pt x="47" y="133"/>
                  </a:lnTo>
                  <a:lnTo>
                    <a:pt x="38" y="132"/>
                  </a:lnTo>
                  <a:lnTo>
                    <a:pt x="32" y="129"/>
                  </a:lnTo>
                  <a:lnTo>
                    <a:pt x="26" y="132"/>
                  </a:lnTo>
                  <a:lnTo>
                    <a:pt x="17" y="132"/>
                  </a:lnTo>
                  <a:lnTo>
                    <a:pt x="8" y="118"/>
                  </a:lnTo>
                  <a:lnTo>
                    <a:pt x="14" y="118"/>
                  </a:lnTo>
                  <a:lnTo>
                    <a:pt x="17" y="117"/>
                  </a:lnTo>
                  <a:lnTo>
                    <a:pt x="14" y="114"/>
                  </a:lnTo>
                  <a:lnTo>
                    <a:pt x="8" y="113"/>
                  </a:lnTo>
                  <a:lnTo>
                    <a:pt x="5" y="113"/>
                  </a:lnTo>
                  <a:lnTo>
                    <a:pt x="0" y="108"/>
                  </a:lnTo>
                  <a:lnTo>
                    <a:pt x="6" y="102"/>
                  </a:lnTo>
                  <a:lnTo>
                    <a:pt x="9" y="100"/>
                  </a:lnTo>
                  <a:lnTo>
                    <a:pt x="11" y="94"/>
                  </a:lnTo>
                  <a:lnTo>
                    <a:pt x="17" y="94"/>
                  </a:lnTo>
                  <a:lnTo>
                    <a:pt x="20" y="89"/>
                  </a:lnTo>
                  <a:lnTo>
                    <a:pt x="28" y="87"/>
                  </a:lnTo>
                  <a:lnTo>
                    <a:pt x="36" y="87"/>
                  </a:lnTo>
                  <a:lnTo>
                    <a:pt x="36" y="92"/>
                  </a:lnTo>
                  <a:lnTo>
                    <a:pt x="35" y="96"/>
                  </a:lnTo>
                  <a:lnTo>
                    <a:pt x="45" y="94"/>
                  </a:lnTo>
                  <a:lnTo>
                    <a:pt x="56" y="98"/>
                  </a:lnTo>
                  <a:lnTo>
                    <a:pt x="60" y="94"/>
                  </a:lnTo>
                  <a:lnTo>
                    <a:pt x="64" y="94"/>
                  </a:lnTo>
                  <a:lnTo>
                    <a:pt x="66" y="88"/>
                  </a:lnTo>
                  <a:lnTo>
                    <a:pt x="75" y="87"/>
                  </a:lnTo>
                  <a:lnTo>
                    <a:pt x="77" y="84"/>
                  </a:lnTo>
                  <a:lnTo>
                    <a:pt x="75" y="81"/>
                  </a:lnTo>
                  <a:lnTo>
                    <a:pt x="67" y="82"/>
                  </a:lnTo>
                  <a:lnTo>
                    <a:pt x="62" y="84"/>
                  </a:lnTo>
                  <a:lnTo>
                    <a:pt x="56" y="80"/>
                  </a:lnTo>
                  <a:lnTo>
                    <a:pt x="58" y="77"/>
                  </a:lnTo>
                  <a:lnTo>
                    <a:pt x="60" y="75"/>
                  </a:lnTo>
                  <a:lnTo>
                    <a:pt x="56" y="73"/>
                  </a:lnTo>
                  <a:lnTo>
                    <a:pt x="54" y="74"/>
                  </a:lnTo>
                  <a:lnTo>
                    <a:pt x="45" y="74"/>
                  </a:lnTo>
                  <a:lnTo>
                    <a:pt x="40" y="73"/>
                  </a:lnTo>
                  <a:lnTo>
                    <a:pt x="36" y="73"/>
                  </a:lnTo>
                  <a:lnTo>
                    <a:pt x="36" y="67"/>
                  </a:lnTo>
                  <a:lnTo>
                    <a:pt x="27" y="60"/>
                  </a:lnTo>
                  <a:lnTo>
                    <a:pt x="19" y="56"/>
                  </a:lnTo>
                  <a:lnTo>
                    <a:pt x="14" y="55"/>
                  </a:lnTo>
                  <a:lnTo>
                    <a:pt x="10" y="52"/>
                  </a:lnTo>
                  <a:lnTo>
                    <a:pt x="13" y="51"/>
                  </a:lnTo>
                  <a:lnTo>
                    <a:pt x="14" y="45"/>
                  </a:lnTo>
                  <a:lnTo>
                    <a:pt x="33" y="44"/>
                  </a:lnTo>
                  <a:lnTo>
                    <a:pt x="43" y="39"/>
                  </a:lnTo>
                  <a:lnTo>
                    <a:pt x="46" y="28"/>
                  </a:lnTo>
                  <a:lnTo>
                    <a:pt x="51" y="22"/>
                  </a:lnTo>
                  <a:lnTo>
                    <a:pt x="60" y="19"/>
                  </a:lnTo>
                  <a:lnTo>
                    <a:pt x="63" y="19"/>
                  </a:lnTo>
                  <a:lnTo>
                    <a:pt x="81" y="8"/>
                  </a:lnTo>
                  <a:lnTo>
                    <a:pt x="83" y="8"/>
                  </a:lnTo>
                  <a:lnTo>
                    <a:pt x="93" y="8"/>
                  </a:lnTo>
                  <a:lnTo>
                    <a:pt x="105" y="0"/>
                  </a:lnTo>
                  <a:lnTo>
                    <a:pt x="110" y="2"/>
                  </a:lnTo>
                  <a:lnTo>
                    <a:pt x="11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5" y="8"/>
                  </a:lnTo>
                  <a:lnTo>
                    <a:pt x="117" y="5"/>
                  </a:lnTo>
                  <a:lnTo>
                    <a:pt x="121" y="5"/>
                  </a:lnTo>
                  <a:lnTo>
                    <a:pt x="129" y="9"/>
                  </a:lnTo>
                  <a:lnTo>
                    <a:pt x="135" y="7"/>
                  </a:lnTo>
                  <a:lnTo>
                    <a:pt x="144" y="7"/>
                  </a:lnTo>
                  <a:lnTo>
                    <a:pt x="141" y="11"/>
                  </a:lnTo>
                  <a:lnTo>
                    <a:pt x="150" y="14"/>
                  </a:lnTo>
                  <a:lnTo>
                    <a:pt x="146" y="16"/>
                  </a:lnTo>
                  <a:lnTo>
                    <a:pt x="151" y="18"/>
                  </a:lnTo>
                  <a:lnTo>
                    <a:pt x="157" y="16"/>
                  </a:lnTo>
                  <a:lnTo>
                    <a:pt x="167" y="15"/>
                  </a:lnTo>
                  <a:lnTo>
                    <a:pt x="176" y="16"/>
                  </a:lnTo>
                  <a:lnTo>
                    <a:pt x="182" y="19"/>
                  </a:lnTo>
                  <a:lnTo>
                    <a:pt x="194" y="22"/>
                  </a:lnTo>
                  <a:lnTo>
                    <a:pt x="196" y="21"/>
                  </a:lnTo>
                  <a:lnTo>
                    <a:pt x="203" y="21"/>
                  </a:lnTo>
                  <a:lnTo>
                    <a:pt x="213" y="25"/>
                  </a:lnTo>
                  <a:lnTo>
                    <a:pt x="225" y="23"/>
                  </a:lnTo>
                  <a:lnTo>
                    <a:pt x="234" y="23"/>
                  </a:lnTo>
                  <a:lnTo>
                    <a:pt x="236" y="25"/>
                  </a:lnTo>
                  <a:lnTo>
                    <a:pt x="239" y="26"/>
                  </a:lnTo>
                  <a:lnTo>
                    <a:pt x="250" y="3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1" name="Freeform 51"/>
            <p:cNvSpPr>
              <a:spLocks/>
            </p:cNvSpPr>
            <p:nvPr/>
          </p:nvSpPr>
          <p:spPr bwMode="gray">
            <a:xfrm>
              <a:off x="1242" y="1431"/>
              <a:ext cx="91" cy="46"/>
            </a:xfrm>
            <a:custGeom>
              <a:avLst/>
              <a:gdLst>
                <a:gd name="T0" fmla="*/ 2147483647 w 70"/>
                <a:gd name="T1" fmla="*/ 2147483647 h 35"/>
                <a:gd name="T2" fmla="*/ 2147483647 w 70"/>
                <a:gd name="T3" fmla="*/ 2147483647 h 35"/>
                <a:gd name="T4" fmla="*/ 2147483647 w 70"/>
                <a:gd name="T5" fmla="*/ 2147483647 h 35"/>
                <a:gd name="T6" fmla="*/ 2147483647 w 70"/>
                <a:gd name="T7" fmla="*/ 2147483647 h 35"/>
                <a:gd name="T8" fmla="*/ 2147483647 w 70"/>
                <a:gd name="T9" fmla="*/ 2147483647 h 35"/>
                <a:gd name="T10" fmla="*/ 0 w 70"/>
                <a:gd name="T11" fmla="*/ 2147483647 h 35"/>
                <a:gd name="T12" fmla="*/ 2147483647 w 70"/>
                <a:gd name="T13" fmla="*/ 2147483647 h 35"/>
                <a:gd name="T14" fmla="*/ 2147483647 w 70"/>
                <a:gd name="T15" fmla="*/ 2147483647 h 35"/>
                <a:gd name="T16" fmla="*/ 2147483647 w 70"/>
                <a:gd name="T17" fmla="*/ 2147483647 h 35"/>
                <a:gd name="T18" fmla="*/ 2147483647 w 70"/>
                <a:gd name="T19" fmla="*/ 2147483647 h 35"/>
                <a:gd name="T20" fmla="*/ 2147483647 w 70"/>
                <a:gd name="T21" fmla="*/ 2147483647 h 35"/>
                <a:gd name="T22" fmla="*/ 2147483647 w 70"/>
                <a:gd name="T23" fmla="*/ 2147483647 h 35"/>
                <a:gd name="T24" fmla="*/ 2147483647 w 70"/>
                <a:gd name="T25" fmla="*/ 2147483647 h 35"/>
                <a:gd name="T26" fmla="*/ 2147483647 w 70"/>
                <a:gd name="T27" fmla="*/ 2147483647 h 35"/>
                <a:gd name="T28" fmla="*/ 2147483647 w 70"/>
                <a:gd name="T29" fmla="*/ 2147483647 h 35"/>
                <a:gd name="T30" fmla="*/ 2147483647 w 70"/>
                <a:gd name="T31" fmla="*/ 2147483647 h 35"/>
                <a:gd name="T32" fmla="*/ 2147483647 w 70"/>
                <a:gd name="T33" fmla="*/ 2147483647 h 35"/>
                <a:gd name="T34" fmla="*/ 2147483647 w 70"/>
                <a:gd name="T35" fmla="*/ 2147483647 h 35"/>
                <a:gd name="T36" fmla="*/ 2147483647 w 70"/>
                <a:gd name="T37" fmla="*/ 2147483647 h 35"/>
                <a:gd name="T38" fmla="*/ 2147483647 w 70"/>
                <a:gd name="T39" fmla="*/ 2147483647 h 35"/>
                <a:gd name="T40" fmla="*/ 2147483647 w 70"/>
                <a:gd name="T41" fmla="*/ 2147483647 h 35"/>
                <a:gd name="T42" fmla="*/ 2147483647 w 70"/>
                <a:gd name="T43" fmla="*/ 0 h 35"/>
                <a:gd name="T44" fmla="*/ 2147483647 w 70"/>
                <a:gd name="T45" fmla="*/ 2147483647 h 35"/>
                <a:gd name="T46" fmla="*/ 2147483647 w 70"/>
                <a:gd name="T47" fmla="*/ 2147483647 h 35"/>
                <a:gd name="T48" fmla="*/ 2147483647 w 70"/>
                <a:gd name="T49" fmla="*/ 2147483647 h 35"/>
                <a:gd name="T50" fmla="*/ 2147483647 w 70"/>
                <a:gd name="T51" fmla="*/ 2147483647 h 35"/>
                <a:gd name="T52" fmla="*/ 2147483647 w 70"/>
                <a:gd name="T53" fmla="*/ 2147483647 h 35"/>
                <a:gd name="T54" fmla="*/ 2147483647 w 70"/>
                <a:gd name="T55" fmla="*/ 2147483647 h 35"/>
                <a:gd name="T56" fmla="*/ 2147483647 w 70"/>
                <a:gd name="T57" fmla="*/ 2147483647 h 35"/>
                <a:gd name="T58" fmla="*/ 2147483647 w 70"/>
                <a:gd name="T59" fmla="*/ 2147483647 h 35"/>
                <a:gd name="T60" fmla="*/ 2147483647 w 70"/>
                <a:gd name="T61" fmla="*/ 2147483647 h 35"/>
                <a:gd name="T62" fmla="*/ 2147483647 w 70"/>
                <a:gd name="T63" fmla="*/ 2147483647 h 35"/>
                <a:gd name="T64" fmla="*/ 2147483647 w 70"/>
                <a:gd name="T65" fmla="*/ 2147483647 h 35"/>
                <a:gd name="T66" fmla="*/ 2147483647 w 70"/>
                <a:gd name="T67" fmla="*/ 2147483647 h 35"/>
                <a:gd name="T68" fmla="*/ 2147483647 w 70"/>
                <a:gd name="T69" fmla="*/ 2147483647 h 35"/>
                <a:gd name="T70" fmla="*/ 2147483647 w 70"/>
                <a:gd name="T71" fmla="*/ 2147483647 h 35"/>
                <a:gd name="T72" fmla="*/ 2147483647 w 70"/>
                <a:gd name="T73" fmla="*/ 2147483647 h 35"/>
                <a:gd name="T74" fmla="*/ 2147483647 w 70"/>
                <a:gd name="T75" fmla="*/ 2147483647 h 35"/>
                <a:gd name="T76" fmla="*/ 2147483647 w 70"/>
                <a:gd name="T77" fmla="*/ 2147483647 h 35"/>
                <a:gd name="T78" fmla="*/ 2147483647 w 70"/>
                <a:gd name="T79" fmla="*/ 2147483647 h 35"/>
                <a:gd name="T80" fmla="*/ 2147483647 w 70"/>
                <a:gd name="T81" fmla="*/ 2147483647 h 35"/>
                <a:gd name="T82" fmla="*/ 2147483647 w 70"/>
                <a:gd name="T83" fmla="*/ 2147483647 h 35"/>
                <a:gd name="T84" fmla="*/ 2147483647 w 70"/>
                <a:gd name="T85" fmla="*/ 2147483647 h 35"/>
                <a:gd name="T86" fmla="*/ 2147483647 w 70"/>
                <a:gd name="T87" fmla="*/ 2147483647 h 35"/>
                <a:gd name="T88" fmla="*/ 2147483647 w 70"/>
                <a:gd name="T89" fmla="*/ 2147483647 h 3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0"/>
                <a:gd name="T136" fmla="*/ 0 h 35"/>
                <a:gd name="T137" fmla="*/ 70 w 70"/>
                <a:gd name="T138" fmla="*/ 35 h 3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0" h="35">
                  <a:moveTo>
                    <a:pt x="15" y="31"/>
                  </a:moveTo>
                  <a:lnTo>
                    <a:pt x="11" y="31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9" y="23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2" y="14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6" y="1"/>
                  </a:lnTo>
                  <a:lnTo>
                    <a:pt x="64" y="0"/>
                  </a:lnTo>
                  <a:lnTo>
                    <a:pt x="70" y="4"/>
                  </a:lnTo>
                  <a:lnTo>
                    <a:pt x="69" y="6"/>
                  </a:lnTo>
                  <a:lnTo>
                    <a:pt x="66" y="6"/>
                  </a:lnTo>
                  <a:lnTo>
                    <a:pt x="64" y="9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66" y="18"/>
                  </a:lnTo>
                  <a:lnTo>
                    <a:pt x="57" y="20"/>
                  </a:lnTo>
                  <a:lnTo>
                    <a:pt x="55" y="26"/>
                  </a:lnTo>
                  <a:lnTo>
                    <a:pt x="46" y="22"/>
                  </a:lnTo>
                  <a:lnTo>
                    <a:pt x="48" y="17"/>
                  </a:lnTo>
                  <a:lnTo>
                    <a:pt x="42" y="17"/>
                  </a:lnTo>
                  <a:lnTo>
                    <a:pt x="40" y="24"/>
                  </a:lnTo>
                  <a:lnTo>
                    <a:pt x="36" y="26"/>
                  </a:lnTo>
                  <a:lnTo>
                    <a:pt x="34" y="23"/>
                  </a:lnTo>
                  <a:lnTo>
                    <a:pt x="30" y="24"/>
                  </a:lnTo>
                  <a:lnTo>
                    <a:pt x="32" y="32"/>
                  </a:lnTo>
                  <a:lnTo>
                    <a:pt x="24" y="33"/>
                  </a:lnTo>
                  <a:lnTo>
                    <a:pt x="25" y="29"/>
                  </a:lnTo>
                  <a:lnTo>
                    <a:pt x="21" y="29"/>
                  </a:lnTo>
                  <a:lnTo>
                    <a:pt x="21" y="35"/>
                  </a:lnTo>
                  <a:lnTo>
                    <a:pt x="18" y="35"/>
                  </a:lnTo>
                  <a:lnTo>
                    <a:pt x="15" y="3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2" name="Freeform 52"/>
            <p:cNvSpPr>
              <a:spLocks/>
            </p:cNvSpPr>
            <p:nvPr/>
          </p:nvSpPr>
          <p:spPr bwMode="gray">
            <a:xfrm>
              <a:off x="1360" y="1397"/>
              <a:ext cx="46" cy="15"/>
            </a:xfrm>
            <a:custGeom>
              <a:avLst/>
              <a:gdLst>
                <a:gd name="T0" fmla="*/ 2147483647 w 35"/>
                <a:gd name="T1" fmla="*/ 0 h 11"/>
                <a:gd name="T2" fmla="*/ 2147483647 w 35"/>
                <a:gd name="T3" fmla="*/ 2147483647 h 11"/>
                <a:gd name="T4" fmla="*/ 2147483647 w 35"/>
                <a:gd name="T5" fmla="*/ 2147483647 h 11"/>
                <a:gd name="T6" fmla="*/ 2147483647 w 35"/>
                <a:gd name="T7" fmla="*/ 2147483647 h 11"/>
                <a:gd name="T8" fmla="*/ 2147483647 w 35"/>
                <a:gd name="T9" fmla="*/ 2147483647 h 11"/>
                <a:gd name="T10" fmla="*/ 2147483647 w 35"/>
                <a:gd name="T11" fmla="*/ 2147483647 h 11"/>
                <a:gd name="T12" fmla="*/ 2147483647 w 35"/>
                <a:gd name="T13" fmla="*/ 2147483647 h 11"/>
                <a:gd name="T14" fmla="*/ 2147483647 w 35"/>
                <a:gd name="T15" fmla="*/ 2147483647 h 11"/>
                <a:gd name="T16" fmla="*/ 2147483647 w 35"/>
                <a:gd name="T17" fmla="*/ 2147483647 h 11"/>
                <a:gd name="T18" fmla="*/ 2147483647 w 35"/>
                <a:gd name="T19" fmla="*/ 2147483647 h 11"/>
                <a:gd name="T20" fmla="*/ 0 w 35"/>
                <a:gd name="T21" fmla="*/ 2147483647 h 11"/>
                <a:gd name="T22" fmla="*/ 2147483647 w 35"/>
                <a:gd name="T23" fmla="*/ 2147483647 h 11"/>
                <a:gd name="T24" fmla="*/ 2147483647 w 35"/>
                <a:gd name="T25" fmla="*/ 2147483647 h 11"/>
                <a:gd name="T26" fmla="*/ 2147483647 w 35"/>
                <a:gd name="T27" fmla="*/ 2147483647 h 11"/>
                <a:gd name="T28" fmla="*/ 2147483647 w 35"/>
                <a:gd name="T29" fmla="*/ 2147483647 h 11"/>
                <a:gd name="T30" fmla="*/ 2147483647 w 35"/>
                <a:gd name="T31" fmla="*/ 0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5"/>
                <a:gd name="T49" fmla="*/ 0 h 11"/>
                <a:gd name="T50" fmla="*/ 35 w 35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5" h="11">
                  <a:moveTo>
                    <a:pt x="25" y="0"/>
                  </a:moveTo>
                  <a:lnTo>
                    <a:pt x="30" y="4"/>
                  </a:lnTo>
                  <a:lnTo>
                    <a:pt x="35" y="5"/>
                  </a:lnTo>
                  <a:lnTo>
                    <a:pt x="35" y="9"/>
                  </a:lnTo>
                  <a:lnTo>
                    <a:pt x="24" y="11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8" y="9"/>
                  </a:lnTo>
                  <a:lnTo>
                    <a:pt x="1" y="10"/>
                  </a:lnTo>
                  <a:lnTo>
                    <a:pt x="0" y="8"/>
                  </a:lnTo>
                  <a:lnTo>
                    <a:pt x="4" y="7"/>
                  </a:lnTo>
                  <a:lnTo>
                    <a:pt x="5" y="4"/>
                  </a:lnTo>
                  <a:lnTo>
                    <a:pt x="15" y="4"/>
                  </a:lnTo>
                  <a:lnTo>
                    <a:pt x="20" y="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3" name="Freeform 53"/>
            <p:cNvSpPr>
              <a:spLocks/>
            </p:cNvSpPr>
            <p:nvPr/>
          </p:nvSpPr>
          <p:spPr bwMode="gray">
            <a:xfrm>
              <a:off x="1360" y="1417"/>
              <a:ext cx="45" cy="18"/>
            </a:xfrm>
            <a:custGeom>
              <a:avLst/>
              <a:gdLst>
                <a:gd name="T0" fmla="*/ 2147483647 w 34"/>
                <a:gd name="T1" fmla="*/ 2147483647 h 14"/>
                <a:gd name="T2" fmla="*/ 2147483647 w 34"/>
                <a:gd name="T3" fmla="*/ 2147483647 h 14"/>
                <a:gd name="T4" fmla="*/ 2147483647 w 34"/>
                <a:gd name="T5" fmla="*/ 2147483647 h 14"/>
                <a:gd name="T6" fmla="*/ 2147483647 w 34"/>
                <a:gd name="T7" fmla="*/ 2147483647 h 14"/>
                <a:gd name="T8" fmla="*/ 2147483647 w 34"/>
                <a:gd name="T9" fmla="*/ 2147483647 h 14"/>
                <a:gd name="T10" fmla="*/ 2147483647 w 34"/>
                <a:gd name="T11" fmla="*/ 2147483647 h 14"/>
                <a:gd name="T12" fmla="*/ 2147483647 w 34"/>
                <a:gd name="T13" fmla="*/ 2147483647 h 14"/>
                <a:gd name="T14" fmla="*/ 2147483647 w 34"/>
                <a:gd name="T15" fmla="*/ 2147483647 h 14"/>
                <a:gd name="T16" fmla="*/ 2147483647 w 34"/>
                <a:gd name="T17" fmla="*/ 2147483647 h 14"/>
                <a:gd name="T18" fmla="*/ 0 w 34"/>
                <a:gd name="T19" fmla="*/ 2147483647 h 14"/>
                <a:gd name="T20" fmla="*/ 2147483647 w 34"/>
                <a:gd name="T21" fmla="*/ 0 h 14"/>
                <a:gd name="T22" fmla="*/ 2147483647 w 34"/>
                <a:gd name="T23" fmla="*/ 0 h 14"/>
                <a:gd name="T24" fmla="*/ 2147483647 w 34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14"/>
                <a:gd name="T41" fmla="*/ 34 w 34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14">
                  <a:moveTo>
                    <a:pt x="34" y="1"/>
                  </a:moveTo>
                  <a:lnTo>
                    <a:pt x="34" y="3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9" y="8"/>
                  </a:lnTo>
                  <a:lnTo>
                    <a:pt x="30" y="11"/>
                  </a:lnTo>
                  <a:lnTo>
                    <a:pt x="26" y="12"/>
                  </a:lnTo>
                  <a:lnTo>
                    <a:pt x="10" y="14"/>
                  </a:lnTo>
                  <a:lnTo>
                    <a:pt x="1" y="11"/>
                  </a:lnTo>
                  <a:lnTo>
                    <a:pt x="0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4" name="Freeform 54"/>
            <p:cNvSpPr>
              <a:spLocks/>
            </p:cNvSpPr>
            <p:nvPr/>
          </p:nvSpPr>
          <p:spPr bwMode="gray">
            <a:xfrm>
              <a:off x="1337" y="1418"/>
              <a:ext cx="18" cy="8"/>
            </a:xfrm>
            <a:custGeom>
              <a:avLst/>
              <a:gdLst>
                <a:gd name="T0" fmla="*/ 2147483647 w 14"/>
                <a:gd name="T1" fmla="*/ 2147483647 h 6"/>
                <a:gd name="T2" fmla="*/ 2147483647 w 14"/>
                <a:gd name="T3" fmla="*/ 2147483647 h 6"/>
                <a:gd name="T4" fmla="*/ 2147483647 w 14"/>
                <a:gd name="T5" fmla="*/ 2147483647 h 6"/>
                <a:gd name="T6" fmla="*/ 2147483647 w 14"/>
                <a:gd name="T7" fmla="*/ 2147483647 h 6"/>
                <a:gd name="T8" fmla="*/ 0 w 14"/>
                <a:gd name="T9" fmla="*/ 2147483647 h 6"/>
                <a:gd name="T10" fmla="*/ 2147483647 w 14"/>
                <a:gd name="T11" fmla="*/ 0 h 6"/>
                <a:gd name="T12" fmla="*/ 2147483647 w 1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6"/>
                <a:gd name="T23" fmla="*/ 14 w 1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6">
                  <a:moveTo>
                    <a:pt x="8" y="1"/>
                  </a:moveTo>
                  <a:lnTo>
                    <a:pt x="14" y="3"/>
                  </a:lnTo>
                  <a:lnTo>
                    <a:pt x="12" y="5"/>
                  </a:lnTo>
                  <a:lnTo>
                    <a:pt x="6" y="6"/>
                  </a:lnTo>
                  <a:lnTo>
                    <a:pt x="0" y="1"/>
                  </a:lnTo>
                  <a:lnTo>
                    <a:pt x="4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5" name="Freeform 55"/>
            <p:cNvSpPr>
              <a:spLocks/>
            </p:cNvSpPr>
            <p:nvPr/>
          </p:nvSpPr>
          <p:spPr bwMode="gray">
            <a:xfrm>
              <a:off x="1341" y="1448"/>
              <a:ext cx="17" cy="5"/>
            </a:xfrm>
            <a:custGeom>
              <a:avLst/>
              <a:gdLst>
                <a:gd name="T0" fmla="*/ 0 w 13"/>
                <a:gd name="T1" fmla="*/ 0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2147483647 w 13"/>
                <a:gd name="T11" fmla="*/ 2147483647 h 4"/>
                <a:gd name="T12" fmla="*/ 0 w 13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"/>
                <a:gd name="T23" fmla="*/ 13 w 13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6" name="Freeform 56"/>
            <p:cNvSpPr>
              <a:spLocks/>
            </p:cNvSpPr>
            <p:nvPr/>
          </p:nvSpPr>
          <p:spPr bwMode="gray">
            <a:xfrm>
              <a:off x="1289" y="1469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0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9"/>
                <a:gd name="T23" fmla="*/ 12 w 1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9">
                  <a:moveTo>
                    <a:pt x="12" y="0"/>
                  </a:moveTo>
                  <a:lnTo>
                    <a:pt x="11" y="4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7" name="Freeform 57"/>
            <p:cNvSpPr>
              <a:spLocks/>
            </p:cNvSpPr>
            <p:nvPr/>
          </p:nvSpPr>
          <p:spPr bwMode="gray">
            <a:xfrm>
              <a:off x="1179" y="2107"/>
              <a:ext cx="60" cy="49"/>
            </a:xfrm>
            <a:custGeom>
              <a:avLst/>
              <a:gdLst>
                <a:gd name="T0" fmla="*/ 2147483647 w 46"/>
                <a:gd name="T1" fmla="*/ 2147483647 h 38"/>
                <a:gd name="T2" fmla="*/ 2147483647 w 46"/>
                <a:gd name="T3" fmla="*/ 2147483647 h 38"/>
                <a:gd name="T4" fmla="*/ 2147483647 w 46"/>
                <a:gd name="T5" fmla="*/ 2147483647 h 38"/>
                <a:gd name="T6" fmla="*/ 2147483647 w 46"/>
                <a:gd name="T7" fmla="*/ 2147483647 h 38"/>
                <a:gd name="T8" fmla="*/ 2147483647 w 46"/>
                <a:gd name="T9" fmla="*/ 2147483647 h 38"/>
                <a:gd name="T10" fmla="*/ 2147483647 w 46"/>
                <a:gd name="T11" fmla="*/ 2147483647 h 38"/>
                <a:gd name="T12" fmla="*/ 2147483647 w 46"/>
                <a:gd name="T13" fmla="*/ 2147483647 h 38"/>
                <a:gd name="T14" fmla="*/ 2147483647 w 46"/>
                <a:gd name="T15" fmla="*/ 2147483647 h 38"/>
                <a:gd name="T16" fmla="*/ 0 w 46"/>
                <a:gd name="T17" fmla="*/ 2147483647 h 38"/>
                <a:gd name="T18" fmla="*/ 0 w 46"/>
                <a:gd name="T19" fmla="*/ 2147483647 h 38"/>
                <a:gd name="T20" fmla="*/ 2147483647 w 46"/>
                <a:gd name="T21" fmla="*/ 0 h 38"/>
                <a:gd name="T22" fmla="*/ 2147483647 w 46"/>
                <a:gd name="T23" fmla="*/ 2147483647 h 38"/>
                <a:gd name="T24" fmla="*/ 2147483647 w 46"/>
                <a:gd name="T25" fmla="*/ 2147483647 h 38"/>
                <a:gd name="T26" fmla="*/ 2147483647 w 46"/>
                <a:gd name="T27" fmla="*/ 2147483647 h 38"/>
                <a:gd name="T28" fmla="*/ 2147483647 w 46"/>
                <a:gd name="T29" fmla="*/ 2147483647 h 38"/>
                <a:gd name="T30" fmla="*/ 2147483647 w 46"/>
                <a:gd name="T31" fmla="*/ 2147483647 h 38"/>
                <a:gd name="T32" fmla="*/ 2147483647 w 46"/>
                <a:gd name="T33" fmla="*/ 2147483647 h 38"/>
                <a:gd name="T34" fmla="*/ 2147483647 w 46"/>
                <a:gd name="T35" fmla="*/ 2147483647 h 38"/>
                <a:gd name="T36" fmla="*/ 2147483647 w 46"/>
                <a:gd name="T37" fmla="*/ 2147483647 h 38"/>
                <a:gd name="T38" fmla="*/ 2147483647 w 46"/>
                <a:gd name="T39" fmla="*/ 2147483647 h 38"/>
                <a:gd name="T40" fmla="*/ 2147483647 w 46"/>
                <a:gd name="T41" fmla="*/ 2147483647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6"/>
                <a:gd name="T64" fmla="*/ 0 h 38"/>
                <a:gd name="T65" fmla="*/ 46 w 46"/>
                <a:gd name="T66" fmla="*/ 38 h 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6" h="38">
                  <a:moveTo>
                    <a:pt x="37" y="36"/>
                  </a:moveTo>
                  <a:lnTo>
                    <a:pt x="32" y="35"/>
                  </a:lnTo>
                  <a:lnTo>
                    <a:pt x="27" y="32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0" y="3"/>
                  </a:lnTo>
                  <a:lnTo>
                    <a:pt x="0" y="1"/>
                  </a:lnTo>
                  <a:lnTo>
                    <a:pt x="6" y="0"/>
                  </a:lnTo>
                  <a:lnTo>
                    <a:pt x="11" y="9"/>
                  </a:lnTo>
                  <a:lnTo>
                    <a:pt x="22" y="12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1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46" y="37"/>
                  </a:lnTo>
                  <a:lnTo>
                    <a:pt x="43" y="38"/>
                  </a:lnTo>
                  <a:lnTo>
                    <a:pt x="37" y="3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8" name="Freeform 58"/>
            <p:cNvSpPr>
              <a:spLocks/>
            </p:cNvSpPr>
            <p:nvPr/>
          </p:nvSpPr>
          <p:spPr bwMode="gray">
            <a:xfrm>
              <a:off x="1210" y="1506"/>
              <a:ext cx="124" cy="95"/>
            </a:xfrm>
            <a:custGeom>
              <a:avLst/>
              <a:gdLst>
                <a:gd name="T0" fmla="*/ 2147483647 w 95"/>
                <a:gd name="T1" fmla="*/ 2147483647 h 73"/>
                <a:gd name="T2" fmla="*/ 2147483647 w 95"/>
                <a:gd name="T3" fmla="*/ 2147483647 h 73"/>
                <a:gd name="T4" fmla="*/ 2147483647 w 95"/>
                <a:gd name="T5" fmla="*/ 2147483647 h 73"/>
                <a:gd name="T6" fmla="*/ 2147483647 w 95"/>
                <a:gd name="T7" fmla="*/ 2147483647 h 73"/>
                <a:gd name="T8" fmla="*/ 2147483647 w 95"/>
                <a:gd name="T9" fmla="*/ 2147483647 h 73"/>
                <a:gd name="T10" fmla="*/ 2147483647 w 95"/>
                <a:gd name="T11" fmla="*/ 2147483647 h 73"/>
                <a:gd name="T12" fmla="*/ 2147483647 w 95"/>
                <a:gd name="T13" fmla="*/ 2147483647 h 73"/>
                <a:gd name="T14" fmla="*/ 2147483647 w 95"/>
                <a:gd name="T15" fmla="*/ 2147483647 h 73"/>
                <a:gd name="T16" fmla="*/ 2147483647 w 95"/>
                <a:gd name="T17" fmla="*/ 2147483647 h 73"/>
                <a:gd name="T18" fmla="*/ 2147483647 w 95"/>
                <a:gd name="T19" fmla="*/ 2147483647 h 73"/>
                <a:gd name="T20" fmla="*/ 2147483647 w 95"/>
                <a:gd name="T21" fmla="*/ 2147483647 h 73"/>
                <a:gd name="T22" fmla="*/ 2147483647 w 95"/>
                <a:gd name="T23" fmla="*/ 2147483647 h 73"/>
                <a:gd name="T24" fmla="*/ 2147483647 w 95"/>
                <a:gd name="T25" fmla="*/ 2147483647 h 73"/>
                <a:gd name="T26" fmla="*/ 2147483647 w 95"/>
                <a:gd name="T27" fmla="*/ 2147483647 h 73"/>
                <a:gd name="T28" fmla="*/ 2147483647 w 95"/>
                <a:gd name="T29" fmla="*/ 2147483647 h 73"/>
                <a:gd name="T30" fmla="*/ 2147483647 w 95"/>
                <a:gd name="T31" fmla="*/ 2147483647 h 73"/>
                <a:gd name="T32" fmla="*/ 2147483647 w 95"/>
                <a:gd name="T33" fmla="*/ 2147483647 h 73"/>
                <a:gd name="T34" fmla="*/ 2147483647 w 95"/>
                <a:gd name="T35" fmla="*/ 2147483647 h 73"/>
                <a:gd name="T36" fmla="*/ 0 w 95"/>
                <a:gd name="T37" fmla="*/ 2147483647 h 73"/>
                <a:gd name="T38" fmla="*/ 2147483647 w 95"/>
                <a:gd name="T39" fmla="*/ 2147483647 h 73"/>
                <a:gd name="T40" fmla="*/ 2147483647 w 95"/>
                <a:gd name="T41" fmla="*/ 2147483647 h 73"/>
                <a:gd name="T42" fmla="*/ 2147483647 w 95"/>
                <a:gd name="T43" fmla="*/ 2147483647 h 73"/>
                <a:gd name="T44" fmla="*/ 2147483647 w 95"/>
                <a:gd name="T45" fmla="*/ 2147483647 h 73"/>
                <a:gd name="T46" fmla="*/ 2147483647 w 95"/>
                <a:gd name="T47" fmla="*/ 2147483647 h 73"/>
                <a:gd name="T48" fmla="*/ 2147483647 w 95"/>
                <a:gd name="T49" fmla="*/ 2147483647 h 73"/>
                <a:gd name="T50" fmla="*/ 2147483647 w 95"/>
                <a:gd name="T51" fmla="*/ 2147483647 h 73"/>
                <a:gd name="T52" fmla="*/ 2147483647 w 95"/>
                <a:gd name="T53" fmla="*/ 2147483647 h 73"/>
                <a:gd name="T54" fmla="*/ 2147483647 w 95"/>
                <a:gd name="T55" fmla="*/ 2147483647 h 73"/>
                <a:gd name="T56" fmla="*/ 2147483647 w 95"/>
                <a:gd name="T57" fmla="*/ 2147483647 h 73"/>
                <a:gd name="T58" fmla="*/ 2147483647 w 95"/>
                <a:gd name="T59" fmla="*/ 2147483647 h 73"/>
                <a:gd name="T60" fmla="*/ 2147483647 w 95"/>
                <a:gd name="T61" fmla="*/ 2147483647 h 73"/>
                <a:gd name="T62" fmla="*/ 2147483647 w 95"/>
                <a:gd name="T63" fmla="*/ 0 h 73"/>
                <a:gd name="T64" fmla="*/ 2147483647 w 95"/>
                <a:gd name="T65" fmla="*/ 2147483647 h 73"/>
                <a:gd name="T66" fmla="*/ 2147483647 w 95"/>
                <a:gd name="T67" fmla="*/ 2147483647 h 73"/>
                <a:gd name="T68" fmla="*/ 2147483647 w 95"/>
                <a:gd name="T69" fmla="*/ 2147483647 h 73"/>
                <a:gd name="T70" fmla="*/ 2147483647 w 95"/>
                <a:gd name="T71" fmla="*/ 2147483647 h 73"/>
                <a:gd name="T72" fmla="*/ 2147483647 w 95"/>
                <a:gd name="T73" fmla="*/ 2147483647 h 73"/>
                <a:gd name="T74" fmla="*/ 2147483647 w 95"/>
                <a:gd name="T75" fmla="*/ 2147483647 h 73"/>
                <a:gd name="T76" fmla="*/ 2147483647 w 95"/>
                <a:gd name="T77" fmla="*/ 2147483647 h 73"/>
                <a:gd name="T78" fmla="*/ 2147483647 w 95"/>
                <a:gd name="T79" fmla="*/ 2147483647 h 73"/>
                <a:gd name="T80" fmla="*/ 2147483647 w 95"/>
                <a:gd name="T81" fmla="*/ 2147483647 h 73"/>
                <a:gd name="T82" fmla="*/ 2147483647 w 95"/>
                <a:gd name="T83" fmla="*/ 2147483647 h 73"/>
                <a:gd name="T84" fmla="*/ 2147483647 w 95"/>
                <a:gd name="T85" fmla="*/ 2147483647 h 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5"/>
                <a:gd name="T130" fmla="*/ 0 h 73"/>
                <a:gd name="T131" fmla="*/ 95 w 95"/>
                <a:gd name="T132" fmla="*/ 73 h 7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5" h="73">
                  <a:moveTo>
                    <a:pt x="95" y="25"/>
                  </a:moveTo>
                  <a:lnTo>
                    <a:pt x="91" y="26"/>
                  </a:lnTo>
                  <a:lnTo>
                    <a:pt x="88" y="28"/>
                  </a:lnTo>
                  <a:lnTo>
                    <a:pt x="72" y="36"/>
                  </a:lnTo>
                  <a:lnTo>
                    <a:pt x="68" y="39"/>
                  </a:lnTo>
                  <a:lnTo>
                    <a:pt x="60" y="44"/>
                  </a:lnTo>
                  <a:lnTo>
                    <a:pt x="58" y="49"/>
                  </a:lnTo>
                  <a:lnTo>
                    <a:pt x="56" y="51"/>
                  </a:lnTo>
                  <a:lnTo>
                    <a:pt x="54" y="49"/>
                  </a:lnTo>
                  <a:lnTo>
                    <a:pt x="49" y="52"/>
                  </a:lnTo>
                  <a:lnTo>
                    <a:pt x="49" y="62"/>
                  </a:lnTo>
                  <a:lnTo>
                    <a:pt x="42" y="66"/>
                  </a:lnTo>
                  <a:lnTo>
                    <a:pt x="39" y="64"/>
                  </a:lnTo>
                  <a:lnTo>
                    <a:pt x="32" y="70"/>
                  </a:lnTo>
                  <a:lnTo>
                    <a:pt x="27" y="73"/>
                  </a:lnTo>
                  <a:lnTo>
                    <a:pt x="22" y="73"/>
                  </a:lnTo>
                  <a:lnTo>
                    <a:pt x="20" y="64"/>
                  </a:lnTo>
                  <a:lnTo>
                    <a:pt x="5" y="56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9" y="44"/>
                  </a:lnTo>
                  <a:lnTo>
                    <a:pt x="8" y="42"/>
                  </a:lnTo>
                  <a:lnTo>
                    <a:pt x="5" y="40"/>
                  </a:lnTo>
                  <a:lnTo>
                    <a:pt x="5" y="36"/>
                  </a:lnTo>
                  <a:lnTo>
                    <a:pt x="9" y="36"/>
                  </a:lnTo>
                  <a:lnTo>
                    <a:pt x="12" y="34"/>
                  </a:lnTo>
                  <a:lnTo>
                    <a:pt x="8" y="31"/>
                  </a:lnTo>
                  <a:lnTo>
                    <a:pt x="8" y="28"/>
                  </a:lnTo>
                  <a:lnTo>
                    <a:pt x="16" y="20"/>
                  </a:lnTo>
                  <a:lnTo>
                    <a:pt x="10" y="4"/>
                  </a:lnTo>
                  <a:lnTo>
                    <a:pt x="30" y="3"/>
                  </a:lnTo>
                  <a:lnTo>
                    <a:pt x="35" y="0"/>
                  </a:lnTo>
                  <a:lnTo>
                    <a:pt x="43" y="1"/>
                  </a:lnTo>
                  <a:lnTo>
                    <a:pt x="53" y="9"/>
                  </a:lnTo>
                  <a:lnTo>
                    <a:pt x="55" y="11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61" y="13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75" y="8"/>
                  </a:lnTo>
                  <a:lnTo>
                    <a:pt x="94" y="22"/>
                  </a:lnTo>
                  <a:lnTo>
                    <a:pt x="95" y="2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89" name="Freeform 59"/>
            <p:cNvSpPr>
              <a:spLocks/>
            </p:cNvSpPr>
            <p:nvPr/>
          </p:nvSpPr>
          <p:spPr bwMode="gray">
            <a:xfrm>
              <a:off x="1492" y="1528"/>
              <a:ext cx="77" cy="67"/>
            </a:xfrm>
            <a:custGeom>
              <a:avLst/>
              <a:gdLst>
                <a:gd name="T0" fmla="*/ 2147483647 w 59"/>
                <a:gd name="T1" fmla="*/ 2147483647 h 52"/>
                <a:gd name="T2" fmla="*/ 2147483647 w 59"/>
                <a:gd name="T3" fmla="*/ 2147483647 h 52"/>
                <a:gd name="T4" fmla="*/ 2147483647 w 59"/>
                <a:gd name="T5" fmla="*/ 2147483647 h 52"/>
                <a:gd name="T6" fmla="*/ 2147483647 w 59"/>
                <a:gd name="T7" fmla="*/ 2147483647 h 52"/>
                <a:gd name="T8" fmla="*/ 2147483647 w 59"/>
                <a:gd name="T9" fmla="*/ 2147483647 h 52"/>
                <a:gd name="T10" fmla="*/ 2147483647 w 59"/>
                <a:gd name="T11" fmla="*/ 2147483647 h 52"/>
                <a:gd name="T12" fmla="*/ 2147483647 w 59"/>
                <a:gd name="T13" fmla="*/ 2147483647 h 52"/>
                <a:gd name="T14" fmla="*/ 2147483647 w 59"/>
                <a:gd name="T15" fmla="*/ 2147483647 h 52"/>
                <a:gd name="T16" fmla="*/ 2147483647 w 59"/>
                <a:gd name="T17" fmla="*/ 2147483647 h 52"/>
                <a:gd name="T18" fmla="*/ 2147483647 w 59"/>
                <a:gd name="T19" fmla="*/ 2147483647 h 52"/>
                <a:gd name="T20" fmla="*/ 2147483647 w 59"/>
                <a:gd name="T21" fmla="*/ 2147483647 h 52"/>
                <a:gd name="T22" fmla="*/ 2147483647 w 59"/>
                <a:gd name="T23" fmla="*/ 2147483647 h 52"/>
                <a:gd name="T24" fmla="*/ 2147483647 w 59"/>
                <a:gd name="T25" fmla="*/ 2147483647 h 52"/>
                <a:gd name="T26" fmla="*/ 2147483647 w 59"/>
                <a:gd name="T27" fmla="*/ 2147483647 h 52"/>
                <a:gd name="T28" fmla="*/ 2147483647 w 59"/>
                <a:gd name="T29" fmla="*/ 2147483647 h 52"/>
                <a:gd name="T30" fmla="*/ 2147483647 w 59"/>
                <a:gd name="T31" fmla="*/ 2147483647 h 52"/>
                <a:gd name="T32" fmla="*/ 2147483647 w 59"/>
                <a:gd name="T33" fmla="*/ 2147483647 h 52"/>
                <a:gd name="T34" fmla="*/ 2147483647 w 59"/>
                <a:gd name="T35" fmla="*/ 2147483647 h 52"/>
                <a:gd name="T36" fmla="*/ 2147483647 w 59"/>
                <a:gd name="T37" fmla="*/ 2147483647 h 52"/>
                <a:gd name="T38" fmla="*/ 2147483647 w 59"/>
                <a:gd name="T39" fmla="*/ 2147483647 h 52"/>
                <a:gd name="T40" fmla="*/ 2147483647 w 59"/>
                <a:gd name="T41" fmla="*/ 2147483647 h 52"/>
                <a:gd name="T42" fmla="*/ 2147483647 w 59"/>
                <a:gd name="T43" fmla="*/ 2147483647 h 52"/>
                <a:gd name="T44" fmla="*/ 2147483647 w 59"/>
                <a:gd name="T45" fmla="*/ 2147483647 h 52"/>
                <a:gd name="T46" fmla="*/ 2147483647 w 59"/>
                <a:gd name="T47" fmla="*/ 2147483647 h 52"/>
                <a:gd name="T48" fmla="*/ 2147483647 w 59"/>
                <a:gd name="T49" fmla="*/ 2147483647 h 52"/>
                <a:gd name="T50" fmla="*/ 2147483647 w 59"/>
                <a:gd name="T51" fmla="*/ 2147483647 h 52"/>
                <a:gd name="T52" fmla="*/ 2147483647 w 59"/>
                <a:gd name="T53" fmla="*/ 2147483647 h 52"/>
                <a:gd name="T54" fmla="*/ 2147483647 w 59"/>
                <a:gd name="T55" fmla="*/ 2147483647 h 52"/>
                <a:gd name="T56" fmla="*/ 0 w 59"/>
                <a:gd name="T57" fmla="*/ 2147483647 h 52"/>
                <a:gd name="T58" fmla="*/ 2147483647 w 59"/>
                <a:gd name="T59" fmla="*/ 2147483647 h 52"/>
                <a:gd name="T60" fmla="*/ 2147483647 w 59"/>
                <a:gd name="T61" fmla="*/ 2147483647 h 52"/>
                <a:gd name="T62" fmla="*/ 2147483647 w 59"/>
                <a:gd name="T63" fmla="*/ 2147483647 h 52"/>
                <a:gd name="T64" fmla="*/ 2147483647 w 59"/>
                <a:gd name="T65" fmla="*/ 2147483647 h 52"/>
                <a:gd name="T66" fmla="*/ 2147483647 w 59"/>
                <a:gd name="T67" fmla="*/ 2147483647 h 52"/>
                <a:gd name="T68" fmla="*/ 2147483647 w 59"/>
                <a:gd name="T69" fmla="*/ 2147483647 h 52"/>
                <a:gd name="T70" fmla="*/ 2147483647 w 59"/>
                <a:gd name="T71" fmla="*/ 2147483647 h 52"/>
                <a:gd name="T72" fmla="*/ 2147483647 w 59"/>
                <a:gd name="T73" fmla="*/ 2147483647 h 52"/>
                <a:gd name="T74" fmla="*/ 2147483647 w 59"/>
                <a:gd name="T75" fmla="*/ 2147483647 h 52"/>
                <a:gd name="T76" fmla="*/ 2147483647 w 59"/>
                <a:gd name="T77" fmla="*/ 2147483647 h 52"/>
                <a:gd name="T78" fmla="*/ 2147483647 w 59"/>
                <a:gd name="T79" fmla="*/ 2147483647 h 52"/>
                <a:gd name="T80" fmla="*/ 2147483647 w 59"/>
                <a:gd name="T81" fmla="*/ 2147483647 h 52"/>
                <a:gd name="T82" fmla="*/ 2147483647 w 59"/>
                <a:gd name="T83" fmla="*/ 2147483647 h 52"/>
                <a:gd name="T84" fmla="*/ 2147483647 w 59"/>
                <a:gd name="T85" fmla="*/ 2147483647 h 52"/>
                <a:gd name="T86" fmla="*/ 2147483647 w 59"/>
                <a:gd name="T87" fmla="*/ 0 h 52"/>
                <a:gd name="T88" fmla="*/ 2147483647 w 59"/>
                <a:gd name="T89" fmla="*/ 2147483647 h 52"/>
                <a:gd name="T90" fmla="*/ 2147483647 w 59"/>
                <a:gd name="T91" fmla="*/ 2147483647 h 52"/>
                <a:gd name="T92" fmla="*/ 2147483647 w 59"/>
                <a:gd name="T93" fmla="*/ 2147483647 h 52"/>
                <a:gd name="T94" fmla="*/ 2147483647 w 59"/>
                <a:gd name="T95" fmla="*/ 2147483647 h 52"/>
                <a:gd name="T96" fmla="*/ 2147483647 w 59"/>
                <a:gd name="T97" fmla="*/ 2147483647 h 52"/>
                <a:gd name="T98" fmla="*/ 2147483647 w 59"/>
                <a:gd name="T99" fmla="*/ 2147483647 h 5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9"/>
                <a:gd name="T151" fmla="*/ 0 h 52"/>
                <a:gd name="T152" fmla="*/ 59 w 59"/>
                <a:gd name="T153" fmla="*/ 52 h 5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9" h="52">
                  <a:moveTo>
                    <a:pt x="45" y="1"/>
                  </a:moveTo>
                  <a:lnTo>
                    <a:pt x="53" y="1"/>
                  </a:lnTo>
                  <a:lnTo>
                    <a:pt x="51" y="6"/>
                  </a:lnTo>
                  <a:lnTo>
                    <a:pt x="47" y="8"/>
                  </a:lnTo>
                  <a:lnTo>
                    <a:pt x="47" y="9"/>
                  </a:lnTo>
                  <a:lnTo>
                    <a:pt x="41" y="17"/>
                  </a:lnTo>
                  <a:lnTo>
                    <a:pt x="39" y="20"/>
                  </a:lnTo>
                  <a:lnTo>
                    <a:pt x="47" y="20"/>
                  </a:lnTo>
                  <a:lnTo>
                    <a:pt x="49" y="21"/>
                  </a:lnTo>
                  <a:lnTo>
                    <a:pt x="49" y="25"/>
                  </a:lnTo>
                  <a:lnTo>
                    <a:pt x="55" y="26"/>
                  </a:lnTo>
                  <a:lnTo>
                    <a:pt x="56" y="27"/>
                  </a:lnTo>
                  <a:lnTo>
                    <a:pt x="59" y="30"/>
                  </a:lnTo>
                  <a:lnTo>
                    <a:pt x="55" y="33"/>
                  </a:lnTo>
                  <a:lnTo>
                    <a:pt x="57" y="39"/>
                  </a:lnTo>
                  <a:lnTo>
                    <a:pt x="55" y="44"/>
                  </a:lnTo>
                  <a:lnTo>
                    <a:pt x="44" y="46"/>
                  </a:lnTo>
                  <a:lnTo>
                    <a:pt x="38" y="43"/>
                  </a:lnTo>
                  <a:lnTo>
                    <a:pt x="38" y="46"/>
                  </a:lnTo>
                  <a:lnTo>
                    <a:pt x="42" y="47"/>
                  </a:lnTo>
                  <a:lnTo>
                    <a:pt x="42" y="50"/>
                  </a:lnTo>
                  <a:lnTo>
                    <a:pt x="32" y="52"/>
                  </a:lnTo>
                  <a:lnTo>
                    <a:pt x="26" y="41"/>
                  </a:lnTo>
                  <a:lnTo>
                    <a:pt x="21" y="39"/>
                  </a:lnTo>
                  <a:lnTo>
                    <a:pt x="18" y="36"/>
                  </a:lnTo>
                  <a:lnTo>
                    <a:pt x="11" y="35"/>
                  </a:lnTo>
                  <a:lnTo>
                    <a:pt x="9" y="32"/>
                  </a:lnTo>
                  <a:lnTo>
                    <a:pt x="2" y="29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7" y="19"/>
                  </a:lnTo>
                  <a:lnTo>
                    <a:pt x="17" y="26"/>
                  </a:lnTo>
                  <a:lnTo>
                    <a:pt x="19" y="25"/>
                  </a:lnTo>
                  <a:lnTo>
                    <a:pt x="24" y="23"/>
                  </a:lnTo>
                  <a:lnTo>
                    <a:pt x="21" y="16"/>
                  </a:lnTo>
                  <a:lnTo>
                    <a:pt x="23" y="15"/>
                  </a:lnTo>
                  <a:lnTo>
                    <a:pt x="22" y="14"/>
                  </a:lnTo>
                  <a:lnTo>
                    <a:pt x="17" y="14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9" y="8"/>
                  </a:lnTo>
                  <a:lnTo>
                    <a:pt x="16" y="5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2" y="3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0" name="Freeform 60"/>
            <p:cNvSpPr>
              <a:spLocks/>
            </p:cNvSpPr>
            <p:nvPr/>
          </p:nvSpPr>
          <p:spPr bwMode="gray">
            <a:xfrm>
              <a:off x="1437" y="1532"/>
              <a:ext cx="30" cy="18"/>
            </a:xfrm>
            <a:custGeom>
              <a:avLst/>
              <a:gdLst>
                <a:gd name="T0" fmla="*/ 0 w 23"/>
                <a:gd name="T1" fmla="*/ 2147483647 h 14"/>
                <a:gd name="T2" fmla="*/ 2147483647 w 23"/>
                <a:gd name="T3" fmla="*/ 2147483647 h 14"/>
                <a:gd name="T4" fmla="*/ 2147483647 w 23"/>
                <a:gd name="T5" fmla="*/ 0 h 14"/>
                <a:gd name="T6" fmla="*/ 2147483647 w 23"/>
                <a:gd name="T7" fmla="*/ 2147483647 h 14"/>
                <a:gd name="T8" fmla="*/ 2147483647 w 23"/>
                <a:gd name="T9" fmla="*/ 2147483647 h 14"/>
                <a:gd name="T10" fmla="*/ 2147483647 w 23"/>
                <a:gd name="T11" fmla="*/ 2147483647 h 14"/>
                <a:gd name="T12" fmla="*/ 2147483647 w 23"/>
                <a:gd name="T13" fmla="*/ 2147483647 h 14"/>
                <a:gd name="T14" fmla="*/ 2147483647 w 23"/>
                <a:gd name="T15" fmla="*/ 2147483647 h 14"/>
                <a:gd name="T16" fmla="*/ 0 w 23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14"/>
                <a:gd name="T29" fmla="*/ 23 w 23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14">
                  <a:moveTo>
                    <a:pt x="0" y="6"/>
                  </a:moveTo>
                  <a:lnTo>
                    <a:pt x="3" y="1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8" y="9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1" name="Freeform 61"/>
            <p:cNvSpPr>
              <a:spLocks/>
            </p:cNvSpPr>
            <p:nvPr/>
          </p:nvSpPr>
          <p:spPr bwMode="gray">
            <a:xfrm>
              <a:off x="1452" y="1378"/>
              <a:ext cx="79" cy="44"/>
            </a:xfrm>
            <a:custGeom>
              <a:avLst/>
              <a:gdLst>
                <a:gd name="T0" fmla="*/ 2147483647 w 61"/>
                <a:gd name="T1" fmla="*/ 2147483647 h 34"/>
                <a:gd name="T2" fmla="*/ 2147483647 w 61"/>
                <a:gd name="T3" fmla="*/ 2147483647 h 34"/>
                <a:gd name="T4" fmla="*/ 2147483647 w 61"/>
                <a:gd name="T5" fmla="*/ 0 h 34"/>
                <a:gd name="T6" fmla="*/ 2147483647 w 61"/>
                <a:gd name="T7" fmla="*/ 2147483647 h 34"/>
                <a:gd name="T8" fmla="*/ 2147483647 w 61"/>
                <a:gd name="T9" fmla="*/ 2147483647 h 34"/>
                <a:gd name="T10" fmla="*/ 2147483647 w 61"/>
                <a:gd name="T11" fmla="*/ 2147483647 h 34"/>
                <a:gd name="T12" fmla="*/ 2147483647 w 61"/>
                <a:gd name="T13" fmla="*/ 2147483647 h 34"/>
                <a:gd name="T14" fmla="*/ 2147483647 w 61"/>
                <a:gd name="T15" fmla="*/ 2147483647 h 34"/>
                <a:gd name="T16" fmla="*/ 2147483647 w 61"/>
                <a:gd name="T17" fmla="*/ 2147483647 h 34"/>
                <a:gd name="T18" fmla="*/ 2147483647 w 61"/>
                <a:gd name="T19" fmla="*/ 2147483647 h 34"/>
                <a:gd name="T20" fmla="*/ 2147483647 w 61"/>
                <a:gd name="T21" fmla="*/ 2147483647 h 34"/>
                <a:gd name="T22" fmla="*/ 2147483647 w 61"/>
                <a:gd name="T23" fmla="*/ 2147483647 h 34"/>
                <a:gd name="T24" fmla="*/ 2147483647 w 61"/>
                <a:gd name="T25" fmla="*/ 2147483647 h 34"/>
                <a:gd name="T26" fmla="*/ 2147483647 w 61"/>
                <a:gd name="T27" fmla="*/ 2147483647 h 34"/>
                <a:gd name="T28" fmla="*/ 2147483647 w 61"/>
                <a:gd name="T29" fmla="*/ 2147483647 h 34"/>
                <a:gd name="T30" fmla="*/ 2147483647 w 61"/>
                <a:gd name="T31" fmla="*/ 2147483647 h 34"/>
                <a:gd name="T32" fmla="*/ 2147483647 w 61"/>
                <a:gd name="T33" fmla="*/ 2147483647 h 34"/>
                <a:gd name="T34" fmla="*/ 2147483647 w 61"/>
                <a:gd name="T35" fmla="*/ 2147483647 h 34"/>
                <a:gd name="T36" fmla="*/ 2147483647 w 61"/>
                <a:gd name="T37" fmla="*/ 2147483647 h 34"/>
                <a:gd name="T38" fmla="*/ 2147483647 w 61"/>
                <a:gd name="T39" fmla="*/ 2147483647 h 34"/>
                <a:gd name="T40" fmla="*/ 2147483647 w 61"/>
                <a:gd name="T41" fmla="*/ 2147483647 h 34"/>
                <a:gd name="T42" fmla="*/ 2147483647 w 61"/>
                <a:gd name="T43" fmla="*/ 2147483647 h 34"/>
                <a:gd name="T44" fmla="*/ 2147483647 w 61"/>
                <a:gd name="T45" fmla="*/ 2147483647 h 34"/>
                <a:gd name="T46" fmla="*/ 2147483647 w 61"/>
                <a:gd name="T47" fmla="*/ 2147483647 h 34"/>
                <a:gd name="T48" fmla="*/ 2147483647 w 61"/>
                <a:gd name="T49" fmla="*/ 2147483647 h 34"/>
                <a:gd name="T50" fmla="*/ 2147483647 w 61"/>
                <a:gd name="T51" fmla="*/ 2147483647 h 34"/>
                <a:gd name="T52" fmla="*/ 2147483647 w 61"/>
                <a:gd name="T53" fmla="*/ 2147483647 h 34"/>
                <a:gd name="T54" fmla="*/ 2147483647 w 61"/>
                <a:gd name="T55" fmla="*/ 2147483647 h 34"/>
                <a:gd name="T56" fmla="*/ 2147483647 w 61"/>
                <a:gd name="T57" fmla="*/ 2147483647 h 34"/>
                <a:gd name="T58" fmla="*/ 2147483647 w 61"/>
                <a:gd name="T59" fmla="*/ 2147483647 h 34"/>
                <a:gd name="T60" fmla="*/ 2147483647 w 61"/>
                <a:gd name="T61" fmla="*/ 2147483647 h 34"/>
                <a:gd name="T62" fmla="*/ 2147483647 w 61"/>
                <a:gd name="T63" fmla="*/ 2147483647 h 34"/>
                <a:gd name="T64" fmla="*/ 2147483647 w 61"/>
                <a:gd name="T65" fmla="*/ 2147483647 h 34"/>
                <a:gd name="T66" fmla="*/ 0 w 61"/>
                <a:gd name="T67" fmla="*/ 2147483647 h 34"/>
                <a:gd name="T68" fmla="*/ 2147483647 w 61"/>
                <a:gd name="T69" fmla="*/ 2147483647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34"/>
                <a:gd name="T107" fmla="*/ 61 w 61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34">
                  <a:moveTo>
                    <a:pt x="1" y="1"/>
                  </a:moveTo>
                  <a:lnTo>
                    <a:pt x="11" y="2"/>
                  </a:lnTo>
                  <a:lnTo>
                    <a:pt x="18" y="0"/>
                  </a:lnTo>
                  <a:lnTo>
                    <a:pt x="25" y="6"/>
                  </a:lnTo>
                  <a:lnTo>
                    <a:pt x="27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7" y="7"/>
                  </a:lnTo>
                  <a:lnTo>
                    <a:pt x="44" y="9"/>
                  </a:lnTo>
                  <a:lnTo>
                    <a:pt x="42" y="14"/>
                  </a:lnTo>
                  <a:lnTo>
                    <a:pt x="52" y="17"/>
                  </a:lnTo>
                  <a:lnTo>
                    <a:pt x="52" y="20"/>
                  </a:lnTo>
                  <a:lnTo>
                    <a:pt x="61" y="27"/>
                  </a:lnTo>
                  <a:lnTo>
                    <a:pt x="58" y="33"/>
                  </a:lnTo>
                  <a:lnTo>
                    <a:pt x="50" y="34"/>
                  </a:lnTo>
                  <a:lnTo>
                    <a:pt x="44" y="29"/>
                  </a:lnTo>
                  <a:lnTo>
                    <a:pt x="44" y="27"/>
                  </a:lnTo>
                  <a:lnTo>
                    <a:pt x="38" y="27"/>
                  </a:lnTo>
                  <a:lnTo>
                    <a:pt x="32" y="24"/>
                  </a:lnTo>
                  <a:lnTo>
                    <a:pt x="27" y="26"/>
                  </a:lnTo>
                  <a:lnTo>
                    <a:pt x="23" y="24"/>
                  </a:lnTo>
                  <a:lnTo>
                    <a:pt x="12" y="25"/>
                  </a:lnTo>
                  <a:lnTo>
                    <a:pt x="8" y="22"/>
                  </a:lnTo>
                  <a:lnTo>
                    <a:pt x="9" y="19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18" y="14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4"/>
                  </a:lnTo>
                  <a:lnTo>
                    <a:pt x="7" y="13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2" name="Freeform 62"/>
            <p:cNvSpPr>
              <a:spLocks/>
            </p:cNvSpPr>
            <p:nvPr/>
          </p:nvSpPr>
          <p:spPr bwMode="gray">
            <a:xfrm>
              <a:off x="1487" y="1451"/>
              <a:ext cx="66" cy="43"/>
            </a:xfrm>
            <a:custGeom>
              <a:avLst/>
              <a:gdLst>
                <a:gd name="T0" fmla="*/ 2147483647 w 51"/>
                <a:gd name="T1" fmla="*/ 2147483647 h 33"/>
                <a:gd name="T2" fmla="*/ 2147483647 w 51"/>
                <a:gd name="T3" fmla="*/ 2147483647 h 33"/>
                <a:gd name="T4" fmla="*/ 2147483647 w 51"/>
                <a:gd name="T5" fmla="*/ 2147483647 h 33"/>
                <a:gd name="T6" fmla="*/ 2147483647 w 51"/>
                <a:gd name="T7" fmla="*/ 2147483647 h 33"/>
                <a:gd name="T8" fmla="*/ 2147483647 w 51"/>
                <a:gd name="T9" fmla="*/ 2147483647 h 33"/>
                <a:gd name="T10" fmla="*/ 2147483647 w 51"/>
                <a:gd name="T11" fmla="*/ 2147483647 h 33"/>
                <a:gd name="T12" fmla="*/ 2147483647 w 51"/>
                <a:gd name="T13" fmla="*/ 2147483647 h 33"/>
                <a:gd name="T14" fmla="*/ 2147483647 w 51"/>
                <a:gd name="T15" fmla="*/ 2147483647 h 33"/>
                <a:gd name="T16" fmla="*/ 2147483647 w 51"/>
                <a:gd name="T17" fmla="*/ 2147483647 h 33"/>
                <a:gd name="T18" fmla="*/ 2147483647 w 51"/>
                <a:gd name="T19" fmla="*/ 2147483647 h 33"/>
                <a:gd name="T20" fmla="*/ 2147483647 w 51"/>
                <a:gd name="T21" fmla="*/ 2147483647 h 33"/>
                <a:gd name="T22" fmla="*/ 2147483647 w 51"/>
                <a:gd name="T23" fmla="*/ 2147483647 h 33"/>
                <a:gd name="T24" fmla="*/ 2147483647 w 51"/>
                <a:gd name="T25" fmla="*/ 2147483647 h 33"/>
                <a:gd name="T26" fmla="*/ 2147483647 w 51"/>
                <a:gd name="T27" fmla="*/ 2147483647 h 33"/>
                <a:gd name="T28" fmla="*/ 2147483647 w 51"/>
                <a:gd name="T29" fmla="*/ 2147483647 h 33"/>
                <a:gd name="T30" fmla="*/ 2147483647 w 51"/>
                <a:gd name="T31" fmla="*/ 2147483647 h 33"/>
                <a:gd name="T32" fmla="*/ 2147483647 w 51"/>
                <a:gd name="T33" fmla="*/ 2147483647 h 33"/>
                <a:gd name="T34" fmla="*/ 2147483647 w 51"/>
                <a:gd name="T35" fmla="*/ 0 h 33"/>
                <a:gd name="T36" fmla="*/ 2147483647 w 51"/>
                <a:gd name="T37" fmla="*/ 0 h 33"/>
                <a:gd name="T38" fmla="*/ 2147483647 w 51"/>
                <a:gd name="T39" fmla="*/ 2147483647 h 33"/>
                <a:gd name="T40" fmla="*/ 2147483647 w 51"/>
                <a:gd name="T41" fmla="*/ 2147483647 h 33"/>
                <a:gd name="T42" fmla="*/ 2147483647 w 51"/>
                <a:gd name="T43" fmla="*/ 2147483647 h 33"/>
                <a:gd name="T44" fmla="*/ 2147483647 w 51"/>
                <a:gd name="T45" fmla="*/ 2147483647 h 33"/>
                <a:gd name="T46" fmla="*/ 2147483647 w 51"/>
                <a:gd name="T47" fmla="*/ 2147483647 h 33"/>
                <a:gd name="T48" fmla="*/ 2147483647 w 51"/>
                <a:gd name="T49" fmla="*/ 2147483647 h 33"/>
                <a:gd name="T50" fmla="*/ 2147483647 w 51"/>
                <a:gd name="T51" fmla="*/ 2147483647 h 33"/>
                <a:gd name="T52" fmla="*/ 2147483647 w 51"/>
                <a:gd name="T53" fmla="*/ 2147483647 h 33"/>
                <a:gd name="T54" fmla="*/ 2147483647 w 51"/>
                <a:gd name="T55" fmla="*/ 2147483647 h 33"/>
                <a:gd name="T56" fmla="*/ 2147483647 w 51"/>
                <a:gd name="T57" fmla="*/ 2147483647 h 33"/>
                <a:gd name="T58" fmla="*/ 2147483647 w 51"/>
                <a:gd name="T59" fmla="*/ 2147483647 h 33"/>
                <a:gd name="T60" fmla="*/ 2147483647 w 51"/>
                <a:gd name="T61" fmla="*/ 2147483647 h 33"/>
                <a:gd name="T62" fmla="*/ 2147483647 w 51"/>
                <a:gd name="T63" fmla="*/ 2147483647 h 33"/>
                <a:gd name="T64" fmla="*/ 2147483647 w 51"/>
                <a:gd name="T65" fmla="*/ 2147483647 h 33"/>
                <a:gd name="T66" fmla="*/ 2147483647 w 51"/>
                <a:gd name="T67" fmla="*/ 2147483647 h 33"/>
                <a:gd name="T68" fmla="*/ 2147483647 w 51"/>
                <a:gd name="T69" fmla="*/ 2147483647 h 33"/>
                <a:gd name="T70" fmla="*/ 2147483647 w 51"/>
                <a:gd name="T71" fmla="*/ 2147483647 h 33"/>
                <a:gd name="T72" fmla="*/ 2147483647 w 51"/>
                <a:gd name="T73" fmla="*/ 2147483647 h 33"/>
                <a:gd name="T74" fmla="*/ 2147483647 w 51"/>
                <a:gd name="T75" fmla="*/ 2147483647 h 33"/>
                <a:gd name="T76" fmla="*/ 2147483647 w 51"/>
                <a:gd name="T77" fmla="*/ 2147483647 h 33"/>
                <a:gd name="T78" fmla="*/ 2147483647 w 51"/>
                <a:gd name="T79" fmla="*/ 2147483647 h 33"/>
                <a:gd name="T80" fmla="*/ 2147483647 w 51"/>
                <a:gd name="T81" fmla="*/ 2147483647 h 33"/>
                <a:gd name="T82" fmla="*/ 0 w 51"/>
                <a:gd name="T83" fmla="*/ 2147483647 h 33"/>
                <a:gd name="T84" fmla="*/ 2147483647 w 51"/>
                <a:gd name="T85" fmla="*/ 2147483647 h 33"/>
                <a:gd name="T86" fmla="*/ 2147483647 w 51"/>
                <a:gd name="T87" fmla="*/ 2147483647 h 33"/>
                <a:gd name="T88" fmla="*/ 2147483647 w 51"/>
                <a:gd name="T89" fmla="*/ 2147483647 h 3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1"/>
                <a:gd name="T136" fmla="*/ 0 h 33"/>
                <a:gd name="T137" fmla="*/ 51 w 51"/>
                <a:gd name="T138" fmla="*/ 33 h 3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1" h="33">
                  <a:moveTo>
                    <a:pt x="13" y="17"/>
                  </a:moveTo>
                  <a:lnTo>
                    <a:pt x="10" y="15"/>
                  </a:lnTo>
                  <a:lnTo>
                    <a:pt x="9" y="13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7" y="11"/>
                  </a:lnTo>
                  <a:lnTo>
                    <a:pt x="22" y="13"/>
                  </a:lnTo>
                  <a:lnTo>
                    <a:pt x="30" y="16"/>
                  </a:lnTo>
                  <a:lnTo>
                    <a:pt x="32" y="15"/>
                  </a:lnTo>
                  <a:lnTo>
                    <a:pt x="27" y="13"/>
                  </a:lnTo>
                  <a:lnTo>
                    <a:pt x="26" y="11"/>
                  </a:lnTo>
                  <a:lnTo>
                    <a:pt x="22" y="9"/>
                  </a:lnTo>
                  <a:lnTo>
                    <a:pt x="18" y="4"/>
                  </a:lnTo>
                  <a:lnTo>
                    <a:pt x="32" y="3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18"/>
                  </a:lnTo>
                  <a:lnTo>
                    <a:pt x="49" y="20"/>
                  </a:lnTo>
                  <a:lnTo>
                    <a:pt x="51" y="25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4" y="23"/>
                  </a:lnTo>
                  <a:lnTo>
                    <a:pt x="47" y="27"/>
                  </a:lnTo>
                  <a:lnTo>
                    <a:pt x="44" y="30"/>
                  </a:lnTo>
                  <a:lnTo>
                    <a:pt x="24" y="33"/>
                  </a:lnTo>
                  <a:lnTo>
                    <a:pt x="23" y="27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5" y="23"/>
                  </a:lnTo>
                  <a:lnTo>
                    <a:pt x="31" y="22"/>
                  </a:lnTo>
                  <a:lnTo>
                    <a:pt x="28" y="19"/>
                  </a:lnTo>
                  <a:lnTo>
                    <a:pt x="25" y="20"/>
                  </a:lnTo>
                  <a:lnTo>
                    <a:pt x="22" y="21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3" name="Freeform 63"/>
            <p:cNvSpPr>
              <a:spLocks/>
            </p:cNvSpPr>
            <p:nvPr/>
          </p:nvSpPr>
          <p:spPr bwMode="gray">
            <a:xfrm>
              <a:off x="1565" y="1478"/>
              <a:ext cx="35" cy="25"/>
            </a:xfrm>
            <a:custGeom>
              <a:avLst/>
              <a:gdLst>
                <a:gd name="T0" fmla="*/ 2147483647 w 27"/>
                <a:gd name="T1" fmla="*/ 2147483647 h 19"/>
                <a:gd name="T2" fmla="*/ 2147483647 w 27"/>
                <a:gd name="T3" fmla="*/ 2147483647 h 19"/>
                <a:gd name="T4" fmla="*/ 2147483647 w 27"/>
                <a:gd name="T5" fmla="*/ 2147483647 h 19"/>
                <a:gd name="T6" fmla="*/ 2147483647 w 27"/>
                <a:gd name="T7" fmla="*/ 2147483647 h 19"/>
                <a:gd name="T8" fmla="*/ 2147483647 w 27"/>
                <a:gd name="T9" fmla="*/ 2147483647 h 19"/>
                <a:gd name="T10" fmla="*/ 2147483647 w 27"/>
                <a:gd name="T11" fmla="*/ 2147483647 h 19"/>
                <a:gd name="T12" fmla="*/ 2147483647 w 27"/>
                <a:gd name="T13" fmla="*/ 2147483647 h 19"/>
                <a:gd name="T14" fmla="*/ 2147483647 w 27"/>
                <a:gd name="T15" fmla="*/ 2147483647 h 19"/>
                <a:gd name="T16" fmla="*/ 2147483647 w 27"/>
                <a:gd name="T17" fmla="*/ 2147483647 h 19"/>
                <a:gd name="T18" fmla="*/ 2147483647 w 27"/>
                <a:gd name="T19" fmla="*/ 2147483647 h 19"/>
                <a:gd name="T20" fmla="*/ 0 w 27"/>
                <a:gd name="T21" fmla="*/ 2147483647 h 19"/>
                <a:gd name="T22" fmla="*/ 2147483647 w 27"/>
                <a:gd name="T23" fmla="*/ 2147483647 h 19"/>
                <a:gd name="T24" fmla="*/ 2147483647 w 27"/>
                <a:gd name="T25" fmla="*/ 2147483647 h 19"/>
                <a:gd name="T26" fmla="*/ 2147483647 w 27"/>
                <a:gd name="T27" fmla="*/ 2147483647 h 19"/>
                <a:gd name="T28" fmla="*/ 2147483647 w 27"/>
                <a:gd name="T29" fmla="*/ 0 h 19"/>
                <a:gd name="T30" fmla="*/ 2147483647 w 27"/>
                <a:gd name="T31" fmla="*/ 2147483647 h 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7"/>
                <a:gd name="T49" fmla="*/ 0 h 19"/>
                <a:gd name="T50" fmla="*/ 27 w 27"/>
                <a:gd name="T51" fmla="*/ 19 h 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7" h="19">
                  <a:moveTo>
                    <a:pt x="20" y="1"/>
                  </a:moveTo>
                  <a:lnTo>
                    <a:pt x="22" y="3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7" y="10"/>
                  </a:lnTo>
                  <a:lnTo>
                    <a:pt x="27" y="15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1" y="16"/>
                  </a:lnTo>
                  <a:lnTo>
                    <a:pt x="3" y="14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3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4" name="Freeform 64"/>
            <p:cNvSpPr>
              <a:spLocks/>
            </p:cNvSpPr>
            <p:nvPr/>
          </p:nvSpPr>
          <p:spPr bwMode="gray">
            <a:xfrm>
              <a:off x="1544" y="1392"/>
              <a:ext cx="42" cy="31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2147483647 h 24"/>
                <a:gd name="T28" fmla="*/ 2147483647 w 32"/>
                <a:gd name="T29" fmla="*/ 2147483647 h 24"/>
                <a:gd name="T30" fmla="*/ 2147483647 w 32"/>
                <a:gd name="T31" fmla="*/ 2147483647 h 24"/>
                <a:gd name="T32" fmla="*/ 2147483647 w 32"/>
                <a:gd name="T33" fmla="*/ 2147483647 h 24"/>
                <a:gd name="T34" fmla="*/ 2147483647 w 32"/>
                <a:gd name="T35" fmla="*/ 2147483647 h 24"/>
                <a:gd name="T36" fmla="*/ 2147483647 w 32"/>
                <a:gd name="T37" fmla="*/ 2147483647 h 24"/>
                <a:gd name="T38" fmla="*/ 2147483647 w 32"/>
                <a:gd name="T39" fmla="*/ 2147483647 h 24"/>
                <a:gd name="T40" fmla="*/ 2147483647 w 32"/>
                <a:gd name="T41" fmla="*/ 2147483647 h 24"/>
                <a:gd name="T42" fmla="*/ 2147483647 w 32"/>
                <a:gd name="T43" fmla="*/ 2147483647 h 24"/>
                <a:gd name="T44" fmla="*/ 0 w 32"/>
                <a:gd name="T45" fmla="*/ 2147483647 h 24"/>
                <a:gd name="T46" fmla="*/ 2147483647 w 32"/>
                <a:gd name="T47" fmla="*/ 0 h 24"/>
                <a:gd name="T48" fmla="*/ 2147483647 w 32"/>
                <a:gd name="T49" fmla="*/ 2147483647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24"/>
                <a:gd name="T77" fmla="*/ 32 w 32"/>
                <a:gd name="T78" fmla="*/ 24 h 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24">
                  <a:moveTo>
                    <a:pt x="14" y="1"/>
                  </a:moveTo>
                  <a:lnTo>
                    <a:pt x="16" y="5"/>
                  </a:lnTo>
                  <a:lnTo>
                    <a:pt x="29" y="9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32" y="18"/>
                  </a:lnTo>
                  <a:lnTo>
                    <a:pt x="29" y="20"/>
                  </a:lnTo>
                  <a:lnTo>
                    <a:pt x="24" y="21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1" y="24"/>
                  </a:lnTo>
                  <a:lnTo>
                    <a:pt x="10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9" y="14"/>
                  </a:lnTo>
                  <a:lnTo>
                    <a:pt x="4" y="14"/>
                  </a:lnTo>
                  <a:lnTo>
                    <a:pt x="1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5" name="Freeform 65"/>
            <p:cNvSpPr>
              <a:spLocks/>
            </p:cNvSpPr>
            <p:nvPr/>
          </p:nvSpPr>
          <p:spPr bwMode="gray">
            <a:xfrm>
              <a:off x="1577" y="1332"/>
              <a:ext cx="10" cy="3"/>
            </a:xfrm>
            <a:custGeom>
              <a:avLst/>
              <a:gdLst>
                <a:gd name="T0" fmla="*/ 2147483647 w 8"/>
                <a:gd name="T1" fmla="*/ 2147483647 h 2"/>
                <a:gd name="T2" fmla="*/ 2147483647 w 8"/>
                <a:gd name="T3" fmla="*/ 2147483647 h 2"/>
                <a:gd name="T4" fmla="*/ 2147483647 w 8"/>
                <a:gd name="T5" fmla="*/ 2147483647 h 2"/>
                <a:gd name="T6" fmla="*/ 0 w 8"/>
                <a:gd name="T7" fmla="*/ 2147483647 h 2"/>
                <a:gd name="T8" fmla="*/ 0 w 8"/>
                <a:gd name="T9" fmla="*/ 0 h 2"/>
                <a:gd name="T10" fmla="*/ 2147483647 w 8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"/>
                <a:gd name="T20" fmla="*/ 8 w 8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">
                  <a:moveTo>
                    <a:pt x="5" y="1"/>
                  </a:moveTo>
                  <a:lnTo>
                    <a:pt x="8" y="1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6" name="Freeform 66"/>
            <p:cNvSpPr>
              <a:spLocks/>
            </p:cNvSpPr>
            <p:nvPr/>
          </p:nvSpPr>
          <p:spPr bwMode="gray">
            <a:xfrm>
              <a:off x="1526" y="1356"/>
              <a:ext cx="16" cy="13"/>
            </a:xfrm>
            <a:custGeom>
              <a:avLst/>
              <a:gdLst>
                <a:gd name="T0" fmla="*/ 2147483647 w 12"/>
                <a:gd name="T1" fmla="*/ 0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0 w 12"/>
                <a:gd name="T9" fmla="*/ 2147483647 h 10"/>
                <a:gd name="T10" fmla="*/ 2147483647 w 12"/>
                <a:gd name="T11" fmla="*/ 0 h 10"/>
                <a:gd name="T12" fmla="*/ 2147483647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12" y="0"/>
                  </a:moveTo>
                  <a:lnTo>
                    <a:pt x="10" y="10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7" name="Freeform 67"/>
            <p:cNvSpPr>
              <a:spLocks/>
            </p:cNvSpPr>
            <p:nvPr/>
          </p:nvSpPr>
          <p:spPr bwMode="gray">
            <a:xfrm>
              <a:off x="1420" y="1654"/>
              <a:ext cx="33" cy="12"/>
            </a:xfrm>
            <a:custGeom>
              <a:avLst/>
              <a:gdLst>
                <a:gd name="T0" fmla="*/ 2147483647 w 25"/>
                <a:gd name="T1" fmla="*/ 0 h 9"/>
                <a:gd name="T2" fmla="*/ 2147483647 w 25"/>
                <a:gd name="T3" fmla="*/ 2147483647 h 9"/>
                <a:gd name="T4" fmla="*/ 2147483647 w 25"/>
                <a:gd name="T5" fmla="*/ 2147483647 h 9"/>
                <a:gd name="T6" fmla="*/ 2147483647 w 25"/>
                <a:gd name="T7" fmla="*/ 2147483647 h 9"/>
                <a:gd name="T8" fmla="*/ 2147483647 w 25"/>
                <a:gd name="T9" fmla="*/ 2147483647 h 9"/>
                <a:gd name="T10" fmla="*/ 2147483647 w 25"/>
                <a:gd name="T11" fmla="*/ 2147483647 h 9"/>
                <a:gd name="T12" fmla="*/ 0 w 25"/>
                <a:gd name="T13" fmla="*/ 2147483647 h 9"/>
                <a:gd name="T14" fmla="*/ 2147483647 w 25"/>
                <a:gd name="T15" fmla="*/ 2147483647 h 9"/>
                <a:gd name="T16" fmla="*/ 2147483647 w 25"/>
                <a:gd name="T17" fmla="*/ 2147483647 h 9"/>
                <a:gd name="T18" fmla="*/ 2147483647 w 25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9"/>
                <a:gd name="T32" fmla="*/ 25 w 2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9">
                  <a:moveTo>
                    <a:pt x="22" y="0"/>
                  </a:moveTo>
                  <a:lnTo>
                    <a:pt x="25" y="1"/>
                  </a:lnTo>
                  <a:lnTo>
                    <a:pt x="25" y="3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6" y="9"/>
                  </a:lnTo>
                  <a:lnTo>
                    <a:pt x="0" y="6"/>
                  </a:lnTo>
                  <a:lnTo>
                    <a:pt x="4" y="2"/>
                  </a:lnTo>
                  <a:lnTo>
                    <a:pt x="13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8" name="Freeform 68"/>
            <p:cNvSpPr>
              <a:spLocks/>
            </p:cNvSpPr>
            <p:nvPr/>
          </p:nvSpPr>
          <p:spPr bwMode="gray">
            <a:xfrm>
              <a:off x="1527" y="1632"/>
              <a:ext cx="51" cy="27"/>
            </a:xfrm>
            <a:custGeom>
              <a:avLst/>
              <a:gdLst>
                <a:gd name="T0" fmla="*/ 2147483647 w 39"/>
                <a:gd name="T1" fmla="*/ 2147483647 h 21"/>
                <a:gd name="T2" fmla="*/ 2147483647 w 39"/>
                <a:gd name="T3" fmla="*/ 0 h 21"/>
                <a:gd name="T4" fmla="*/ 2147483647 w 39"/>
                <a:gd name="T5" fmla="*/ 2147483647 h 21"/>
                <a:gd name="T6" fmla="*/ 2147483647 w 39"/>
                <a:gd name="T7" fmla="*/ 2147483647 h 21"/>
                <a:gd name="T8" fmla="*/ 2147483647 w 39"/>
                <a:gd name="T9" fmla="*/ 2147483647 h 21"/>
                <a:gd name="T10" fmla="*/ 2147483647 w 39"/>
                <a:gd name="T11" fmla="*/ 2147483647 h 21"/>
                <a:gd name="T12" fmla="*/ 2147483647 w 39"/>
                <a:gd name="T13" fmla="*/ 2147483647 h 21"/>
                <a:gd name="T14" fmla="*/ 2147483647 w 39"/>
                <a:gd name="T15" fmla="*/ 2147483647 h 21"/>
                <a:gd name="T16" fmla="*/ 2147483647 w 39"/>
                <a:gd name="T17" fmla="*/ 2147483647 h 21"/>
                <a:gd name="T18" fmla="*/ 2147483647 w 39"/>
                <a:gd name="T19" fmla="*/ 2147483647 h 21"/>
                <a:gd name="T20" fmla="*/ 2147483647 w 39"/>
                <a:gd name="T21" fmla="*/ 2147483647 h 21"/>
                <a:gd name="T22" fmla="*/ 2147483647 w 39"/>
                <a:gd name="T23" fmla="*/ 2147483647 h 21"/>
                <a:gd name="T24" fmla="*/ 2147483647 w 39"/>
                <a:gd name="T25" fmla="*/ 2147483647 h 21"/>
                <a:gd name="T26" fmla="*/ 2147483647 w 39"/>
                <a:gd name="T27" fmla="*/ 2147483647 h 21"/>
                <a:gd name="T28" fmla="*/ 0 w 39"/>
                <a:gd name="T29" fmla="*/ 2147483647 h 21"/>
                <a:gd name="T30" fmla="*/ 2147483647 w 39"/>
                <a:gd name="T31" fmla="*/ 2147483647 h 21"/>
                <a:gd name="T32" fmla="*/ 2147483647 w 39"/>
                <a:gd name="T33" fmla="*/ 214748364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9"/>
                <a:gd name="T52" fmla="*/ 0 h 21"/>
                <a:gd name="T53" fmla="*/ 39 w 39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9" h="21">
                  <a:moveTo>
                    <a:pt x="12" y="3"/>
                  </a:moveTo>
                  <a:lnTo>
                    <a:pt x="16" y="0"/>
                  </a:lnTo>
                  <a:lnTo>
                    <a:pt x="19" y="1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9" y="16"/>
                  </a:lnTo>
                  <a:lnTo>
                    <a:pt x="35" y="18"/>
                  </a:lnTo>
                  <a:lnTo>
                    <a:pt x="29" y="21"/>
                  </a:lnTo>
                  <a:lnTo>
                    <a:pt x="25" y="21"/>
                  </a:lnTo>
                  <a:lnTo>
                    <a:pt x="18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11" y="8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199" name="Freeform 69"/>
            <p:cNvSpPr>
              <a:spLocks/>
            </p:cNvSpPr>
            <p:nvPr/>
          </p:nvSpPr>
          <p:spPr bwMode="gray">
            <a:xfrm>
              <a:off x="1514" y="1650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0" name="Freeform 70"/>
            <p:cNvSpPr>
              <a:spLocks/>
            </p:cNvSpPr>
            <p:nvPr/>
          </p:nvSpPr>
          <p:spPr bwMode="gray">
            <a:xfrm>
              <a:off x="1496" y="1654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0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w 6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4"/>
                <a:gd name="T23" fmla="*/ 6 w 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1" name="Freeform 71"/>
            <p:cNvSpPr>
              <a:spLocks/>
            </p:cNvSpPr>
            <p:nvPr/>
          </p:nvSpPr>
          <p:spPr bwMode="gray">
            <a:xfrm>
              <a:off x="1462" y="1659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2" name="Freeform 72"/>
            <p:cNvSpPr>
              <a:spLocks/>
            </p:cNvSpPr>
            <p:nvPr/>
          </p:nvSpPr>
          <p:spPr bwMode="gray">
            <a:xfrm>
              <a:off x="1534" y="1522"/>
              <a:ext cx="17" cy="8"/>
            </a:xfrm>
            <a:custGeom>
              <a:avLst/>
              <a:gdLst>
                <a:gd name="T0" fmla="*/ 0 w 13"/>
                <a:gd name="T1" fmla="*/ 2147483647 h 6"/>
                <a:gd name="T2" fmla="*/ 0 w 13"/>
                <a:gd name="T3" fmla="*/ 2147483647 h 6"/>
                <a:gd name="T4" fmla="*/ 2147483647 w 13"/>
                <a:gd name="T5" fmla="*/ 0 h 6"/>
                <a:gd name="T6" fmla="*/ 2147483647 w 13"/>
                <a:gd name="T7" fmla="*/ 0 h 6"/>
                <a:gd name="T8" fmla="*/ 2147483647 w 13"/>
                <a:gd name="T9" fmla="*/ 2147483647 h 6"/>
                <a:gd name="T10" fmla="*/ 2147483647 w 13"/>
                <a:gd name="T11" fmla="*/ 2147483647 h 6"/>
                <a:gd name="T12" fmla="*/ 2147483647 w 13"/>
                <a:gd name="T13" fmla="*/ 2147483647 h 6"/>
                <a:gd name="T14" fmla="*/ 0 w 13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6"/>
                <a:gd name="T26" fmla="*/ 13 w 13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6">
                  <a:moveTo>
                    <a:pt x="0" y="5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6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3" name="Freeform 73"/>
            <p:cNvSpPr>
              <a:spLocks/>
            </p:cNvSpPr>
            <p:nvPr/>
          </p:nvSpPr>
          <p:spPr bwMode="gray">
            <a:xfrm>
              <a:off x="1559" y="1549"/>
              <a:ext cx="7" cy="6"/>
            </a:xfrm>
            <a:custGeom>
              <a:avLst/>
              <a:gdLst>
                <a:gd name="T0" fmla="*/ 2147483647 w 6"/>
                <a:gd name="T1" fmla="*/ 2147483647 h 5"/>
                <a:gd name="T2" fmla="*/ 0 w 6"/>
                <a:gd name="T3" fmla="*/ 2147483647 h 5"/>
                <a:gd name="T4" fmla="*/ 0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4" y="5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6" y="2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4" name="Freeform 74"/>
            <p:cNvSpPr>
              <a:spLocks/>
            </p:cNvSpPr>
            <p:nvPr/>
          </p:nvSpPr>
          <p:spPr bwMode="gray">
            <a:xfrm>
              <a:off x="1574" y="1506"/>
              <a:ext cx="5" cy="3"/>
            </a:xfrm>
            <a:custGeom>
              <a:avLst/>
              <a:gdLst>
                <a:gd name="T0" fmla="*/ 2147483647 w 4"/>
                <a:gd name="T1" fmla="*/ 2147483646 h 3"/>
                <a:gd name="T2" fmla="*/ 0 w 4"/>
                <a:gd name="T3" fmla="*/ 2147483646 h 3"/>
                <a:gd name="T4" fmla="*/ 2147483647 w 4"/>
                <a:gd name="T5" fmla="*/ 0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2" y="3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5" name="Freeform 75"/>
            <p:cNvSpPr>
              <a:spLocks/>
            </p:cNvSpPr>
            <p:nvPr/>
          </p:nvSpPr>
          <p:spPr bwMode="gray">
            <a:xfrm>
              <a:off x="1489" y="1419"/>
              <a:ext cx="17" cy="6"/>
            </a:xfrm>
            <a:custGeom>
              <a:avLst/>
              <a:gdLst>
                <a:gd name="T0" fmla="*/ 0 w 13"/>
                <a:gd name="T1" fmla="*/ 2147483647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0 w 1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4"/>
                <a:gd name="T20" fmla="*/ 13 w 1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4">
                  <a:moveTo>
                    <a:pt x="0" y="1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5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6" name="Freeform 76"/>
            <p:cNvSpPr>
              <a:spLocks/>
            </p:cNvSpPr>
            <p:nvPr/>
          </p:nvSpPr>
          <p:spPr bwMode="gray">
            <a:xfrm>
              <a:off x="1478" y="1412"/>
              <a:ext cx="6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7" name="Freeform 77"/>
            <p:cNvSpPr>
              <a:spLocks/>
            </p:cNvSpPr>
            <p:nvPr/>
          </p:nvSpPr>
          <p:spPr bwMode="gray">
            <a:xfrm>
              <a:off x="1449" y="1425"/>
              <a:ext cx="21" cy="17"/>
            </a:xfrm>
            <a:custGeom>
              <a:avLst/>
              <a:gdLst>
                <a:gd name="T0" fmla="*/ 0 w 16"/>
                <a:gd name="T1" fmla="*/ 0 h 13"/>
                <a:gd name="T2" fmla="*/ 2147483647 w 16"/>
                <a:gd name="T3" fmla="*/ 0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0 w 16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3"/>
                <a:gd name="T23" fmla="*/ 16 w 1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3">
                  <a:moveTo>
                    <a:pt x="0" y="0"/>
                  </a:moveTo>
                  <a:lnTo>
                    <a:pt x="5" y="0"/>
                  </a:lnTo>
                  <a:lnTo>
                    <a:pt x="15" y="7"/>
                  </a:lnTo>
                  <a:lnTo>
                    <a:pt x="16" y="13"/>
                  </a:lnTo>
                  <a:lnTo>
                    <a:pt x="8" y="13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8" name="Freeform 78"/>
            <p:cNvSpPr>
              <a:spLocks/>
            </p:cNvSpPr>
            <p:nvPr/>
          </p:nvSpPr>
          <p:spPr bwMode="gray">
            <a:xfrm>
              <a:off x="1459" y="1483"/>
              <a:ext cx="17" cy="9"/>
            </a:xfrm>
            <a:custGeom>
              <a:avLst/>
              <a:gdLst>
                <a:gd name="T0" fmla="*/ 2147483647 w 13"/>
                <a:gd name="T1" fmla="*/ 0 h 7"/>
                <a:gd name="T2" fmla="*/ 2147483647 w 13"/>
                <a:gd name="T3" fmla="*/ 2147483647 h 7"/>
                <a:gd name="T4" fmla="*/ 2147483647 w 13"/>
                <a:gd name="T5" fmla="*/ 2147483647 h 7"/>
                <a:gd name="T6" fmla="*/ 2147483647 w 13"/>
                <a:gd name="T7" fmla="*/ 2147483647 h 7"/>
                <a:gd name="T8" fmla="*/ 0 w 13"/>
                <a:gd name="T9" fmla="*/ 2147483647 h 7"/>
                <a:gd name="T10" fmla="*/ 2147483647 w 1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7"/>
                <a:gd name="T20" fmla="*/ 13 w 1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7">
                  <a:moveTo>
                    <a:pt x="7" y="0"/>
                  </a:moveTo>
                  <a:lnTo>
                    <a:pt x="13" y="2"/>
                  </a:lnTo>
                  <a:lnTo>
                    <a:pt x="9" y="6"/>
                  </a:lnTo>
                  <a:lnTo>
                    <a:pt x="4" y="7"/>
                  </a:lnTo>
                  <a:lnTo>
                    <a:pt x="0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09" name="Freeform 79"/>
            <p:cNvSpPr>
              <a:spLocks/>
            </p:cNvSpPr>
            <p:nvPr/>
          </p:nvSpPr>
          <p:spPr bwMode="gray">
            <a:xfrm>
              <a:off x="1471" y="1464"/>
              <a:ext cx="21" cy="4"/>
            </a:xfrm>
            <a:custGeom>
              <a:avLst/>
              <a:gdLst>
                <a:gd name="T0" fmla="*/ 0 w 16"/>
                <a:gd name="T1" fmla="*/ 2147483647 h 3"/>
                <a:gd name="T2" fmla="*/ 2147483647 w 16"/>
                <a:gd name="T3" fmla="*/ 0 h 3"/>
                <a:gd name="T4" fmla="*/ 2147483647 w 16"/>
                <a:gd name="T5" fmla="*/ 2147483647 h 3"/>
                <a:gd name="T6" fmla="*/ 2147483647 w 16"/>
                <a:gd name="T7" fmla="*/ 2147483647 h 3"/>
                <a:gd name="T8" fmla="*/ 2147483647 w 16"/>
                <a:gd name="T9" fmla="*/ 2147483647 h 3"/>
                <a:gd name="T10" fmla="*/ 0 w 1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"/>
                <a:gd name="T20" fmla="*/ 16 w 1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">
                  <a:moveTo>
                    <a:pt x="0" y="1"/>
                  </a:moveTo>
                  <a:lnTo>
                    <a:pt x="11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0" name="Freeform 80"/>
            <p:cNvSpPr>
              <a:spLocks/>
            </p:cNvSpPr>
            <p:nvPr/>
          </p:nvSpPr>
          <p:spPr bwMode="gray">
            <a:xfrm>
              <a:off x="1475" y="1468"/>
              <a:ext cx="18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0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0 w 1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0" y="2"/>
                  </a:moveTo>
                  <a:lnTo>
                    <a:pt x="14" y="0"/>
                  </a:lnTo>
                  <a:lnTo>
                    <a:pt x="14" y="1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1" name="Freeform 81"/>
            <p:cNvSpPr>
              <a:spLocks/>
            </p:cNvSpPr>
            <p:nvPr/>
          </p:nvSpPr>
          <p:spPr bwMode="gray">
            <a:xfrm>
              <a:off x="1482" y="1472"/>
              <a:ext cx="11" cy="4"/>
            </a:xfrm>
            <a:custGeom>
              <a:avLst/>
              <a:gdLst>
                <a:gd name="T0" fmla="*/ 0 w 9"/>
                <a:gd name="T1" fmla="*/ 2147483647 h 3"/>
                <a:gd name="T2" fmla="*/ 2147483647 w 9"/>
                <a:gd name="T3" fmla="*/ 0 h 3"/>
                <a:gd name="T4" fmla="*/ 2147483647 w 9"/>
                <a:gd name="T5" fmla="*/ 0 h 3"/>
                <a:gd name="T6" fmla="*/ 2147483647 w 9"/>
                <a:gd name="T7" fmla="*/ 2147483647 h 3"/>
                <a:gd name="T8" fmla="*/ 2147483647 w 9"/>
                <a:gd name="T9" fmla="*/ 2147483647 h 3"/>
                <a:gd name="T10" fmla="*/ 0 w 9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3"/>
                <a:gd name="T20" fmla="*/ 9 w 9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3">
                  <a:moveTo>
                    <a:pt x="0" y="1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2" name="Freeform 82"/>
            <p:cNvSpPr>
              <a:spLocks/>
            </p:cNvSpPr>
            <p:nvPr/>
          </p:nvSpPr>
          <p:spPr bwMode="gray">
            <a:xfrm>
              <a:off x="1587" y="1410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3" name="Freeform 83"/>
            <p:cNvSpPr>
              <a:spLocks/>
            </p:cNvSpPr>
            <p:nvPr/>
          </p:nvSpPr>
          <p:spPr bwMode="gray">
            <a:xfrm>
              <a:off x="1557" y="1476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0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2147483647 w 9"/>
                <a:gd name="T13" fmla="*/ 2147483647 h 4"/>
                <a:gd name="T14" fmla="*/ 0 w 9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4"/>
                <a:gd name="T26" fmla="*/ 9 w 9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4">
                  <a:moveTo>
                    <a:pt x="0" y="4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4" name="Freeform 84"/>
            <p:cNvSpPr>
              <a:spLocks/>
            </p:cNvSpPr>
            <p:nvPr/>
          </p:nvSpPr>
          <p:spPr bwMode="gray">
            <a:xfrm>
              <a:off x="1585" y="1472"/>
              <a:ext cx="6" cy="4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5" name="Freeform 85"/>
            <p:cNvSpPr>
              <a:spLocks/>
            </p:cNvSpPr>
            <p:nvPr/>
          </p:nvSpPr>
          <p:spPr bwMode="gray">
            <a:xfrm>
              <a:off x="1579" y="1466"/>
              <a:ext cx="6" cy="2"/>
            </a:xfrm>
            <a:custGeom>
              <a:avLst/>
              <a:gdLst>
                <a:gd name="T0" fmla="*/ 0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6" name="Freeform 86"/>
            <p:cNvSpPr>
              <a:spLocks/>
            </p:cNvSpPr>
            <p:nvPr/>
          </p:nvSpPr>
          <p:spPr bwMode="gray">
            <a:xfrm>
              <a:off x="1521" y="1449"/>
              <a:ext cx="6" cy="2"/>
            </a:xfrm>
            <a:custGeom>
              <a:avLst/>
              <a:gdLst>
                <a:gd name="T0" fmla="*/ 0 w 5"/>
                <a:gd name="T1" fmla="*/ 2147483647 h 1"/>
                <a:gd name="T2" fmla="*/ 2147483647 w 5"/>
                <a:gd name="T3" fmla="*/ 0 h 1"/>
                <a:gd name="T4" fmla="*/ 2147483647 w 5"/>
                <a:gd name="T5" fmla="*/ 0 h 1"/>
                <a:gd name="T6" fmla="*/ 2147483647 w 5"/>
                <a:gd name="T7" fmla="*/ 2147483647 h 1"/>
                <a:gd name="T8" fmla="*/ 0 w 5"/>
                <a:gd name="T9" fmla="*/ 2147483647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"/>
                <a:gd name="T17" fmla="*/ 5 w 5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7" name="Freeform 87"/>
            <p:cNvSpPr>
              <a:spLocks/>
            </p:cNvSpPr>
            <p:nvPr/>
          </p:nvSpPr>
          <p:spPr bwMode="gray">
            <a:xfrm>
              <a:off x="1502" y="1451"/>
              <a:ext cx="13" cy="5"/>
            </a:xfrm>
            <a:custGeom>
              <a:avLst/>
              <a:gdLst>
                <a:gd name="T0" fmla="*/ 2147483647 w 10"/>
                <a:gd name="T1" fmla="*/ 2147483647 h 4"/>
                <a:gd name="T2" fmla="*/ 2147483647 w 10"/>
                <a:gd name="T3" fmla="*/ 2147483647 h 4"/>
                <a:gd name="T4" fmla="*/ 0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0 h 4"/>
                <a:gd name="T10" fmla="*/ 2147483647 w 10"/>
                <a:gd name="T11" fmla="*/ 0 h 4"/>
                <a:gd name="T12" fmla="*/ 2147483647 w 10"/>
                <a:gd name="T13" fmla="*/ 2147483647 h 4"/>
                <a:gd name="T14" fmla="*/ 2147483647 w 10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3" y="4"/>
                  </a:moveTo>
                  <a:lnTo>
                    <a:pt x="2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4" y="3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8" name="Freeform 88"/>
            <p:cNvSpPr>
              <a:spLocks/>
            </p:cNvSpPr>
            <p:nvPr/>
          </p:nvSpPr>
          <p:spPr bwMode="gray">
            <a:xfrm>
              <a:off x="1470" y="1455"/>
              <a:ext cx="14" cy="6"/>
            </a:xfrm>
            <a:custGeom>
              <a:avLst/>
              <a:gdLst>
                <a:gd name="T0" fmla="*/ 2147483647 w 11"/>
                <a:gd name="T1" fmla="*/ 2147483647 h 5"/>
                <a:gd name="T2" fmla="*/ 0 w 11"/>
                <a:gd name="T3" fmla="*/ 2147483647 h 5"/>
                <a:gd name="T4" fmla="*/ 0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2147483647 w 11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5"/>
                <a:gd name="T23" fmla="*/ 11 w 11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5">
                  <a:moveTo>
                    <a:pt x="2" y="5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19" name="Freeform 89"/>
            <p:cNvSpPr>
              <a:spLocks/>
            </p:cNvSpPr>
            <p:nvPr/>
          </p:nvSpPr>
          <p:spPr bwMode="gray">
            <a:xfrm>
              <a:off x="1295" y="1542"/>
              <a:ext cx="217" cy="119"/>
            </a:xfrm>
            <a:custGeom>
              <a:avLst/>
              <a:gdLst>
                <a:gd name="T0" fmla="*/ 2147483647 w 166"/>
                <a:gd name="T1" fmla="*/ 2147483647 h 91"/>
                <a:gd name="T2" fmla="*/ 2147483647 w 166"/>
                <a:gd name="T3" fmla="*/ 2147483647 h 91"/>
                <a:gd name="T4" fmla="*/ 2147483647 w 166"/>
                <a:gd name="T5" fmla="*/ 2147483647 h 91"/>
                <a:gd name="T6" fmla="*/ 2147483647 w 166"/>
                <a:gd name="T7" fmla="*/ 2147483647 h 91"/>
                <a:gd name="T8" fmla="*/ 2147483647 w 166"/>
                <a:gd name="T9" fmla="*/ 2147483647 h 91"/>
                <a:gd name="T10" fmla="*/ 2147483647 w 166"/>
                <a:gd name="T11" fmla="*/ 2147483647 h 91"/>
                <a:gd name="T12" fmla="*/ 2147483647 w 166"/>
                <a:gd name="T13" fmla="*/ 2147483647 h 91"/>
                <a:gd name="T14" fmla="*/ 2147483647 w 166"/>
                <a:gd name="T15" fmla="*/ 2147483647 h 91"/>
                <a:gd name="T16" fmla="*/ 2147483647 w 166"/>
                <a:gd name="T17" fmla="*/ 2147483647 h 91"/>
                <a:gd name="T18" fmla="*/ 2147483647 w 166"/>
                <a:gd name="T19" fmla="*/ 2147483647 h 91"/>
                <a:gd name="T20" fmla="*/ 2147483647 w 166"/>
                <a:gd name="T21" fmla="*/ 2147483647 h 91"/>
                <a:gd name="T22" fmla="*/ 2147483647 w 166"/>
                <a:gd name="T23" fmla="*/ 2147483647 h 91"/>
                <a:gd name="T24" fmla="*/ 2147483647 w 166"/>
                <a:gd name="T25" fmla="*/ 2147483647 h 91"/>
                <a:gd name="T26" fmla="*/ 2147483647 w 166"/>
                <a:gd name="T27" fmla="*/ 2147483647 h 91"/>
                <a:gd name="T28" fmla="*/ 2147483647 w 166"/>
                <a:gd name="T29" fmla="*/ 2147483647 h 91"/>
                <a:gd name="T30" fmla="*/ 2147483647 w 166"/>
                <a:gd name="T31" fmla="*/ 2147483647 h 91"/>
                <a:gd name="T32" fmla="*/ 2147483647 w 166"/>
                <a:gd name="T33" fmla="*/ 2147483647 h 91"/>
                <a:gd name="T34" fmla="*/ 2147483647 w 166"/>
                <a:gd name="T35" fmla="*/ 2147483647 h 91"/>
                <a:gd name="T36" fmla="*/ 2147483647 w 166"/>
                <a:gd name="T37" fmla="*/ 2147483647 h 91"/>
                <a:gd name="T38" fmla="*/ 2147483647 w 166"/>
                <a:gd name="T39" fmla="*/ 2147483647 h 91"/>
                <a:gd name="T40" fmla="*/ 2147483647 w 166"/>
                <a:gd name="T41" fmla="*/ 2147483647 h 91"/>
                <a:gd name="T42" fmla="*/ 2147483647 w 166"/>
                <a:gd name="T43" fmla="*/ 2147483647 h 91"/>
                <a:gd name="T44" fmla="*/ 2147483647 w 166"/>
                <a:gd name="T45" fmla="*/ 2147483647 h 91"/>
                <a:gd name="T46" fmla="*/ 2147483647 w 166"/>
                <a:gd name="T47" fmla="*/ 2147483647 h 91"/>
                <a:gd name="T48" fmla="*/ 2147483647 w 166"/>
                <a:gd name="T49" fmla="*/ 2147483647 h 91"/>
                <a:gd name="T50" fmla="*/ 2147483647 w 166"/>
                <a:gd name="T51" fmla="*/ 2147483647 h 91"/>
                <a:gd name="T52" fmla="*/ 2147483647 w 166"/>
                <a:gd name="T53" fmla="*/ 2147483647 h 91"/>
                <a:gd name="T54" fmla="*/ 2147483647 w 166"/>
                <a:gd name="T55" fmla="*/ 2147483647 h 91"/>
                <a:gd name="T56" fmla="*/ 2147483647 w 166"/>
                <a:gd name="T57" fmla="*/ 2147483647 h 91"/>
                <a:gd name="T58" fmla="*/ 2147483647 w 166"/>
                <a:gd name="T59" fmla="*/ 2147483647 h 91"/>
                <a:gd name="T60" fmla="*/ 2147483647 w 166"/>
                <a:gd name="T61" fmla="*/ 2147483647 h 91"/>
                <a:gd name="T62" fmla="*/ 2147483647 w 166"/>
                <a:gd name="T63" fmla="*/ 2147483647 h 91"/>
                <a:gd name="T64" fmla="*/ 2147483647 w 166"/>
                <a:gd name="T65" fmla="*/ 2147483647 h 91"/>
                <a:gd name="T66" fmla="*/ 0 w 166"/>
                <a:gd name="T67" fmla="*/ 2147483647 h 91"/>
                <a:gd name="T68" fmla="*/ 2147483647 w 166"/>
                <a:gd name="T69" fmla="*/ 2147483647 h 91"/>
                <a:gd name="T70" fmla="*/ 2147483647 w 166"/>
                <a:gd name="T71" fmla="*/ 2147483647 h 91"/>
                <a:gd name="T72" fmla="*/ 2147483647 w 166"/>
                <a:gd name="T73" fmla="*/ 2147483647 h 91"/>
                <a:gd name="T74" fmla="*/ 2147483647 w 166"/>
                <a:gd name="T75" fmla="*/ 0 h 91"/>
                <a:gd name="T76" fmla="*/ 2147483647 w 166"/>
                <a:gd name="T77" fmla="*/ 2147483647 h 91"/>
                <a:gd name="T78" fmla="*/ 2147483647 w 166"/>
                <a:gd name="T79" fmla="*/ 2147483647 h 91"/>
                <a:gd name="T80" fmla="*/ 2147483647 w 166"/>
                <a:gd name="T81" fmla="*/ 2147483647 h 91"/>
                <a:gd name="T82" fmla="*/ 2147483647 w 166"/>
                <a:gd name="T83" fmla="*/ 2147483647 h 91"/>
                <a:gd name="T84" fmla="*/ 2147483647 w 166"/>
                <a:gd name="T85" fmla="*/ 2147483647 h 91"/>
                <a:gd name="T86" fmla="*/ 2147483647 w 166"/>
                <a:gd name="T87" fmla="*/ 2147483647 h 91"/>
                <a:gd name="T88" fmla="*/ 2147483647 w 166"/>
                <a:gd name="T89" fmla="*/ 2147483647 h 91"/>
                <a:gd name="T90" fmla="*/ 2147483647 w 166"/>
                <a:gd name="T91" fmla="*/ 2147483647 h 91"/>
                <a:gd name="T92" fmla="*/ 2147483647 w 166"/>
                <a:gd name="T93" fmla="*/ 2147483647 h 91"/>
                <a:gd name="T94" fmla="*/ 2147483647 w 166"/>
                <a:gd name="T95" fmla="*/ 2147483647 h 91"/>
                <a:gd name="T96" fmla="*/ 2147483647 w 166"/>
                <a:gd name="T97" fmla="*/ 2147483647 h 91"/>
                <a:gd name="T98" fmla="*/ 2147483647 w 166"/>
                <a:gd name="T99" fmla="*/ 2147483647 h 91"/>
                <a:gd name="T100" fmla="*/ 2147483647 w 166"/>
                <a:gd name="T101" fmla="*/ 2147483647 h 91"/>
                <a:gd name="T102" fmla="*/ 2147483647 w 166"/>
                <a:gd name="T103" fmla="*/ 2147483647 h 91"/>
                <a:gd name="T104" fmla="*/ 2147483647 w 166"/>
                <a:gd name="T105" fmla="*/ 2147483647 h 91"/>
                <a:gd name="T106" fmla="*/ 2147483647 w 166"/>
                <a:gd name="T107" fmla="*/ 2147483647 h 91"/>
                <a:gd name="T108" fmla="*/ 2147483647 w 166"/>
                <a:gd name="T109" fmla="*/ 2147483647 h 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6"/>
                <a:gd name="T166" fmla="*/ 0 h 91"/>
                <a:gd name="T167" fmla="*/ 166 w 166"/>
                <a:gd name="T168" fmla="*/ 91 h 9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6" h="91">
                  <a:moveTo>
                    <a:pt x="115" y="2"/>
                  </a:moveTo>
                  <a:lnTo>
                    <a:pt x="118" y="4"/>
                  </a:lnTo>
                  <a:lnTo>
                    <a:pt x="118" y="6"/>
                  </a:lnTo>
                  <a:lnTo>
                    <a:pt x="126" y="10"/>
                  </a:lnTo>
                  <a:lnTo>
                    <a:pt x="126" y="22"/>
                  </a:lnTo>
                  <a:lnTo>
                    <a:pt x="129" y="30"/>
                  </a:lnTo>
                  <a:lnTo>
                    <a:pt x="135" y="36"/>
                  </a:lnTo>
                  <a:lnTo>
                    <a:pt x="133" y="45"/>
                  </a:lnTo>
                  <a:lnTo>
                    <a:pt x="145" y="52"/>
                  </a:lnTo>
                  <a:lnTo>
                    <a:pt x="148" y="51"/>
                  </a:lnTo>
                  <a:lnTo>
                    <a:pt x="153" y="52"/>
                  </a:lnTo>
                  <a:lnTo>
                    <a:pt x="154" y="58"/>
                  </a:lnTo>
                  <a:lnTo>
                    <a:pt x="166" y="65"/>
                  </a:lnTo>
                  <a:lnTo>
                    <a:pt x="166" y="68"/>
                  </a:lnTo>
                  <a:lnTo>
                    <a:pt x="165" y="69"/>
                  </a:lnTo>
                  <a:lnTo>
                    <a:pt x="161" y="69"/>
                  </a:lnTo>
                  <a:lnTo>
                    <a:pt x="158" y="70"/>
                  </a:lnTo>
                  <a:lnTo>
                    <a:pt x="154" y="69"/>
                  </a:lnTo>
                  <a:lnTo>
                    <a:pt x="151" y="72"/>
                  </a:lnTo>
                  <a:lnTo>
                    <a:pt x="145" y="70"/>
                  </a:lnTo>
                  <a:lnTo>
                    <a:pt x="143" y="72"/>
                  </a:lnTo>
                  <a:lnTo>
                    <a:pt x="145" y="77"/>
                  </a:lnTo>
                  <a:lnTo>
                    <a:pt x="151" y="75"/>
                  </a:lnTo>
                  <a:lnTo>
                    <a:pt x="154" y="76"/>
                  </a:lnTo>
                  <a:lnTo>
                    <a:pt x="156" y="82"/>
                  </a:lnTo>
                  <a:lnTo>
                    <a:pt x="150" y="83"/>
                  </a:lnTo>
                  <a:lnTo>
                    <a:pt x="142" y="86"/>
                  </a:lnTo>
                  <a:lnTo>
                    <a:pt x="134" y="85"/>
                  </a:lnTo>
                  <a:lnTo>
                    <a:pt x="129" y="86"/>
                  </a:lnTo>
                  <a:lnTo>
                    <a:pt x="126" y="82"/>
                  </a:lnTo>
                  <a:lnTo>
                    <a:pt x="118" y="80"/>
                  </a:lnTo>
                  <a:lnTo>
                    <a:pt x="116" y="76"/>
                  </a:lnTo>
                  <a:lnTo>
                    <a:pt x="112" y="76"/>
                  </a:lnTo>
                  <a:lnTo>
                    <a:pt x="111" y="81"/>
                  </a:lnTo>
                  <a:lnTo>
                    <a:pt x="105" y="84"/>
                  </a:lnTo>
                  <a:lnTo>
                    <a:pt x="94" y="84"/>
                  </a:lnTo>
                  <a:lnTo>
                    <a:pt x="84" y="89"/>
                  </a:lnTo>
                  <a:lnTo>
                    <a:pt x="78" y="89"/>
                  </a:lnTo>
                  <a:lnTo>
                    <a:pt x="54" y="91"/>
                  </a:lnTo>
                  <a:lnTo>
                    <a:pt x="48" y="86"/>
                  </a:lnTo>
                  <a:lnTo>
                    <a:pt x="48" y="80"/>
                  </a:lnTo>
                  <a:lnTo>
                    <a:pt x="45" y="77"/>
                  </a:lnTo>
                  <a:lnTo>
                    <a:pt x="32" y="77"/>
                  </a:lnTo>
                  <a:lnTo>
                    <a:pt x="23" y="76"/>
                  </a:lnTo>
                  <a:lnTo>
                    <a:pt x="12" y="69"/>
                  </a:lnTo>
                  <a:lnTo>
                    <a:pt x="12" y="65"/>
                  </a:lnTo>
                  <a:lnTo>
                    <a:pt x="21" y="62"/>
                  </a:lnTo>
                  <a:lnTo>
                    <a:pt x="42" y="60"/>
                  </a:lnTo>
                  <a:lnTo>
                    <a:pt x="53" y="61"/>
                  </a:lnTo>
                  <a:lnTo>
                    <a:pt x="64" y="60"/>
                  </a:lnTo>
                  <a:lnTo>
                    <a:pt x="65" y="58"/>
                  </a:lnTo>
                  <a:lnTo>
                    <a:pt x="55" y="54"/>
                  </a:lnTo>
                  <a:lnTo>
                    <a:pt x="51" y="54"/>
                  </a:lnTo>
                  <a:lnTo>
                    <a:pt x="42" y="51"/>
                  </a:lnTo>
                  <a:lnTo>
                    <a:pt x="29" y="55"/>
                  </a:lnTo>
                  <a:lnTo>
                    <a:pt x="20" y="55"/>
                  </a:lnTo>
                  <a:lnTo>
                    <a:pt x="10" y="52"/>
                  </a:lnTo>
                  <a:lnTo>
                    <a:pt x="5" y="45"/>
                  </a:lnTo>
                  <a:lnTo>
                    <a:pt x="13" y="42"/>
                  </a:lnTo>
                  <a:lnTo>
                    <a:pt x="24" y="42"/>
                  </a:lnTo>
                  <a:lnTo>
                    <a:pt x="29" y="37"/>
                  </a:lnTo>
                  <a:lnTo>
                    <a:pt x="25" y="36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7" y="38"/>
                  </a:lnTo>
                  <a:lnTo>
                    <a:pt x="7" y="35"/>
                  </a:lnTo>
                  <a:lnTo>
                    <a:pt x="1" y="34"/>
                  </a:lnTo>
                  <a:lnTo>
                    <a:pt x="0" y="27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1" y="19"/>
                  </a:lnTo>
                  <a:lnTo>
                    <a:pt x="5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9" y="3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39" y="11"/>
                  </a:lnTo>
                  <a:lnTo>
                    <a:pt x="40" y="15"/>
                  </a:lnTo>
                  <a:lnTo>
                    <a:pt x="44" y="12"/>
                  </a:lnTo>
                  <a:lnTo>
                    <a:pt x="47" y="14"/>
                  </a:lnTo>
                  <a:lnTo>
                    <a:pt x="50" y="12"/>
                  </a:lnTo>
                  <a:lnTo>
                    <a:pt x="50" y="9"/>
                  </a:lnTo>
                  <a:lnTo>
                    <a:pt x="53" y="7"/>
                  </a:lnTo>
                  <a:lnTo>
                    <a:pt x="68" y="12"/>
                  </a:lnTo>
                  <a:lnTo>
                    <a:pt x="69" y="17"/>
                  </a:lnTo>
                  <a:lnTo>
                    <a:pt x="64" y="20"/>
                  </a:lnTo>
                  <a:lnTo>
                    <a:pt x="64" y="21"/>
                  </a:lnTo>
                  <a:lnTo>
                    <a:pt x="70" y="21"/>
                  </a:lnTo>
                  <a:lnTo>
                    <a:pt x="72" y="18"/>
                  </a:lnTo>
                  <a:lnTo>
                    <a:pt x="75" y="16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79" y="11"/>
                  </a:lnTo>
                  <a:lnTo>
                    <a:pt x="78" y="8"/>
                  </a:lnTo>
                  <a:lnTo>
                    <a:pt x="84" y="8"/>
                  </a:lnTo>
                  <a:lnTo>
                    <a:pt x="92" y="15"/>
                  </a:lnTo>
                  <a:lnTo>
                    <a:pt x="94" y="22"/>
                  </a:lnTo>
                  <a:lnTo>
                    <a:pt x="96" y="32"/>
                  </a:lnTo>
                  <a:lnTo>
                    <a:pt x="100" y="34"/>
                  </a:lnTo>
                  <a:lnTo>
                    <a:pt x="107" y="27"/>
                  </a:lnTo>
                  <a:lnTo>
                    <a:pt x="103" y="24"/>
                  </a:lnTo>
                  <a:lnTo>
                    <a:pt x="101" y="16"/>
                  </a:lnTo>
                  <a:lnTo>
                    <a:pt x="102" y="12"/>
                  </a:lnTo>
                  <a:lnTo>
                    <a:pt x="100" y="6"/>
                  </a:lnTo>
                  <a:lnTo>
                    <a:pt x="100" y="1"/>
                  </a:lnTo>
                  <a:lnTo>
                    <a:pt x="103" y="1"/>
                  </a:lnTo>
                  <a:lnTo>
                    <a:pt x="106" y="3"/>
                  </a:lnTo>
                  <a:lnTo>
                    <a:pt x="110" y="3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0" name="Freeform 90"/>
            <p:cNvSpPr>
              <a:spLocks/>
            </p:cNvSpPr>
            <p:nvPr/>
          </p:nvSpPr>
          <p:spPr bwMode="gray">
            <a:xfrm>
              <a:off x="1307" y="1451"/>
              <a:ext cx="149" cy="60"/>
            </a:xfrm>
            <a:custGeom>
              <a:avLst/>
              <a:gdLst>
                <a:gd name="T0" fmla="*/ 2147483647 w 114"/>
                <a:gd name="T1" fmla="*/ 0 h 46"/>
                <a:gd name="T2" fmla="*/ 2147483647 w 114"/>
                <a:gd name="T3" fmla="*/ 2147483647 h 46"/>
                <a:gd name="T4" fmla="*/ 2147483647 w 114"/>
                <a:gd name="T5" fmla="*/ 2147483647 h 46"/>
                <a:gd name="T6" fmla="*/ 2147483647 w 114"/>
                <a:gd name="T7" fmla="*/ 2147483647 h 46"/>
                <a:gd name="T8" fmla="*/ 2147483647 w 114"/>
                <a:gd name="T9" fmla="*/ 2147483647 h 46"/>
                <a:gd name="T10" fmla="*/ 2147483647 w 114"/>
                <a:gd name="T11" fmla="*/ 2147483647 h 46"/>
                <a:gd name="T12" fmla="*/ 2147483647 w 114"/>
                <a:gd name="T13" fmla="*/ 2147483647 h 46"/>
                <a:gd name="T14" fmla="*/ 2147483647 w 114"/>
                <a:gd name="T15" fmla="*/ 2147483647 h 46"/>
                <a:gd name="T16" fmla="*/ 2147483647 w 114"/>
                <a:gd name="T17" fmla="*/ 2147483647 h 46"/>
                <a:gd name="T18" fmla="*/ 2147483647 w 114"/>
                <a:gd name="T19" fmla="*/ 2147483647 h 46"/>
                <a:gd name="T20" fmla="*/ 2147483647 w 114"/>
                <a:gd name="T21" fmla="*/ 2147483647 h 46"/>
                <a:gd name="T22" fmla="*/ 2147483647 w 114"/>
                <a:gd name="T23" fmla="*/ 2147483647 h 46"/>
                <a:gd name="T24" fmla="*/ 2147483647 w 114"/>
                <a:gd name="T25" fmla="*/ 2147483647 h 46"/>
                <a:gd name="T26" fmla="*/ 2147483647 w 114"/>
                <a:gd name="T27" fmla="*/ 2147483647 h 46"/>
                <a:gd name="T28" fmla="*/ 2147483647 w 114"/>
                <a:gd name="T29" fmla="*/ 2147483647 h 46"/>
                <a:gd name="T30" fmla="*/ 2147483647 w 114"/>
                <a:gd name="T31" fmla="*/ 2147483647 h 46"/>
                <a:gd name="T32" fmla="*/ 2147483647 w 114"/>
                <a:gd name="T33" fmla="*/ 2147483647 h 46"/>
                <a:gd name="T34" fmla="*/ 2147483647 w 114"/>
                <a:gd name="T35" fmla="*/ 2147483647 h 46"/>
                <a:gd name="T36" fmla="*/ 2147483647 w 114"/>
                <a:gd name="T37" fmla="*/ 2147483647 h 46"/>
                <a:gd name="T38" fmla="*/ 2147483647 w 114"/>
                <a:gd name="T39" fmla="*/ 2147483647 h 46"/>
                <a:gd name="T40" fmla="*/ 2147483647 w 114"/>
                <a:gd name="T41" fmla="*/ 2147483647 h 46"/>
                <a:gd name="T42" fmla="*/ 2147483647 w 114"/>
                <a:gd name="T43" fmla="*/ 2147483647 h 46"/>
                <a:gd name="T44" fmla="*/ 2147483647 w 114"/>
                <a:gd name="T45" fmla="*/ 2147483647 h 46"/>
                <a:gd name="T46" fmla="*/ 2147483647 w 114"/>
                <a:gd name="T47" fmla="*/ 2147483647 h 46"/>
                <a:gd name="T48" fmla="*/ 2147483647 w 114"/>
                <a:gd name="T49" fmla="*/ 2147483647 h 46"/>
                <a:gd name="T50" fmla="*/ 0 w 114"/>
                <a:gd name="T51" fmla="*/ 2147483647 h 46"/>
                <a:gd name="T52" fmla="*/ 2147483647 w 114"/>
                <a:gd name="T53" fmla="*/ 2147483647 h 46"/>
                <a:gd name="T54" fmla="*/ 2147483647 w 114"/>
                <a:gd name="T55" fmla="*/ 2147483647 h 46"/>
                <a:gd name="T56" fmla="*/ 2147483647 w 114"/>
                <a:gd name="T57" fmla="*/ 2147483647 h 46"/>
                <a:gd name="T58" fmla="*/ 2147483647 w 114"/>
                <a:gd name="T59" fmla="*/ 2147483647 h 46"/>
                <a:gd name="T60" fmla="*/ 2147483647 w 114"/>
                <a:gd name="T61" fmla="*/ 2147483647 h 46"/>
                <a:gd name="T62" fmla="*/ 2147483647 w 114"/>
                <a:gd name="T63" fmla="*/ 2147483647 h 46"/>
                <a:gd name="T64" fmla="*/ 2147483647 w 114"/>
                <a:gd name="T65" fmla="*/ 2147483647 h 46"/>
                <a:gd name="T66" fmla="*/ 2147483647 w 114"/>
                <a:gd name="T67" fmla="*/ 2147483647 h 46"/>
                <a:gd name="T68" fmla="*/ 2147483647 w 114"/>
                <a:gd name="T69" fmla="*/ 2147483647 h 46"/>
                <a:gd name="T70" fmla="*/ 2147483647 w 114"/>
                <a:gd name="T71" fmla="*/ 2147483647 h 46"/>
                <a:gd name="T72" fmla="*/ 2147483647 w 114"/>
                <a:gd name="T73" fmla="*/ 2147483647 h 46"/>
                <a:gd name="T74" fmla="*/ 2147483647 w 114"/>
                <a:gd name="T75" fmla="*/ 2147483647 h 46"/>
                <a:gd name="T76" fmla="*/ 2147483647 w 114"/>
                <a:gd name="T77" fmla="*/ 2147483647 h 46"/>
                <a:gd name="T78" fmla="*/ 2147483647 w 114"/>
                <a:gd name="T79" fmla="*/ 2147483647 h 46"/>
                <a:gd name="T80" fmla="*/ 2147483647 w 114"/>
                <a:gd name="T81" fmla="*/ 2147483647 h 46"/>
                <a:gd name="T82" fmla="*/ 2147483647 w 114"/>
                <a:gd name="T83" fmla="*/ 2147483647 h 46"/>
                <a:gd name="T84" fmla="*/ 2147483647 w 114"/>
                <a:gd name="T85" fmla="*/ 2147483647 h 46"/>
                <a:gd name="T86" fmla="*/ 2147483647 w 114"/>
                <a:gd name="T87" fmla="*/ 2147483647 h 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"/>
                <a:gd name="T133" fmla="*/ 0 h 46"/>
                <a:gd name="T134" fmla="*/ 114 w 114"/>
                <a:gd name="T135" fmla="*/ 46 h 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" h="46">
                  <a:moveTo>
                    <a:pt x="76" y="2"/>
                  </a:moveTo>
                  <a:lnTo>
                    <a:pt x="79" y="0"/>
                  </a:lnTo>
                  <a:lnTo>
                    <a:pt x="85" y="0"/>
                  </a:lnTo>
                  <a:lnTo>
                    <a:pt x="85" y="6"/>
                  </a:lnTo>
                  <a:lnTo>
                    <a:pt x="89" y="8"/>
                  </a:lnTo>
                  <a:lnTo>
                    <a:pt x="88" y="13"/>
                  </a:lnTo>
                  <a:lnTo>
                    <a:pt x="92" y="13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3" y="20"/>
                  </a:lnTo>
                  <a:lnTo>
                    <a:pt x="102" y="15"/>
                  </a:lnTo>
                  <a:lnTo>
                    <a:pt x="106" y="15"/>
                  </a:lnTo>
                  <a:lnTo>
                    <a:pt x="114" y="18"/>
                  </a:lnTo>
                  <a:lnTo>
                    <a:pt x="113" y="23"/>
                  </a:lnTo>
                  <a:lnTo>
                    <a:pt x="109" y="31"/>
                  </a:lnTo>
                  <a:lnTo>
                    <a:pt x="97" y="34"/>
                  </a:lnTo>
                  <a:lnTo>
                    <a:pt x="94" y="32"/>
                  </a:lnTo>
                  <a:lnTo>
                    <a:pt x="91" y="34"/>
                  </a:lnTo>
                  <a:lnTo>
                    <a:pt x="86" y="34"/>
                  </a:lnTo>
                  <a:lnTo>
                    <a:pt x="86" y="32"/>
                  </a:lnTo>
                  <a:lnTo>
                    <a:pt x="81" y="31"/>
                  </a:lnTo>
                  <a:lnTo>
                    <a:pt x="79" y="34"/>
                  </a:lnTo>
                  <a:lnTo>
                    <a:pt x="65" y="39"/>
                  </a:lnTo>
                  <a:lnTo>
                    <a:pt x="62" y="43"/>
                  </a:lnTo>
                  <a:lnTo>
                    <a:pt x="47" y="46"/>
                  </a:lnTo>
                  <a:lnTo>
                    <a:pt x="40" y="46"/>
                  </a:lnTo>
                  <a:lnTo>
                    <a:pt x="32" y="39"/>
                  </a:lnTo>
                  <a:lnTo>
                    <a:pt x="41" y="38"/>
                  </a:lnTo>
                  <a:lnTo>
                    <a:pt x="44" y="35"/>
                  </a:lnTo>
                  <a:lnTo>
                    <a:pt x="48" y="35"/>
                  </a:lnTo>
                  <a:lnTo>
                    <a:pt x="58" y="34"/>
                  </a:lnTo>
                  <a:lnTo>
                    <a:pt x="61" y="30"/>
                  </a:lnTo>
                  <a:lnTo>
                    <a:pt x="61" y="29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0"/>
                  </a:lnTo>
                  <a:lnTo>
                    <a:pt x="40" y="32"/>
                  </a:lnTo>
                  <a:lnTo>
                    <a:pt x="35" y="31"/>
                  </a:lnTo>
                  <a:lnTo>
                    <a:pt x="35" y="28"/>
                  </a:lnTo>
                  <a:lnTo>
                    <a:pt x="40" y="27"/>
                  </a:lnTo>
                  <a:lnTo>
                    <a:pt x="37" y="26"/>
                  </a:lnTo>
                  <a:lnTo>
                    <a:pt x="28" y="28"/>
                  </a:lnTo>
                  <a:lnTo>
                    <a:pt x="32" y="31"/>
                  </a:lnTo>
                  <a:lnTo>
                    <a:pt x="26" y="33"/>
                  </a:lnTo>
                  <a:lnTo>
                    <a:pt x="22" y="31"/>
                  </a:lnTo>
                  <a:lnTo>
                    <a:pt x="20" y="33"/>
                  </a:lnTo>
                  <a:lnTo>
                    <a:pt x="15" y="32"/>
                  </a:lnTo>
                  <a:lnTo>
                    <a:pt x="12" y="28"/>
                  </a:lnTo>
                  <a:lnTo>
                    <a:pt x="5" y="29"/>
                  </a:lnTo>
                  <a:lnTo>
                    <a:pt x="0" y="27"/>
                  </a:lnTo>
                  <a:lnTo>
                    <a:pt x="3" y="24"/>
                  </a:lnTo>
                  <a:lnTo>
                    <a:pt x="15" y="23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1" y="21"/>
                  </a:lnTo>
                  <a:lnTo>
                    <a:pt x="7" y="19"/>
                  </a:lnTo>
                  <a:lnTo>
                    <a:pt x="12" y="17"/>
                  </a:lnTo>
                  <a:lnTo>
                    <a:pt x="18" y="17"/>
                  </a:lnTo>
                  <a:lnTo>
                    <a:pt x="23" y="16"/>
                  </a:lnTo>
                  <a:lnTo>
                    <a:pt x="20" y="15"/>
                  </a:lnTo>
                  <a:lnTo>
                    <a:pt x="12" y="15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0" y="7"/>
                  </a:lnTo>
                  <a:lnTo>
                    <a:pt x="24" y="6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46" y="10"/>
                  </a:lnTo>
                  <a:lnTo>
                    <a:pt x="57" y="18"/>
                  </a:lnTo>
                  <a:lnTo>
                    <a:pt x="59" y="21"/>
                  </a:lnTo>
                  <a:lnTo>
                    <a:pt x="69" y="22"/>
                  </a:lnTo>
                  <a:lnTo>
                    <a:pt x="77" y="25"/>
                  </a:lnTo>
                  <a:lnTo>
                    <a:pt x="82" y="23"/>
                  </a:lnTo>
                  <a:lnTo>
                    <a:pt x="81" y="19"/>
                  </a:lnTo>
                  <a:lnTo>
                    <a:pt x="73" y="19"/>
                  </a:lnTo>
                  <a:lnTo>
                    <a:pt x="71" y="17"/>
                  </a:lnTo>
                  <a:lnTo>
                    <a:pt x="79" y="14"/>
                  </a:lnTo>
                  <a:lnTo>
                    <a:pt x="77" y="11"/>
                  </a:lnTo>
                  <a:lnTo>
                    <a:pt x="68" y="10"/>
                  </a:lnTo>
                  <a:lnTo>
                    <a:pt x="67" y="8"/>
                  </a:lnTo>
                  <a:lnTo>
                    <a:pt x="69" y="7"/>
                  </a:lnTo>
                  <a:lnTo>
                    <a:pt x="76" y="6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1" name="Freeform 91"/>
            <p:cNvSpPr>
              <a:spLocks/>
            </p:cNvSpPr>
            <p:nvPr/>
          </p:nvSpPr>
          <p:spPr bwMode="gray">
            <a:xfrm>
              <a:off x="1766" y="1981"/>
              <a:ext cx="9" cy="16"/>
            </a:xfrm>
            <a:custGeom>
              <a:avLst/>
              <a:gdLst>
                <a:gd name="T0" fmla="*/ 2147483647 w 7"/>
                <a:gd name="T1" fmla="*/ 2147483647 h 12"/>
                <a:gd name="T2" fmla="*/ 2147483647 w 7"/>
                <a:gd name="T3" fmla="*/ 0 h 12"/>
                <a:gd name="T4" fmla="*/ 2147483647 w 7"/>
                <a:gd name="T5" fmla="*/ 2147483647 h 12"/>
                <a:gd name="T6" fmla="*/ 2147483647 w 7"/>
                <a:gd name="T7" fmla="*/ 2147483647 h 12"/>
                <a:gd name="T8" fmla="*/ 2147483647 w 7"/>
                <a:gd name="T9" fmla="*/ 2147483647 h 12"/>
                <a:gd name="T10" fmla="*/ 0 w 7"/>
                <a:gd name="T11" fmla="*/ 2147483647 h 12"/>
                <a:gd name="T12" fmla="*/ 2147483647 w 7"/>
                <a:gd name="T13" fmla="*/ 2147483647 h 12"/>
                <a:gd name="T14" fmla="*/ 2147483647 w 7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12"/>
                <a:gd name="T26" fmla="*/ 7 w 7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12">
                  <a:moveTo>
                    <a:pt x="4" y="1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5" y="9"/>
                  </a:lnTo>
                  <a:lnTo>
                    <a:pt x="2" y="12"/>
                  </a:lnTo>
                  <a:lnTo>
                    <a:pt x="0" y="9"/>
                  </a:lnTo>
                  <a:lnTo>
                    <a:pt x="3" y="6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2" name="Freeform 92"/>
            <p:cNvSpPr>
              <a:spLocks/>
            </p:cNvSpPr>
            <p:nvPr/>
          </p:nvSpPr>
          <p:spPr bwMode="gray">
            <a:xfrm>
              <a:off x="1742" y="2057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0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w 10"/>
                <a:gd name="T15" fmla="*/ 2147483647 h 8"/>
                <a:gd name="T16" fmla="*/ 0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0" y="2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3" name="Freeform 93"/>
            <p:cNvSpPr>
              <a:spLocks/>
            </p:cNvSpPr>
            <p:nvPr/>
          </p:nvSpPr>
          <p:spPr bwMode="gray">
            <a:xfrm>
              <a:off x="1575" y="1425"/>
              <a:ext cx="34" cy="6"/>
            </a:xfrm>
            <a:custGeom>
              <a:avLst/>
              <a:gdLst>
                <a:gd name="T0" fmla="*/ 0 w 26"/>
                <a:gd name="T1" fmla="*/ 2147483647 h 5"/>
                <a:gd name="T2" fmla="*/ 2147483647 w 26"/>
                <a:gd name="T3" fmla="*/ 0 h 5"/>
                <a:gd name="T4" fmla="*/ 2147483647 w 26"/>
                <a:gd name="T5" fmla="*/ 2147483647 h 5"/>
                <a:gd name="T6" fmla="*/ 2147483647 w 26"/>
                <a:gd name="T7" fmla="*/ 0 h 5"/>
                <a:gd name="T8" fmla="*/ 2147483647 w 26"/>
                <a:gd name="T9" fmla="*/ 0 h 5"/>
                <a:gd name="T10" fmla="*/ 2147483647 w 26"/>
                <a:gd name="T11" fmla="*/ 2147483647 h 5"/>
                <a:gd name="T12" fmla="*/ 2147483647 w 26"/>
                <a:gd name="T13" fmla="*/ 2147483647 h 5"/>
                <a:gd name="T14" fmla="*/ 0 w 26"/>
                <a:gd name="T15" fmla="*/ 2147483647 h 5"/>
                <a:gd name="T16" fmla="*/ 0 w 26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5"/>
                <a:gd name="T29" fmla="*/ 26 w 26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5">
                  <a:moveTo>
                    <a:pt x="0" y="1"/>
                  </a:moveTo>
                  <a:lnTo>
                    <a:pt x="4" y="0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1" y="5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4" name="Freeform 94"/>
            <p:cNvSpPr>
              <a:spLocks/>
            </p:cNvSpPr>
            <p:nvPr/>
          </p:nvSpPr>
          <p:spPr bwMode="gray">
            <a:xfrm>
              <a:off x="1776" y="1633"/>
              <a:ext cx="15" cy="6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5" name="Freeform 95"/>
            <p:cNvSpPr>
              <a:spLocks/>
            </p:cNvSpPr>
            <p:nvPr/>
          </p:nvSpPr>
          <p:spPr bwMode="gray">
            <a:xfrm>
              <a:off x="1759" y="1633"/>
              <a:ext cx="12" cy="6"/>
            </a:xfrm>
            <a:custGeom>
              <a:avLst/>
              <a:gdLst>
                <a:gd name="T0" fmla="*/ 2147483647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0 w 9"/>
                <a:gd name="T7" fmla="*/ 2147483647 h 4"/>
                <a:gd name="T8" fmla="*/ 2147483647 w 9"/>
                <a:gd name="T9" fmla="*/ 2147483647 h 4"/>
                <a:gd name="T10" fmla="*/ 2147483647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9" y="0"/>
                  </a:moveTo>
                  <a:lnTo>
                    <a:pt x="9" y="2"/>
                  </a:lnTo>
                  <a:lnTo>
                    <a:pt x="3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6" name="Freeform 96"/>
            <p:cNvSpPr>
              <a:spLocks/>
            </p:cNvSpPr>
            <p:nvPr/>
          </p:nvSpPr>
          <p:spPr bwMode="gray">
            <a:xfrm>
              <a:off x="1794" y="1640"/>
              <a:ext cx="7" cy="6"/>
            </a:xfrm>
            <a:custGeom>
              <a:avLst/>
              <a:gdLst>
                <a:gd name="T0" fmla="*/ 2147483647 w 5"/>
                <a:gd name="T1" fmla="*/ 2147483647 h 5"/>
                <a:gd name="T2" fmla="*/ 0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7" name="Freeform 97"/>
            <p:cNvSpPr>
              <a:spLocks/>
            </p:cNvSpPr>
            <p:nvPr/>
          </p:nvSpPr>
          <p:spPr bwMode="gray">
            <a:xfrm>
              <a:off x="1766" y="1642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0 h 8"/>
                <a:gd name="T4" fmla="*/ 2147483647 w 14"/>
                <a:gd name="T5" fmla="*/ 0 h 8"/>
                <a:gd name="T6" fmla="*/ 2147483647 w 14"/>
                <a:gd name="T7" fmla="*/ 2147483647 h 8"/>
                <a:gd name="T8" fmla="*/ 2147483647 w 14"/>
                <a:gd name="T9" fmla="*/ 2147483647 h 8"/>
                <a:gd name="T10" fmla="*/ 0 w 14"/>
                <a:gd name="T11" fmla="*/ 2147483647 h 8"/>
                <a:gd name="T12" fmla="*/ 0 w 14"/>
                <a:gd name="T13" fmla="*/ 2147483647 h 8"/>
                <a:gd name="T14" fmla="*/ 2147483647 w 14"/>
                <a:gd name="T15" fmla="*/ 2147483647 h 8"/>
                <a:gd name="T16" fmla="*/ 2147483647 w 14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8"/>
                <a:gd name="T29" fmla="*/ 14 w 14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8">
                  <a:moveTo>
                    <a:pt x="6" y="1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14" y="4"/>
                  </a:lnTo>
                  <a:lnTo>
                    <a:pt x="7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6" y="4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8" name="Freeform 98"/>
            <p:cNvSpPr>
              <a:spLocks/>
            </p:cNvSpPr>
            <p:nvPr/>
          </p:nvSpPr>
          <p:spPr bwMode="gray">
            <a:xfrm>
              <a:off x="1775" y="1658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0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29" name="Freeform 99"/>
            <p:cNvSpPr>
              <a:spLocks/>
            </p:cNvSpPr>
            <p:nvPr/>
          </p:nvSpPr>
          <p:spPr bwMode="gray">
            <a:xfrm>
              <a:off x="1681" y="1670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4" y="0"/>
                  </a:moveTo>
                  <a:lnTo>
                    <a:pt x="5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30" name="Freeform 100"/>
            <p:cNvSpPr>
              <a:spLocks/>
            </p:cNvSpPr>
            <p:nvPr/>
          </p:nvSpPr>
          <p:spPr bwMode="gray">
            <a:xfrm>
              <a:off x="1712" y="1717"/>
              <a:ext cx="9" cy="9"/>
            </a:xfrm>
            <a:custGeom>
              <a:avLst/>
              <a:gdLst>
                <a:gd name="T0" fmla="*/ 2147483647 w 7"/>
                <a:gd name="T1" fmla="*/ 0 h 7"/>
                <a:gd name="T2" fmla="*/ 2147483647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1" y="0"/>
                  </a:moveTo>
                  <a:lnTo>
                    <a:pt x="4" y="3"/>
                  </a:lnTo>
                  <a:lnTo>
                    <a:pt x="7" y="4"/>
                  </a:lnTo>
                  <a:lnTo>
                    <a:pt x="7" y="7"/>
                  </a:lnTo>
                  <a:lnTo>
                    <a:pt x="4" y="7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31" name="Freeform 101"/>
            <p:cNvSpPr>
              <a:spLocks/>
            </p:cNvSpPr>
            <p:nvPr/>
          </p:nvSpPr>
          <p:spPr bwMode="gray">
            <a:xfrm>
              <a:off x="1705" y="1718"/>
              <a:ext cx="6" cy="13"/>
            </a:xfrm>
            <a:custGeom>
              <a:avLst/>
              <a:gdLst>
                <a:gd name="T0" fmla="*/ 0 w 5"/>
                <a:gd name="T1" fmla="*/ 2147483647 h 10"/>
                <a:gd name="T2" fmla="*/ 2147483647 w 5"/>
                <a:gd name="T3" fmla="*/ 0 h 10"/>
                <a:gd name="T4" fmla="*/ 2147483647 w 5"/>
                <a:gd name="T5" fmla="*/ 2147483647 h 10"/>
                <a:gd name="T6" fmla="*/ 2147483647 w 5"/>
                <a:gd name="T7" fmla="*/ 2147483647 h 10"/>
                <a:gd name="T8" fmla="*/ 2147483647 w 5"/>
                <a:gd name="T9" fmla="*/ 2147483647 h 10"/>
                <a:gd name="T10" fmla="*/ 0 w 5"/>
                <a:gd name="T11" fmla="*/ 2147483647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0"/>
                <a:gd name="T20" fmla="*/ 5 w 5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0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32" name="Freeform 102"/>
            <p:cNvSpPr>
              <a:spLocks/>
            </p:cNvSpPr>
            <p:nvPr/>
          </p:nvSpPr>
          <p:spPr bwMode="gray">
            <a:xfrm>
              <a:off x="1680" y="1726"/>
              <a:ext cx="78" cy="82"/>
            </a:xfrm>
            <a:custGeom>
              <a:avLst/>
              <a:gdLst>
                <a:gd name="T0" fmla="*/ 2147483647 w 60"/>
                <a:gd name="T1" fmla="*/ 2147483647 h 63"/>
                <a:gd name="T2" fmla="*/ 2147483647 w 60"/>
                <a:gd name="T3" fmla="*/ 0 h 63"/>
                <a:gd name="T4" fmla="*/ 2147483647 w 60"/>
                <a:gd name="T5" fmla="*/ 2147483647 h 63"/>
                <a:gd name="T6" fmla="*/ 2147483647 w 60"/>
                <a:gd name="T7" fmla="*/ 2147483647 h 63"/>
                <a:gd name="T8" fmla="*/ 2147483647 w 60"/>
                <a:gd name="T9" fmla="*/ 2147483647 h 63"/>
                <a:gd name="T10" fmla="*/ 2147483647 w 60"/>
                <a:gd name="T11" fmla="*/ 2147483647 h 63"/>
                <a:gd name="T12" fmla="*/ 2147483647 w 60"/>
                <a:gd name="T13" fmla="*/ 2147483647 h 63"/>
                <a:gd name="T14" fmla="*/ 2147483647 w 60"/>
                <a:gd name="T15" fmla="*/ 2147483647 h 63"/>
                <a:gd name="T16" fmla="*/ 2147483647 w 60"/>
                <a:gd name="T17" fmla="*/ 2147483647 h 63"/>
                <a:gd name="T18" fmla="*/ 2147483647 w 60"/>
                <a:gd name="T19" fmla="*/ 2147483647 h 63"/>
                <a:gd name="T20" fmla="*/ 2147483647 w 60"/>
                <a:gd name="T21" fmla="*/ 2147483647 h 63"/>
                <a:gd name="T22" fmla="*/ 2147483647 w 60"/>
                <a:gd name="T23" fmla="*/ 2147483647 h 63"/>
                <a:gd name="T24" fmla="*/ 2147483647 w 60"/>
                <a:gd name="T25" fmla="*/ 2147483647 h 63"/>
                <a:gd name="T26" fmla="*/ 2147483647 w 60"/>
                <a:gd name="T27" fmla="*/ 2147483647 h 63"/>
                <a:gd name="T28" fmla="*/ 2147483647 w 60"/>
                <a:gd name="T29" fmla="*/ 2147483647 h 63"/>
                <a:gd name="T30" fmla="*/ 2147483647 w 60"/>
                <a:gd name="T31" fmla="*/ 2147483647 h 63"/>
                <a:gd name="T32" fmla="*/ 2147483647 w 60"/>
                <a:gd name="T33" fmla="*/ 2147483647 h 63"/>
                <a:gd name="T34" fmla="*/ 2147483647 w 60"/>
                <a:gd name="T35" fmla="*/ 2147483647 h 63"/>
                <a:gd name="T36" fmla="*/ 2147483647 w 60"/>
                <a:gd name="T37" fmla="*/ 2147483647 h 63"/>
                <a:gd name="T38" fmla="*/ 2147483647 w 60"/>
                <a:gd name="T39" fmla="*/ 2147483647 h 63"/>
                <a:gd name="T40" fmla="*/ 2147483647 w 60"/>
                <a:gd name="T41" fmla="*/ 2147483647 h 63"/>
                <a:gd name="T42" fmla="*/ 2147483647 w 60"/>
                <a:gd name="T43" fmla="*/ 2147483647 h 63"/>
                <a:gd name="T44" fmla="*/ 2147483647 w 60"/>
                <a:gd name="T45" fmla="*/ 2147483647 h 63"/>
                <a:gd name="T46" fmla="*/ 2147483647 w 60"/>
                <a:gd name="T47" fmla="*/ 2147483647 h 63"/>
                <a:gd name="T48" fmla="*/ 2147483647 w 60"/>
                <a:gd name="T49" fmla="*/ 2147483647 h 63"/>
                <a:gd name="T50" fmla="*/ 0 w 60"/>
                <a:gd name="T51" fmla="*/ 2147483647 h 63"/>
                <a:gd name="T52" fmla="*/ 2147483647 w 60"/>
                <a:gd name="T53" fmla="*/ 2147483647 h 63"/>
                <a:gd name="T54" fmla="*/ 2147483647 w 60"/>
                <a:gd name="T55" fmla="*/ 2147483647 h 63"/>
                <a:gd name="T56" fmla="*/ 2147483647 w 60"/>
                <a:gd name="T57" fmla="*/ 2147483647 h 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0"/>
                <a:gd name="T88" fmla="*/ 0 h 63"/>
                <a:gd name="T89" fmla="*/ 60 w 60"/>
                <a:gd name="T90" fmla="*/ 63 h 6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0" h="63">
                  <a:moveTo>
                    <a:pt x="10" y="4"/>
                  </a:moveTo>
                  <a:lnTo>
                    <a:pt x="12" y="0"/>
                  </a:lnTo>
                  <a:lnTo>
                    <a:pt x="15" y="1"/>
                  </a:lnTo>
                  <a:lnTo>
                    <a:pt x="17" y="9"/>
                  </a:lnTo>
                  <a:lnTo>
                    <a:pt x="21" y="14"/>
                  </a:lnTo>
                  <a:lnTo>
                    <a:pt x="24" y="12"/>
                  </a:lnTo>
                  <a:lnTo>
                    <a:pt x="32" y="16"/>
                  </a:lnTo>
                  <a:lnTo>
                    <a:pt x="36" y="21"/>
                  </a:lnTo>
                  <a:lnTo>
                    <a:pt x="47" y="26"/>
                  </a:lnTo>
                  <a:lnTo>
                    <a:pt x="49" y="34"/>
                  </a:lnTo>
                  <a:lnTo>
                    <a:pt x="47" y="42"/>
                  </a:lnTo>
                  <a:lnTo>
                    <a:pt x="59" y="45"/>
                  </a:lnTo>
                  <a:lnTo>
                    <a:pt x="60" y="47"/>
                  </a:lnTo>
                  <a:lnTo>
                    <a:pt x="59" y="53"/>
                  </a:lnTo>
                  <a:lnTo>
                    <a:pt x="47" y="53"/>
                  </a:lnTo>
                  <a:lnTo>
                    <a:pt x="42" y="50"/>
                  </a:lnTo>
                  <a:lnTo>
                    <a:pt x="41" y="45"/>
                  </a:lnTo>
                  <a:lnTo>
                    <a:pt x="38" y="42"/>
                  </a:lnTo>
                  <a:lnTo>
                    <a:pt x="34" y="43"/>
                  </a:lnTo>
                  <a:lnTo>
                    <a:pt x="30" y="50"/>
                  </a:lnTo>
                  <a:lnTo>
                    <a:pt x="26" y="51"/>
                  </a:lnTo>
                  <a:lnTo>
                    <a:pt x="19" y="60"/>
                  </a:lnTo>
                  <a:lnTo>
                    <a:pt x="14" y="63"/>
                  </a:lnTo>
                  <a:lnTo>
                    <a:pt x="13" y="51"/>
                  </a:lnTo>
                  <a:lnTo>
                    <a:pt x="1" y="50"/>
                  </a:lnTo>
                  <a:lnTo>
                    <a:pt x="0" y="47"/>
                  </a:lnTo>
                  <a:lnTo>
                    <a:pt x="9" y="27"/>
                  </a:lnTo>
                  <a:lnTo>
                    <a:pt x="9" y="9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33" name="Freeform 103"/>
            <p:cNvSpPr>
              <a:spLocks/>
            </p:cNvSpPr>
            <p:nvPr/>
          </p:nvSpPr>
          <p:spPr bwMode="gray">
            <a:xfrm>
              <a:off x="1721" y="1811"/>
              <a:ext cx="20" cy="18"/>
            </a:xfrm>
            <a:custGeom>
              <a:avLst/>
              <a:gdLst>
                <a:gd name="T0" fmla="*/ 2147483647 w 15"/>
                <a:gd name="T1" fmla="*/ 0 h 14"/>
                <a:gd name="T2" fmla="*/ 2147483647 w 15"/>
                <a:gd name="T3" fmla="*/ 2147483647 h 14"/>
                <a:gd name="T4" fmla="*/ 2147483647 w 15"/>
                <a:gd name="T5" fmla="*/ 2147483647 h 14"/>
                <a:gd name="T6" fmla="*/ 0 w 15"/>
                <a:gd name="T7" fmla="*/ 2147483647 h 14"/>
                <a:gd name="T8" fmla="*/ 0 w 15"/>
                <a:gd name="T9" fmla="*/ 2147483647 h 14"/>
                <a:gd name="T10" fmla="*/ 2147483647 w 15"/>
                <a:gd name="T11" fmla="*/ 0 h 14"/>
                <a:gd name="T12" fmla="*/ 2147483647 w 15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4"/>
                <a:gd name="T23" fmla="*/ 15 w 15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4">
                  <a:moveTo>
                    <a:pt x="15" y="0"/>
                  </a:moveTo>
                  <a:lnTo>
                    <a:pt x="14" y="5"/>
                  </a:lnTo>
                  <a:lnTo>
                    <a:pt x="6" y="13"/>
                  </a:lnTo>
                  <a:lnTo>
                    <a:pt x="0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34" name="Freeform 104"/>
            <p:cNvSpPr>
              <a:spLocks/>
            </p:cNvSpPr>
            <p:nvPr/>
          </p:nvSpPr>
          <p:spPr bwMode="gray">
            <a:xfrm>
              <a:off x="1762" y="1828"/>
              <a:ext cx="12" cy="22"/>
            </a:xfrm>
            <a:custGeom>
              <a:avLst/>
              <a:gdLst>
                <a:gd name="T0" fmla="*/ 2147483647 w 9"/>
                <a:gd name="T1" fmla="*/ 0 h 17"/>
                <a:gd name="T2" fmla="*/ 2147483647 w 9"/>
                <a:gd name="T3" fmla="*/ 2147483647 h 17"/>
                <a:gd name="T4" fmla="*/ 2147483647 w 9"/>
                <a:gd name="T5" fmla="*/ 2147483647 h 17"/>
                <a:gd name="T6" fmla="*/ 2147483647 w 9"/>
                <a:gd name="T7" fmla="*/ 2147483647 h 17"/>
                <a:gd name="T8" fmla="*/ 0 w 9"/>
                <a:gd name="T9" fmla="*/ 2147483647 h 17"/>
                <a:gd name="T10" fmla="*/ 2147483647 w 9"/>
                <a:gd name="T11" fmla="*/ 2147483647 h 17"/>
                <a:gd name="T12" fmla="*/ 2147483647 w 9"/>
                <a:gd name="T13" fmla="*/ 2147483647 h 17"/>
                <a:gd name="T14" fmla="*/ 2147483647 w 9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7"/>
                <a:gd name="T26" fmla="*/ 9 w 9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7">
                  <a:moveTo>
                    <a:pt x="8" y="0"/>
                  </a:moveTo>
                  <a:lnTo>
                    <a:pt x="9" y="7"/>
                  </a:lnTo>
                  <a:lnTo>
                    <a:pt x="6" y="12"/>
                  </a:lnTo>
                  <a:lnTo>
                    <a:pt x="5" y="17"/>
                  </a:lnTo>
                  <a:lnTo>
                    <a:pt x="0" y="13"/>
                  </a:lnTo>
                  <a:lnTo>
                    <a:pt x="1" y="4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35" name="Freeform 105"/>
            <p:cNvSpPr>
              <a:spLocks/>
            </p:cNvSpPr>
            <p:nvPr/>
          </p:nvSpPr>
          <p:spPr bwMode="gray">
            <a:xfrm>
              <a:off x="1781" y="1800"/>
              <a:ext cx="11" cy="9"/>
            </a:xfrm>
            <a:custGeom>
              <a:avLst/>
              <a:gdLst>
                <a:gd name="T0" fmla="*/ 0 w 8"/>
                <a:gd name="T1" fmla="*/ 0 h 7"/>
                <a:gd name="T2" fmla="*/ 2147483647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0 w 8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7"/>
                <a:gd name="T20" fmla="*/ 8 w 8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7">
                  <a:moveTo>
                    <a:pt x="0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36" name="Freeform 106"/>
            <p:cNvSpPr>
              <a:spLocks/>
            </p:cNvSpPr>
            <p:nvPr/>
          </p:nvSpPr>
          <p:spPr bwMode="gray">
            <a:xfrm>
              <a:off x="1793" y="1792"/>
              <a:ext cx="11" cy="9"/>
            </a:xfrm>
            <a:custGeom>
              <a:avLst/>
              <a:gdLst>
                <a:gd name="T0" fmla="*/ 2147483647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4"/>
                  </a:lnTo>
                  <a:lnTo>
                    <a:pt x="8" y="7"/>
                  </a:lnTo>
                  <a:lnTo>
                    <a:pt x="4" y="7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37" name="Freeform 107"/>
            <p:cNvSpPr>
              <a:spLocks/>
            </p:cNvSpPr>
            <p:nvPr/>
          </p:nvSpPr>
          <p:spPr bwMode="gray">
            <a:xfrm>
              <a:off x="1788" y="1781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4" y="3"/>
                  </a:move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38" name="Rectangle 108"/>
            <p:cNvSpPr>
              <a:spLocks noChangeArrowheads="1"/>
            </p:cNvSpPr>
            <p:nvPr/>
          </p:nvSpPr>
          <p:spPr bwMode="gray">
            <a:xfrm>
              <a:off x="1678" y="1624"/>
              <a:ext cx="8" cy="1"/>
            </a:xfrm>
            <a:prstGeom prst="rect">
              <a:avLst/>
            </a:prstGeom>
            <a:grpFill/>
            <a:ln w="317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239" name="Freeform 109"/>
            <p:cNvSpPr>
              <a:spLocks/>
            </p:cNvSpPr>
            <p:nvPr/>
          </p:nvSpPr>
          <p:spPr bwMode="gray">
            <a:xfrm>
              <a:off x="1639" y="1448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0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1" y="0"/>
                  </a:moveTo>
                  <a:lnTo>
                    <a:pt x="5" y="0"/>
                  </a:lnTo>
                  <a:lnTo>
                    <a:pt x="6" y="6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0" name="Freeform 110"/>
            <p:cNvSpPr>
              <a:spLocks/>
            </p:cNvSpPr>
            <p:nvPr/>
          </p:nvSpPr>
          <p:spPr bwMode="gray">
            <a:xfrm>
              <a:off x="1635" y="1429"/>
              <a:ext cx="13" cy="10"/>
            </a:xfrm>
            <a:custGeom>
              <a:avLst/>
              <a:gdLst>
                <a:gd name="T0" fmla="*/ 2147483647 w 10"/>
                <a:gd name="T1" fmla="*/ 0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8"/>
                <a:gd name="T20" fmla="*/ 10 w 10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8">
                  <a:moveTo>
                    <a:pt x="1" y="0"/>
                  </a:moveTo>
                  <a:lnTo>
                    <a:pt x="7" y="2"/>
                  </a:lnTo>
                  <a:lnTo>
                    <a:pt x="10" y="6"/>
                  </a:lnTo>
                  <a:lnTo>
                    <a:pt x="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1" name="Freeform 111"/>
            <p:cNvSpPr>
              <a:spLocks/>
            </p:cNvSpPr>
            <p:nvPr/>
          </p:nvSpPr>
          <p:spPr bwMode="gray">
            <a:xfrm>
              <a:off x="1632" y="1436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1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2" name="Freeform 112"/>
            <p:cNvSpPr>
              <a:spLocks/>
            </p:cNvSpPr>
            <p:nvPr/>
          </p:nvSpPr>
          <p:spPr bwMode="gray">
            <a:xfrm>
              <a:off x="1686" y="1386"/>
              <a:ext cx="19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0 h 4"/>
                <a:gd name="T6" fmla="*/ 2147483647 w 14"/>
                <a:gd name="T7" fmla="*/ 2147483647 h 4"/>
                <a:gd name="T8" fmla="*/ 2147483647 w 14"/>
                <a:gd name="T9" fmla="*/ 2147483647 h 4"/>
                <a:gd name="T10" fmla="*/ 0 w 1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0" y="4"/>
                  </a:moveTo>
                  <a:lnTo>
                    <a:pt x="4" y="2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3" name="Freeform 113"/>
            <p:cNvSpPr>
              <a:spLocks/>
            </p:cNvSpPr>
            <p:nvPr/>
          </p:nvSpPr>
          <p:spPr bwMode="gray">
            <a:xfrm>
              <a:off x="1575" y="1519"/>
              <a:ext cx="64" cy="58"/>
            </a:xfrm>
            <a:custGeom>
              <a:avLst/>
              <a:gdLst>
                <a:gd name="T0" fmla="*/ 2147483647 w 49"/>
                <a:gd name="T1" fmla="*/ 2147483647 h 45"/>
                <a:gd name="T2" fmla="*/ 2147483647 w 49"/>
                <a:gd name="T3" fmla="*/ 2147483647 h 45"/>
                <a:gd name="T4" fmla="*/ 0 w 49"/>
                <a:gd name="T5" fmla="*/ 2147483647 h 45"/>
                <a:gd name="T6" fmla="*/ 2147483647 w 49"/>
                <a:gd name="T7" fmla="*/ 2147483647 h 45"/>
                <a:gd name="T8" fmla="*/ 0 w 49"/>
                <a:gd name="T9" fmla="*/ 2147483647 h 45"/>
                <a:gd name="T10" fmla="*/ 2147483647 w 49"/>
                <a:gd name="T11" fmla="*/ 2147483647 h 45"/>
                <a:gd name="T12" fmla="*/ 2147483647 w 49"/>
                <a:gd name="T13" fmla="*/ 2147483647 h 45"/>
                <a:gd name="T14" fmla="*/ 2147483647 w 49"/>
                <a:gd name="T15" fmla="*/ 2147483647 h 45"/>
                <a:gd name="T16" fmla="*/ 2147483647 w 49"/>
                <a:gd name="T17" fmla="*/ 2147483647 h 45"/>
                <a:gd name="T18" fmla="*/ 2147483647 w 49"/>
                <a:gd name="T19" fmla="*/ 2147483647 h 45"/>
                <a:gd name="T20" fmla="*/ 2147483647 w 49"/>
                <a:gd name="T21" fmla="*/ 2147483647 h 45"/>
                <a:gd name="T22" fmla="*/ 2147483647 w 49"/>
                <a:gd name="T23" fmla="*/ 0 h 45"/>
                <a:gd name="T24" fmla="*/ 2147483647 w 49"/>
                <a:gd name="T25" fmla="*/ 2147483647 h 45"/>
                <a:gd name="T26" fmla="*/ 2147483647 w 49"/>
                <a:gd name="T27" fmla="*/ 2147483647 h 45"/>
                <a:gd name="T28" fmla="*/ 2147483647 w 49"/>
                <a:gd name="T29" fmla="*/ 2147483647 h 45"/>
                <a:gd name="T30" fmla="*/ 2147483647 w 49"/>
                <a:gd name="T31" fmla="*/ 2147483647 h 45"/>
                <a:gd name="T32" fmla="*/ 2147483647 w 49"/>
                <a:gd name="T33" fmla="*/ 2147483647 h 45"/>
                <a:gd name="T34" fmla="*/ 2147483647 w 49"/>
                <a:gd name="T35" fmla="*/ 2147483647 h 45"/>
                <a:gd name="T36" fmla="*/ 2147483647 w 49"/>
                <a:gd name="T37" fmla="*/ 2147483647 h 45"/>
                <a:gd name="T38" fmla="*/ 2147483647 w 49"/>
                <a:gd name="T39" fmla="*/ 2147483647 h 45"/>
                <a:gd name="T40" fmla="*/ 2147483647 w 49"/>
                <a:gd name="T41" fmla="*/ 2147483647 h 45"/>
                <a:gd name="T42" fmla="*/ 2147483647 w 49"/>
                <a:gd name="T43" fmla="*/ 2147483647 h 45"/>
                <a:gd name="T44" fmla="*/ 2147483647 w 49"/>
                <a:gd name="T45" fmla="*/ 2147483647 h 45"/>
                <a:gd name="T46" fmla="*/ 2147483647 w 49"/>
                <a:gd name="T47" fmla="*/ 2147483647 h 45"/>
                <a:gd name="T48" fmla="*/ 2147483647 w 49"/>
                <a:gd name="T49" fmla="*/ 2147483647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5"/>
                <a:gd name="T77" fmla="*/ 49 w 49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5">
                  <a:moveTo>
                    <a:pt x="5" y="45"/>
                  </a:moveTo>
                  <a:lnTo>
                    <a:pt x="4" y="35"/>
                  </a:lnTo>
                  <a:lnTo>
                    <a:pt x="0" y="28"/>
                  </a:lnTo>
                  <a:lnTo>
                    <a:pt x="1" y="26"/>
                  </a:lnTo>
                  <a:lnTo>
                    <a:pt x="0" y="10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8"/>
                  </a:lnTo>
                  <a:lnTo>
                    <a:pt x="2" y="5"/>
                  </a:lnTo>
                  <a:lnTo>
                    <a:pt x="10" y="1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32" y="4"/>
                  </a:lnTo>
                  <a:lnTo>
                    <a:pt x="36" y="3"/>
                  </a:lnTo>
                  <a:lnTo>
                    <a:pt x="49" y="4"/>
                  </a:lnTo>
                  <a:lnTo>
                    <a:pt x="49" y="9"/>
                  </a:lnTo>
                  <a:lnTo>
                    <a:pt x="33" y="31"/>
                  </a:lnTo>
                  <a:lnTo>
                    <a:pt x="28" y="30"/>
                  </a:lnTo>
                  <a:lnTo>
                    <a:pt x="22" y="30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9" y="36"/>
                  </a:lnTo>
                  <a:lnTo>
                    <a:pt x="13" y="45"/>
                  </a:lnTo>
                  <a:lnTo>
                    <a:pt x="8" y="45"/>
                  </a:lnTo>
                  <a:lnTo>
                    <a:pt x="5" y="4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4" name="Freeform 114"/>
            <p:cNvSpPr>
              <a:spLocks/>
            </p:cNvSpPr>
            <p:nvPr/>
          </p:nvSpPr>
          <p:spPr bwMode="gray">
            <a:xfrm>
              <a:off x="1559" y="1443"/>
              <a:ext cx="212" cy="68"/>
            </a:xfrm>
            <a:custGeom>
              <a:avLst/>
              <a:gdLst>
                <a:gd name="T0" fmla="*/ 2147483647 w 163"/>
                <a:gd name="T1" fmla="*/ 2147483647 h 52"/>
                <a:gd name="T2" fmla="*/ 2147483647 w 163"/>
                <a:gd name="T3" fmla="*/ 2147483647 h 52"/>
                <a:gd name="T4" fmla="*/ 2147483647 w 163"/>
                <a:gd name="T5" fmla="*/ 2147483647 h 52"/>
                <a:gd name="T6" fmla="*/ 2147483647 w 163"/>
                <a:gd name="T7" fmla="*/ 2147483647 h 52"/>
                <a:gd name="T8" fmla="*/ 2147483647 w 163"/>
                <a:gd name="T9" fmla="*/ 2147483647 h 52"/>
                <a:gd name="T10" fmla="*/ 2147483647 w 163"/>
                <a:gd name="T11" fmla="*/ 2147483647 h 52"/>
                <a:gd name="T12" fmla="*/ 2147483647 w 163"/>
                <a:gd name="T13" fmla="*/ 2147483647 h 52"/>
                <a:gd name="T14" fmla="*/ 2147483647 w 163"/>
                <a:gd name="T15" fmla="*/ 2147483647 h 52"/>
                <a:gd name="T16" fmla="*/ 2147483647 w 163"/>
                <a:gd name="T17" fmla="*/ 2147483647 h 52"/>
                <a:gd name="T18" fmla="*/ 2147483647 w 163"/>
                <a:gd name="T19" fmla="*/ 2147483647 h 52"/>
                <a:gd name="T20" fmla="*/ 2147483647 w 163"/>
                <a:gd name="T21" fmla="*/ 2147483647 h 52"/>
                <a:gd name="T22" fmla="*/ 2147483647 w 163"/>
                <a:gd name="T23" fmla="*/ 2147483647 h 52"/>
                <a:gd name="T24" fmla="*/ 2147483647 w 163"/>
                <a:gd name="T25" fmla="*/ 2147483647 h 52"/>
                <a:gd name="T26" fmla="*/ 2147483647 w 163"/>
                <a:gd name="T27" fmla="*/ 2147483647 h 52"/>
                <a:gd name="T28" fmla="*/ 2147483647 w 163"/>
                <a:gd name="T29" fmla="*/ 2147483647 h 52"/>
                <a:gd name="T30" fmla="*/ 2147483647 w 163"/>
                <a:gd name="T31" fmla="*/ 2147483647 h 52"/>
                <a:gd name="T32" fmla="*/ 2147483647 w 163"/>
                <a:gd name="T33" fmla="*/ 2147483647 h 52"/>
                <a:gd name="T34" fmla="*/ 2147483647 w 163"/>
                <a:gd name="T35" fmla="*/ 2147483647 h 52"/>
                <a:gd name="T36" fmla="*/ 2147483647 w 163"/>
                <a:gd name="T37" fmla="*/ 2147483647 h 52"/>
                <a:gd name="T38" fmla="*/ 2147483647 w 163"/>
                <a:gd name="T39" fmla="*/ 2147483647 h 52"/>
                <a:gd name="T40" fmla="*/ 2147483647 w 163"/>
                <a:gd name="T41" fmla="*/ 2147483647 h 52"/>
                <a:gd name="T42" fmla="*/ 2147483647 w 163"/>
                <a:gd name="T43" fmla="*/ 2147483647 h 52"/>
                <a:gd name="T44" fmla="*/ 2147483647 w 163"/>
                <a:gd name="T45" fmla="*/ 2147483647 h 52"/>
                <a:gd name="T46" fmla="*/ 2147483647 w 163"/>
                <a:gd name="T47" fmla="*/ 2147483647 h 52"/>
                <a:gd name="T48" fmla="*/ 2147483647 w 163"/>
                <a:gd name="T49" fmla="*/ 2147483647 h 52"/>
                <a:gd name="T50" fmla="*/ 0 w 163"/>
                <a:gd name="T51" fmla="*/ 2147483647 h 52"/>
                <a:gd name="T52" fmla="*/ 2147483647 w 163"/>
                <a:gd name="T53" fmla="*/ 0 h 52"/>
                <a:gd name="T54" fmla="*/ 2147483647 w 163"/>
                <a:gd name="T55" fmla="*/ 2147483647 h 52"/>
                <a:gd name="T56" fmla="*/ 2147483647 w 163"/>
                <a:gd name="T57" fmla="*/ 2147483647 h 52"/>
                <a:gd name="T58" fmla="*/ 2147483647 w 163"/>
                <a:gd name="T59" fmla="*/ 2147483647 h 52"/>
                <a:gd name="T60" fmla="*/ 2147483647 w 163"/>
                <a:gd name="T61" fmla="*/ 2147483647 h 52"/>
                <a:gd name="T62" fmla="*/ 2147483647 w 163"/>
                <a:gd name="T63" fmla="*/ 2147483647 h 52"/>
                <a:gd name="T64" fmla="*/ 2147483647 w 163"/>
                <a:gd name="T65" fmla="*/ 2147483647 h 52"/>
                <a:gd name="T66" fmla="*/ 2147483647 w 163"/>
                <a:gd name="T67" fmla="*/ 2147483647 h 52"/>
                <a:gd name="T68" fmla="*/ 2147483647 w 163"/>
                <a:gd name="T69" fmla="*/ 2147483647 h 52"/>
                <a:gd name="T70" fmla="*/ 2147483647 w 163"/>
                <a:gd name="T71" fmla="*/ 2147483647 h 52"/>
                <a:gd name="T72" fmla="*/ 2147483647 w 163"/>
                <a:gd name="T73" fmla="*/ 2147483647 h 52"/>
                <a:gd name="T74" fmla="*/ 2147483647 w 163"/>
                <a:gd name="T75" fmla="*/ 2147483647 h 52"/>
                <a:gd name="T76" fmla="*/ 2147483647 w 163"/>
                <a:gd name="T77" fmla="*/ 2147483647 h 52"/>
                <a:gd name="T78" fmla="*/ 2147483647 w 163"/>
                <a:gd name="T79" fmla="*/ 2147483647 h 52"/>
                <a:gd name="T80" fmla="*/ 2147483647 w 163"/>
                <a:gd name="T81" fmla="*/ 2147483647 h 52"/>
                <a:gd name="T82" fmla="*/ 2147483647 w 163"/>
                <a:gd name="T83" fmla="*/ 2147483647 h 52"/>
                <a:gd name="T84" fmla="*/ 2147483647 w 163"/>
                <a:gd name="T85" fmla="*/ 2147483647 h 52"/>
                <a:gd name="T86" fmla="*/ 2147483647 w 163"/>
                <a:gd name="T87" fmla="*/ 2147483647 h 52"/>
                <a:gd name="T88" fmla="*/ 2147483647 w 163"/>
                <a:gd name="T89" fmla="*/ 2147483647 h 52"/>
                <a:gd name="T90" fmla="*/ 2147483647 w 163"/>
                <a:gd name="T91" fmla="*/ 2147483647 h 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3"/>
                <a:gd name="T139" fmla="*/ 0 h 52"/>
                <a:gd name="T140" fmla="*/ 163 w 163"/>
                <a:gd name="T141" fmla="*/ 52 h 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3" h="52">
                  <a:moveTo>
                    <a:pt x="111" y="29"/>
                  </a:moveTo>
                  <a:lnTo>
                    <a:pt x="115" y="27"/>
                  </a:lnTo>
                  <a:lnTo>
                    <a:pt x="126" y="22"/>
                  </a:lnTo>
                  <a:lnTo>
                    <a:pt x="129" y="24"/>
                  </a:lnTo>
                  <a:lnTo>
                    <a:pt x="134" y="23"/>
                  </a:lnTo>
                  <a:lnTo>
                    <a:pt x="143" y="23"/>
                  </a:lnTo>
                  <a:lnTo>
                    <a:pt x="149" y="25"/>
                  </a:lnTo>
                  <a:lnTo>
                    <a:pt x="150" y="27"/>
                  </a:lnTo>
                  <a:lnTo>
                    <a:pt x="157" y="26"/>
                  </a:lnTo>
                  <a:lnTo>
                    <a:pt x="161" y="29"/>
                  </a:lnTo>
                  <a:lnTo>
                    <a:pt x="161" y="33"/>
                  </a:lnTo>
                  <a:lnTo>
                    <a:pt x="156" y="35"/>
                  </a:lnTo>
                  <a:lnTo>
                    <a:pt x="155" y="37"/>
                  </a:lnTo>
                  <a:lnTo>
                    <a:pt x="162" y="38"/>
                  </a:lnTo>
                  <a:lnTo>
                    <a:pt x="163" y="42"/>
                  </a:lnTo>
                  <a:lnTo>
                    <a:pt x="158" y="43"/>
                  </a:lnTo>
                  <a:lnTo>
                    <a:pt x="155" y="40"/>
                  </a:lnTo>
                  <a:lnTo>
                    <a:pt x="152" y="42"/>
                  </a:lnTo>
                  <a:lnTo>
                    <a:pt x="155" y="46"/>
                  </a:lnTo>
                  <a:lnTo>
                    <a:pt x="152" y="49"/>
                  </a:lnTo>
                  <a:lnTo>
                    <a:pt x="145" y="48"/>
                  </a:lnTo>
                  <a:lnTo>
                    <a:pt x="142" y="52"/>
                  </a:lnTo>
                  <a:lnTo>
                    <a:pt x="132" y="49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3" y="50"/>
                  </a:lnTo>
                  <a:lnTo>
                    <a:pt x="115" y="49"/>
                  </a:lnTo>
                  <a:lnTo>
                    <a:pt x="113" y="45"/>
                  </a:lnTo>
                  <a:lnTo>
                    <a:pt x="109" y="44"/>
                  </a:lnTo>
                  <a:lnTo>
                    <a:pt x="108" y="48"/>
                  </a:lnTo>
                  <a:lnTo>
                    <a:pt x="99" y="50"/>
                  </a:lnTo>
                  <a:lnTo>
                    <a:pt x="80" y="50"/>
                  </a:lnTo>
                  <a:lnTo>
                    <a:pt x="82" y="46"/>
                  </a:lnTo>
                  <a:lnTo>
                    <a:pt x="78" y="43"/>
                  </a:lnTo>
                  <a:lnTo>
                    <a:pt x="68" y="48"/>
                  </a:lnTo>
                  <a:lnTo>
                    <a:pt x="59" y="44"/>
                  </a:lnTo>
                  <a:lnTo>
                    <a:pt x="51" y="46"/>
                  </a:lnTo>
                  <a:lnTo>
                    <a:pt x="47" y="44"/>
                  </a:lnTo>
                  <a:lnTo>
                    <a:pt x="46" y="37"/>
                  </a:lnTo>
                  <a:lnTo>
                    <a:pt x="50" y="36"/>
                  </a:lnTo>
                  <a:lnTo>
                    <a:pt x="49" y="33"/>
                  </a:lnTo>
                  <a:lnTo>
                    <a:pt x="45" y="30"/>
                  </a:lnTo>
                  <a:lnTo>
                    <a:pt x="48" y="26"/>
                  </a:lnTo>
                  <a:lnTo>
                    <a:pt x="42" y="23"/>
                  </a:lnTo>
                  <a:lnTo>
                    <a:pt x="38" y="16"/>
                  </a:lnTo>
                  <a:lnTo>
                    <a:pt x="30" y="16"/>
                  </a:lnTo>
                  <a:lnTo>
                    <a:pt x="27" y="16"/>
                  </a:lnTo>
                  <a:lnTo>
                    <a:pt x="18" y="15"/>
                  </a:lnTo>
                  <a:lnTo>
                    <a:pt x="16" y="12"/>
                  </a:lnTo>
                  <a:lnTo>
                    <a:pt x="11" y="11"/>
                  </a:lnTo>
                  <a:lnTo>
                    <a:pt x="8" y="8"/>
                  </a:lnTo>
                  <a:lnTo>
                    <a:pt x="0" y="4"/>
                  </a:lnTo>
                  <a:lnTo>
                    <a:pt x="5" y="0"/>
                  </a:lnTo>
                  <a:lnTo>
                    <a:pt x="13" y="0"/>
                  </a:lnTo>
                  <a:lnTo>
                    <a:pt x="25" y="2"/>
                  </a:lnTo>
                  <a:lnTo>
                    <a:pt x="28" y="1"/>
                  </a:lnTo>
                  <a:lnTo>
                    <a:pt x="32" y="1"/>
                  </a:lnTo>
                  <a:lnTo>
                    <a:pt x="31" y="12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50" y="9"/>
                  </a:lnTo>
                  <a:lnTo>
                    <a:pt x="55" y="6"/>
                  </a:lnTo>
                  <a:lnTo>
                    <a:pt x="60" y="8"/>
                  </a:lnTo>
                  <a:lnTo>
                    <a:pt x="61" y="10"/>
                  </a:lnTo>
                  <a:lnTo>
                    <a:pt x="55" y="10"/>
                  </a:lnTo>
                  <a:lnTo>
                    <a:pt x="52" y="11"/>
                  </a:lnTo>
                  <a:lnTo>
                    <a:pt x="55" y="13"/>
                  </a:lnTo>
                  <a:lnTo>
                    <a:pt x="60" y="12"/>
                  </a:lnTo>
                  <a:lnTo>
                    <a:pt x="64" y="14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65" y="18"/>
                  </a:lnTo>
                  <a:lnTo>
                    <a:pt x="59" y="16"/>
                  </a:lnTo>
                  <a:lnTo>
                    <a:pt x="51" y="16"/>
                  </a:lnTo>
                  <a:lnTo>
                    <a:pt x="57" y="19"/>
                  </a:lnTo>
                  <a:lnTo>
                    <a:pt x="53" y="23"/>
                  </a:lnTo>
                  <a:lnTo>
                    <a:pt x="56" y="24"/>
                  </a:lnTo>
                  <a:lnTo>
                    <a:pt x="63" y="22"/>
                  </a:lnTo>
                  <a:lnTo>
                    <a:pt x="68" y="22"/>
                  </a:lnTo>
                  <a:lnTo>
                    <a:pt x="69" y="27"/>
                  </a:lnTo>
                  <a:lnTo>
                    <a:pt x="73" y="30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80" y="26"/>
                  </a:lnTo>
                  <a:lnTo>
                    <a:pt x="83" y="29"/>
                  </a:lnTo>
                  <a:lnTo>
                    <a:pt x="90" y="30"/>
                  </a:lnTo>
                  <a:lnTo>
                    <a:pt x="89" y="27"/>
                  </a:lnTo>
                  <a:lnTo>
                    <a:pt x="93" y="27"/>
                  </a:lnTo>
                  <a:lnTo>
                    <a:pt x="95" y="30"/>
                  </a:lnTo>
                  <a:lnTo>
                    <a:pt x="100" y="32"/>
                  </a:lnTo>
                  <a:lnTo>
                    <a:pt x="103" y="31"/>
                  </a:lnTo>
                  <a:lnTo>
                    <a:pt x="101" y="28"/>
                  </a:lnTo>
                  <a:lnTo>
                    <a:pt x="111" y="2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5" name="Freeform 115"/>
            <p:cNvSpPr>
              <a:spLocks/>
            </p:cNvSpPr>
            <p:nvPr/>
          </p:nvSpPr>
          <p:spPr bwMode="gray">
            <a:xfrm>
              <a:off x="1569" y="1310"/>
              <a:ext cx="137" cy="104"/>
            </a:xfrm>
            <a:custGeom>
              <a:avLst/>
              <a:gdLst>
                <a:gd name="T0" fmla="*/ 2147483647 w 105"/>
                <a:gd name="T1" fmla="*/ 2147483647 h 80"/>
                <a:gd name="T2" fmla="*/ 2147483647 w 105"/>
                <a:gd name="T3" fmla="*/ 2147483647 h 80"/>
                <a:gd name="T4" fmla="*/ 2147483647 w 105"/>
                <a:gd name="T5" fmla="*/ 2147483647 h 80"/>
                <a:gd name="T6" fmla="*/ 2147483647 w 105"/>
                <a:gd name="T7" fmla="*/ 2147483647 h 80"/>
                <a:gd name="T8" fmla="*/ 2147483647 w 105"/>
                <a:gd name="T9" fmla="*/ 2147483647 h 80"/>
                <a:gd name="T10" fmla="*/ 2147483647 w 105"/>
                <a:gd name="T11" fmla="*/ 2147483647 h 80"/>
                <a:gd name="T12" fmla="*/ 2147483647 w 105"/>
                <a:gd name="T13" fmla="*/ 2147483647 h 80"/>
                <a:gd name="T14" fmla="*/ 2147483647 w 105"/>
                <a:gd name="T15" fmla="*/ 2147483647 h 80"/>
                <a:gd name="T16" fmla="*/ 2147483647 w 105"/>
                <a:gd name="T17" fmla="*/ 2147483647 h 80"/>
                <a:gd name="T18" fmla="*/ 2147483647 w 105"/>
                <a:gd name="T19" fmla="*/ 2147483647 h 80"/>
                <a:gd name="T20" fmla="*/ 2147483647 w 105"/>
                <a:gd name="T21" fmla="*/ 2147483647 h 80"/>
                <a:gd name="T22" fmla="*/ 2147483647 w 105"/>
                <a:gd name="T23" fmla="*/ 2147483647 h 80"/>
                <a:gd name="T24" fmla="*/ 2147483647 w 105"/>
                <a:gd name="T25" fmla="*/ 2147483647 h 80"/>
                <a:gd name="T26" fmla="*/ 2147483647 w 105"/>
                <a:gd name="T27" fmla="*/ 2147483647 h 80"/>
                <a:gd name="T28" fmla="*/ 2147483647 w 105"/>
                <a:gd name="T29" fmla="*/ 2147483647 h 80"/>
                <a:gd name="T30" fmla="*/ 2147483647 w 105"/>
                <a:gd name="T31" fmla="*/ 2147483647 h 80"/>
                <a:gd name="T32" fmla="*/ 2147483647 w 105"/>
                <a:gd name="T33" fmla="*/ 2147483647 h 80"/>
                <a:gd name="T34" fmla="*/ 2147483647 w 105"/>
                <a:gd name="T35" fmla="*/ 2147483647 h 80"/>
                <a:gd name="T36" fmla="*/ 2147483647 w 105"/>
                <a:gd name="T37" fmla="*/ 2147483647 h 80"/>
                <a:gd name="T38" fmla="*/ 2147483647 w 105"/>
                <a:gd name="T39" fmla="*/ 2147483647 h 80"/>
                <a:gd name="T40" fmla="*/ 2147483647 w 105"/>
                <a:gd name="T41" fmla="*/ 2147483647 h 80"/>
                <a:gd name="T42" fmla="*/ 2147483647 w 105"/>
                <a:gd name="T43" fmla="*/ 2147483647 h 80"/>
                <a:gd name="T44" fmla="*/ 2147483647 w 105"/>
                <a:gd name="T45" fmla="*/ 2147483647 h 80"/>
                <a:gd name="T46" fmla="*/ 2147483647 w 105"/>
                <a:gd name="T47" fmla="*/ 2147483647 h 80"/>
                <a:gd name="T48" fmla="*/ 2147483647 w 105"/>
                <a:gd name="T49" fmla="*/ 2147483647 h 80"/>
                <a:gd name="T50" fmla="*/ 2147483647 w 105"/>
                <a:gd name="T51" fmla="*/ 2147483647 h 80"/>
                <a:gd name="T52" fmla="*/ 2147483647 w 105"/>
                <a:gd name="T53" fmla="*/ 2147483647 h 80"/>
                <a:gd name="T54" fmla="*/ 2147483647 w 105"/>
                <a:gd name="T55" fmla="*/ 2147483647 h 80"/>
                <a:gd name="T56" fmla="*/ 2147483647 w 105"/>
                <a:gd name="T57" fmla="*/ 2147483647 h 80"/>
                <a:gd name="T58" fmla="*/ 2147483647 w 105"/>
                <a:gd name="T59" fmla="*/ 2147483647 h 80"/>
                <a:gd name="T60" fmla="*/ 2147483647 w 105"/>
                <a:gd name="T61" fmla="*/ 2147483647 h 80"/>
                <a:gd name="T62" fmla="*/ 2147483647 w 105"/>
                <a:gd name="T63" fmla="*/ 2147483647 h 80"/>
                <a:gd name="T64" fmla="*/ 2147483647 w 105"/>
                <a:gd name="T65" fmla="*/ 2147483647 h 80"/>
                <a:gd name="T66" fmla="*/ 2147483647 w 105"/>
                <a:gd name="T67" fmla="*/ 2147483647 h 80"/>
                <a:gd name="T68" fmla="*/ 2147483647 w 105"/>
                <a:gd name="T69" fmla="*/ 2147483647 h 80"/>
                <a:gd name="T70" fmla="*/ 2147483647 w 105"/>
                <a:gd name="T71" fmla="*/ 2147483647 h 80"/>
                <a:gd name="T72" fmla="*/ 2147483647 w 105"/>
                <a:gd name="T73" fmla="*/ 2147483647 h 80"/>
                <a:gd name="T74" fmla="*/ 2147483647 w 105"/>
                <a:gd name="T75" fmla="*/ 2147483647 h 80"/>
                <a:gd name="T76" fmla="*/ 2147483647 w 105"/>
                <a:gd name="T77" fmla="*/ 2147483647 h 80"/>
                <a:gd name="T78" fmla="*/ 2147483647 w 105"/>
                <a:gd name="T79" fmla="*/ 2147483647 h 80"/>
                <a:gd name="T80" fmla="*/ 2147483647 w 105"/>
                <a:gd name="T81" fmla="*/ 2147483647 h 80"/>
                <a:gd name="T82" fmla="*/ 2147483647 w 105"/>
                <a:gd name="T83" fmla="*/ 2147483647 h 80"/>
                <a:gd name="T84" fmla="*/ 2147483647 w 105"/>
                <a:gd name="T85" fmla="*/ 2147483647 h 80"/>
                <a:gd name="T86" fmla="*/ 2147483647 w 105"/>
                <a:gd name="T87" fmla="*/ 2147483647 h 80"/>
                <a:gd name="T88" fmla="*/ 2147483647 w 105"/>
                <a:gd name="T89" fmla="*/ 0 h 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5"/>
                <a:gd name="T136" fmla="*/ 0 h 80"/>
                <a:gd name="T137" fmla="*/ 105 w 105"/>
                <a:gd name="T138" fmla="*/ 80 h 8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5" h="80">
                  <a:moveTo>
                    <a:pt x="31" y="0"/>
                  </a:moveTo>
                  <a:lnTo>
                    <a:pt x="39" y="2"/>
                  </a:lnTo>
                  <a:lnTo>
                    <a:pt x="46" y="6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6" y="21"/>
                  </a:lnTo>
                  <a:lnTo>
                    <a:pt x="67" y="24"/>
                  </a:lnTo>
                  <a:lnTo>
                    <a:pt x="67" y="29"/>
                  </a:lnTo>
                  <a:lnTo>
                    <a:pt x="69" y="33"/>
                  </a:lnTo>
                  <a:lnTo>
                    <a:pt x="75" y="36"/>
                  </a:lnTo>
                  <a:lnTo>
                    <a:pt x="77" y="33"/>
                  </a:lnTo>
                  <a:lnTo>
                    <a:pt x="71" y="30"/>
                  </a:lnTo>
                  <a:lnTo>
                    <a:pt x="74" y="26"/>
                  </a:lnTo>
                  <a:lnTo>
                    <a:pt x="82" y="27"/>
                  </a:lnTo>
                  <a:lnTo>
                    <a:pt x="83" y="32"/>
                  </a:lnTo>
                  <a:lnTo>
                    <a:pt x="81" y="35"/>
                  </a:lnTo>
                  <a:lnTo>
                    <a:pt x="87" y="37"/>
                  </a:lnTo>
                  <a:lnTo>
                    <a:pt x="86" y="47"/>
                  </a:lnTo>
                  <a:lnTo>
                    <a:pt x="98" y="47"/>
                  </a:lnTo>
                  <a:lnTo>
                    <a:pt x="104" y="48"/>
                  </a:lnTo>
                  <a:lnTo>
                    <a:pt x="105" y="55"/>
                  </a:lnTo>
                  <a:lnTo>
                    <a:pt x="98" y="56"/>
                  </a:lnTo>
                  <a:lnTo>
                    <a:pt x="87" y="61"/>
                  </a:lnTo>
                  <a:lnTo>
                    <a:pt x="83" y="66"/>
                  </a:lnTo>
                  <a:lnTo>
                    <a:pt x="80" y="66"/>
                  </a:lnTo>
                  <a:lnTo>
                    <a:pt x="78" y="62"/>
                  </a:lnTo>
                  <a:lnTo>
                    <a:pt x="75" y="63"/>
                  </a:lnTo>
                  <a:lnTo>
                    <a:pt x="79" y="68"/>
                  </a:lnTo>
                  <a:lnTo>
                    <a:pt x="77" y="72"/>
                  </a:lnTo>
                  <a:lnTo>
                    <a:pt x="73" y="70"/>
                  </a:lnTo>
                  <a:lnTo>
                    <a:pt x="71" y="71"/>
                  </a:lnTo>
                  <a:lnTo>
                    <a:pt x="73" y="74"/>
                  </a:lnTo>
                  <a:lnTo>
                    <a:pt x="68" y="79"/>
                  </a:lnTo>
                  <a:lnTo>
                    <a:pt x="62" y="72"/>
                  </a:lnTo>
                  <a:lnTo>
                    <a:pt x="61" y="70"/>
                  </a:lnTo>
                  <a:lnTo>
                    <a:pt x="57" y="69"/>
                  </a:lnTo>
                  <a:lnTo>
                    <a:pt x="56" y="72"/>
                  </a:lnTo>
                  <a:lnTo>
                    <a:pt x="62" y="77"/>
                  </a:lnTo>
                  <a:lnTo>
                    <a:pt x="54" y="75"/>
                  </a:lnTo>
                  <a:lnTo>
                    <a:pt x="54" y="78"/>
                  </a:lnTo>
                  <a:lnTo>
                    <a:pt x="52" y="80"/>
                  </a:lnTo>
                  <a:lnTo>
                    <a:pt x="35" y="77"/>
                  </a:lnTo>
                  <a:lnTo>
                    <a:pt x="35" y="74"/>
                  </a:lnTo>
                  <a:lnTo>
                    <a:pt x="29" y="70"/>
                  </a:lnTo>
                  <a:lnTo>
                    <a:pt x="23" y="64"/>
                  </a:lnTo>
                  <a:lnTo>
                    <a:pt x="29" y="65"/>
                  </a:lnTo>
                  <a:lnTo>
                    <a:pt x="28" y="62"/>
                  </a:lnTo>
                  <a:lnTo>
                    <a:pt x="19" y="60"/>
                  </a:lnTo>
                  <a:lnTo>
                    <a:pt x="29" y="54"/>
                  </a:lnTo>
                  <a:lnTo>
                    <a:pt x="41" y="56"/>
                  </a:lnTo>
                  <a:lnTo>
                    <a:pt x="51" y="55"/>
                  </a:lnTo>
                  <a:lnTo>
                    <a:pt x="37" y="53"/>
                  </a:lnTo>
                  <a:lnTo>
                    <a:pt x="48" y="52"/>
                  </a:lnTo>
                  <a:lnTo>
                    <a:pt x="48" y="51"/>
                  </a:lnTo>
                  <a:lnTo>
                    <a:pt x="39" y="50"/>
                  </a:lnTo>
                  <a:lnTo>
                    <a:pt x="36" y="48"/>
                  </a:lnTo>
                  <a:lnTo>
                    <a:pt x="19" y="50"/>
                  </a:lnTo>
                  <a:lnTo>
                    <a:pt x="9" y="50"/>
                  </a:lnTo>
                  <a:lnTo>
                    <a:pt x="9" y="47"/>
                  </a:lnTo>
                  <a:lnTo>
                    <a:pt x="20" y="46"/>
                  </a:lnTo>
                  <a:lnTo>
                    <a:pt x="22" y="42"/>
                  </a:lnTo>
                  <a:lnTo>
                    <a:pt x="15" y="44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3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21" y="35"/>
                  </a:lnTo>
                  <a:lnTo>
                    <a:pt x="21" y="32"/>
                  </a:lnTo>
                  <a:lnTo>
                    <a:pt x="13" y="32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11" y="25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15" y="20"/>
                  </a:lnTo>
                  <a:lnTo>
                    <a:pt x="23" y="22"/>
                  </a:lnTo>
                  <a:lnTo>
                    <a:pt x="27" y="21"/>
                  </a:lnTo>
                  <a:lnTo>
                    <a:pt x="13" y="15"/>
                  </a:lnTo>
                  <a:lnTo>
                    <a:pt x="15" y="10"/>
                  </a:lnTo>
                  <a:lnTo>
                    <a:pt x="19" y="10"/>
                  </a:lnTo>
                  <a:lnTo>
                    <a:pt x="21" y="13"/>
                  </a:lnTo>
                  <a:lnTo>
                    <a:pt x="26" y="12"/>
                  </a:lnTo>
                  <a:lnTo>
                    <a:pt x="21" y="8"/>
                  </a:lnTo>
                  <a:lnTo>
                    <a:pt x="33" y="7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6" name="Freeform 116"/>
            <p:cNvSpPr>
              <a:spLocks/>
            </p:cNvSpPr>
            <p:nvPr/>
          </p:nvSpPr>
          <p:spPr bwMode="gray">
            <a:xfrm>
              <a:off x="1817" y="1657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0 w 3"/>
                <a:gd name="T5" fmla="*/ 2147483647 h 4"/>
                <a:gd name="T6" fmla="*/ 0 w 3"/>
                <a:gd name="T7" fmla="*/ 2147483647 h 4"/>
                <a:gd name="T8" fmla="*/ 2147483647 w 3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0"/>
                  </a:move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7" name="Freeform 117"/>
            <p:cNvSpPr>
              <a:spLocks/>
            </p:cNvSpPr>
            <p:nvPr/>
          </p:nvSpPr>
          <p:spPr bwMode="gray">
            <a:xfrm>
              <a:off x="1828" y="1670"/>
              <a:ext cx="11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0 h 4"/>
                <a:gd name="T6" fmla="*/ 2147483647 w 8"/>
                <a:gd name="T7" fmla="*/ 0 h 4"/>
                <a:gd name="T8" fmla="*/ 2147483647 w 8"/>
                <a:gd name="T9" fmla="*/ 2147483647 h 4"/>
                <a:gd name="T10" fmla="*/ 2147483647 w 8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3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8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8" name="Freeform 118"/>
            <p:cNvSpPr>
              <a:spLocks/>
            </p:cNvSpPr>
            <p:nvPr/>
          </p:nvSpPr>
          <p:spPr bwMode="gray">
            <a:xfrm>
              <a:off x="1901" y="1878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6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5" y="2"/>
                  </a:lnTo>
                  <a:lnTo>
                    <a:pt x="4" y="5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49" name="Freeform 119"/>
            <p:cNvSpPr>
              <a:spLocks/>
            </p:cNvSpPr>
            <p:nvPr/>
          </p:nvSpPr>
          <p:spPr bwMode="gray">
            <a:xfrm>
              <a:off x="1852" y="1433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0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0" name="Freeform 120"/>
            <p:cNvSpPr>
              <a:spLocks/>
            </p:cNvSpPr>
            <p:nvPr/>
          </p:nvSpPr>
          <p:spPr bwMode="gray">
            <a:xfrm>
              <a:off x="1984" y="2183"/>
              <a:ext cx="13" cy="25"/>
            </a:xfrm>
            <a:custGeom>
              <a:avLst/>
              <a:gdLst>
                <a:gd name="T0" fmla="*/ 2147483647 w 10"/>
                <a:gd name="T1" fmla="*/ 2147483647 h 19"/>
                <a:gd name="T2" fmla="*/ 0 w 10"/>
                <a:gd name="T3" fmla="*/ 2147483647 h 19"/>
                <a:gd name="T4" fmla="*/ 2147483647 w 10"/>
                <a:gd name="T5" fmla="*/ 2147483647 h 19"/>
                <a:gd name="T6" fmla="*/ 2147483647 w 10"/>
                <a:gd name="T7" fmla="*/ 0 h 19"/>
                <a:gd name="T8" fmla="*/ 2147483647 w 10"/>
                <a:gd name="T9" fmla="*/ 2147483647 h 19"/>
                <a:gd name="T10" fmla="*/ 2147483647 w 10"/>
                <a:gd name="T11" fmla="*/ 2147483647 h 19"/>
                <a:gd name="T12" fmla="*/ 2147483647 w 10"/>
                <a:gd name="T13" fmla="*/ 2147483647 h 19"/>
                <a:gd name="T14" fmla="*/ 2147483647 w 10"/>
                <a:gd name="T15" fmla="*/ 2147483647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9"/>
                <a:gd name="T26" fmla="*/ 10 w 10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9">
                  <a:moveTo>
                    <a:pt x="1" y="19"/>
                  </a:moveTo>
                  <a:lnTo>
                    <a:pt x="0" y="13"/>
                  </a:lnTo>
                  <a:lnTo>
                    <a:pt x="4" y="7"/>
                  </a:lnTo>
                  <a:lnTo>
                    <a:pt x="6" y="0"/>
                  </a:lnTo>
                  <a:lnTo>
                    <a:pt x="10" y="1"/>
                  </a:lnTo>
                  <a:lnTo>
                    <a:pt x="9" y="8"/>
                  </a:lnTo>
                  <a:lnTo>
                    <a:pt x="4" y="15"/>
                  </a:lnTo>
                  <a:lnTo>
                    <a:pt x="1" y="1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1" name="Freeform 121"/>
            <p:cNvSpPr>
              <a:spLocks/>
            </p:cNvSpPr>
            <p:nvPr/>
          </p:nvSpPr>
          <p:spPr bwMode="gray">
            <a:xfrm>
              <a:off x="1991" y="2200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0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0 w 8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8"/>
                  </a:moveTo>
                  <a:lnTo>
                    <a:pt x="1" y="5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3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2" name="Freeform 122"/>
            <p:cNvSpPr>
              <a:spLocks/>
            </p:cNvSpPr>
            <p:nvPr/>
          </p:nvSpPr>
          <p:spPr bwMode="gray">
            <a:xfrm>
              <a:off x="1948" y="2185"/>
              <a:ext cx="26" cy="18"/>
            </a:xfrm>
            <a:custGeom>
              <a:avLst/>
              <a:gdLst>
                <a:gd name="T0" fmla="*/ 2147483647 w 20"/>
                <a:gd name="T1" fmla="*/ 2147483647 h 14"/>
                <a:gd name="T2" fmla="*/ 2147483647 w 20"/>
                <a:gd name="T3" fmla="*/ 2147483647 h 14"/>
                <a:gd name="T4" fmla="*/ 2147483647 w 20"/>
                <a:gd name="T5" fmla="*/ 2147483647 h 14"/>
                <a:gd name="T6" fmla="*/ 0 w 20"/>
                <a:gd name="T7" fmla="*/ 2147483647 h 14"/>
                <a:gd name="T8" fmla="*/ 0 w 20"/>
                <a:gd name="T9" fmla="*/ 0 h 14"/>
                <a:gd name="T10" fmla="*/ 2147483647 w 20"/>
                <a:gd name="T11" fmla="*/ 0 h 14"/>
                <a:gd name="T12" fmla="*/ 2147483647 w 20"/>
                <a:gd name="T13" fmla="*/ 2147483647 h 14"/>
                <a:gd name="T14" fmla="*/ 2147483647 w 20"/>
                <a:gd name="T15" fmla="*/ 2147483647 h 14"/>
                <a:gd name="T16" fmla="*/ 2147483647 w 2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14"/>
                <a:gd name="T29" fmla="*/ 20 w 2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14">
                  <a:moveTo>
                    <a:pt x="20" y="8"/>
                  </a:moveTo>
                  <a:lnTo>
                    <a:pt x="18" y="14"/>
                  </a:lnTo>
                  <a:lnTo>
                    <a:pt x="10" y="13"/>
                  </a:lnTo>
                  <a:lnTo>
                    <a:pt x="0" y="7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7" y="9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3" name="Freeform 123"/>
            <p:cNvSpPr>
              <a:spLocks/>
            </p:cNvSpPr>
            <p:nvPr/>
          </p:nvSpPr>
          <p:spPr bwMode="gray">
            <a:xfrm>
              <a:off x="1977" y="2170"/>
              <a:ext cx="9" cy="10"/>
            </a:xfrm>
            <a:custGeom>
              <a:avLst/>
              <a:gdLst>
                <a:gd name="T0" fmla="*/ 0 w 7"/>
                <a:gd name="T1" fmla="*/ 2147483647 h 7"/>
                <a:gd name="T2" fmla="*/ 2147483647 w 7"/>
                <a:gd name="T3" fmla="*/ 2147483647 h 7"/>
                <a:gd name="T4" fmla="*/ 2147483647 w 7"/>
                <a:gd name="T5" fmla="*/ 0 h 7"/>
                <a:gd name="T6" fmla="*/ 2147483647 w 7"/>
                <a:gd name="T7" fmla="*/ 0 h 7"/>
                <a:gd name="T8" fmla="*/ 2147483647 w 7"/>
                <a:gd name="T9" fmla="*/ 2147483647 h 7"/>
                <a:gd name="T10" fmla="*/ 2147483647 w 7"/>
                <a:gd name="T11" fmla="*/ 2147483647 h 7"/>
                <a:gd name="T12" fmla="*/ 2147483647 w 7"/>
                <a:gd name="T13" fmla="*/ 2147483647 h 7"/>
                <a:gd name="T14" fmla="*/ 0 w 7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7"/>
                  </a:moveTo>
                  <a:lnTo>
                    <a:pt x="2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6" y="3"/>
                  </a:lnTo>
                  <a:lnTo>
                    <a:pt x="3" y="4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4" name="Freeform 124"/>
            <p:cNvSpPr>
              <a:spLocks/>
            </p:cNvSpPr>
            <p:nvPr/>
          </p:nvSpPr>
          <p:spPr bwMode="gray">
            <a:xfrm>
              <a:off x="1954" y="2126"/>
              <a:ext cx="28" cy="20"/>
            </a:xfrm>
            <a:custGeom>
              <a:avLst/>
              <a:gdLst>
                <a:gd name="T0" fmla="*/ 0 w 22"/>
                <a:gd name="T1" fmla="*/ 2147483647 h 15"/>
                <a:gd name="T2" fmla="*/ 2147483647 w 22"/>
                <a:gd name="T3" fmla="*/ 0 h 15"/>
                <a:gd name="T4" fmla="*/ 2147483647 w 22"/>
                <a:gd name="T5" fmla="*/ 2147483647 h 15"/>
                <a:gd name="T6" fmla="*/ 2147483647 w 22"/>
                <a:gd name="T7" fmla="*/ 2147483647 h 15"/>
                <a:gd name="T8" fmla="*/ 2147483647 w 22"/>
                <a:gd name="T9" fmla="*/ 2147483647 h 15"/>
                <a:gd name="T10" fmla="*/ 2147483647 w 22"/>
                <a:gd name="T11" fmla="*/ 2147483647 h 15"/>
                <a:gd name="T12" fmla="*/ 2147483647 w 22"/>
                <a:gd name="T13" fmla="*/ 2147483647 h 15"/>
                <a:gd name="T14" fmla="*/ 0 w 22"/>
                <a:gd name="T15" fmla="*/ 2147483647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5"/>
                <a:gd name="T26" fmla="*/ 22 w 22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5">
                  <a:moveTo>
                    <a:pt x="0" y="4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22" y="12"/>
                  </a:lnTo>
                  <a:lnTo>
                    <a:pt x="20" y="15"/>
                  </a:lnTo>
                  <a:lnTo>
                    <a:pt x="10" y="14"/>
                  </a:lnTo>
                  <a:lnTo>
                    <a:pt x="3" y="9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5" name="Freeform 125"/>
            <p:cNvSpPr>
              <a:spLocks/>
            </p:cNvSpPr>
            <p:nvPr/>
          </p:nvSpPr>
          <p:spPr bwMode="gray">
            <a:xfrm>
              <a:off x="1645" y="1528"/>
              <a:ext cx="340" cy="315"/>
            </a:xfrm>
            <a:custGeom>
              <a:avLst/>
              <a:gdLst>
                <a:gd name="T0" fmla="*/ 2147483647 w 261"/>
                <a:gd name="T1" fmla="*/ 2147483647 h 242"/>
                <a:gd name="T2" fmla="*/ 2147483647 w 261"/>
                <a:gd name="T3" fmla="*/ 2147483647 h 242"/>
                <a:gd name="T4" fmla="*/ 2147483647 w 261"/>
                <a:gd name="T5" fmla="*/ 2147483647 h 242"/>
                <a:gd name="T6" fmla="*/ 2147483647 w 261"/>
                <a:gd name="T7" fmla="*/ 2147483647 h 242"/>
                <a:gd name="T8" fmla="*/ 2147483647 w 261"/>
                <a:gd name="T9" fmla="*/ 2147483647 h 242"/>
                <a:gd name="T10" fmla="*/ 2147483647 w 261"/>
                <a:gd name="T11" fmla="*/ 2147483647 h 242"/>
                <a:gd name="T12" fmla="*/ 2147483647 w 261"/>
                <a:gd name="T13" fmla="*/ 2147483647 h 242"/>
                <a:gd name="T14" fmla="*/ 2147483647 w 261"/>
                <a:gd name="T15" fmla="*/ 2147483647 h 242"/>
                <a:gd name="T16" fmla="*/ 2147483647 w 261"/>
                <a:gd name="T17" fmla="*/ 2147483647 h 242"/>
                <a:gd name="T18" fmla="*/ 2147483647 w 261"/>
                <a:gd name="T19" fmla="*/ 2147483647 h 242"/>
                <a:gd name="T20" fmla="*/ 2147483647 w 261"/>
                <a:gd name="T21" fmla="*/ 2147483647 h 242"/>
                <a:gd name="T22" fmla="*/ 2147483647 w 261"/>
                <a:gd name="T23" fmla="*/ 2147483647 h 242"/>
                <a:gd name="T24" fmla="*/ 2147483647 w 261"/>
                <a:gd name="T25" fmla="*/ 2147483647 h 242"/>
                <a:gd name="T26" fmla="*/ 2147483647 w 261"/>
                <a:gd name="T27" fmla="*/ 2147483647 h 242"/>
                <a:gd name="T28" fmla="*/ 2147483647 w 261"/>
                <a:gd name="T29" fmla="*/ 2147483647 h 242"/>
                <a:gd name="T30" fmla="*/ 2147483647 w 261"/>
                <a:gd name="T31" fmla="*/ 2147483647 h 242"/>
                <a:gd name="T32" fmla="*/ 2147483647 w 261"/>
                <a:gd name="T33" fmla="*/ 2147483647 h 242"/>
                <a:gd name="T34" fmla="*/ 2147483647 w 261"/>
                <a:gd name="T35" fmla="*/ 2147483647 h 242"/>
                <a:gd name="T36" fmla="*/ 2147483647 w 261"/>
                <a:gd name="T37" fmla="*/ 2147483647 h 242"/>
                <a:gd name="T38" fmla="*/ 2147483647 w 261"/>
                <a:gd name="T39" fmla="*/ 2147483647 h 242"/>
                <a:gd name="T40" fmla="*/ 2147483647 w 261"/>
                <a:gd name="T41" fmla="*/ 2147483647 h 242"/>
                <a:gd name="T42" fmla="*/ 2147483647 w 261"/>
                <a:gd name="T43" fmla="*/ 2147483647 h 242"/>
                <a:gd name="T44" fmla="*/ 2147483647 w 261"/>
                <a:gd name="T45" fmla="*/ 2147483647 h 242"/>
                <a:gd name="T46" fmla="*/ 2147483647 w 261"/>
                <a:gd name="T47" fmla="*/ 2147483647 h 242"/>
                <a:gd name="T48" fmla="*/ 2147483647 w 261"/>
                <a:gd name="T49" fmla="*/ 2147483647 h 242"/>
                <a:gd name="T50" fmla="*/ 2147483647 w 261"/>
                <a:gd name="T51" fmla="*/ 2147483647 h 242"/>
                <a:gd name="T52" fmla="*/ 2147483647 w 261"/>
                <a:gd name="T53" fmla="*/ 2147483647 h 242"/>
                <a:gd name="T54" fmla="*/ 2147483647 w 261"/>
                <a:gd name="T55" fmla="*/ 2147483647 h 242"/>
                <a:gd name="T56" fmla="*/ 2147483647 w 261"/>
                <a:gd name="T57" fmla="*/ 2147483647 h 242"/>
                <a:gd name="T58" fmla="*/ 2147483647 w 261"/>
                <a:gd name="T59" fmla="*/ 2147483647 h 242"/>
                <a:gd name="T60" fmla="*/ 2147483647 w 261"/>
                <a:gd name="T61" fmla="*/ 2147483647 h 242"/>
                <a:gd name="T62" fmla="*/ 2147483647 w 261"/>
                <a:gd name="T63" fmla="*/ 2147483647 h 242"/>
                <a:gd name="T64" fmla="*/ 2147483647 w 261"/>
                <a:gd name="T65" fmla="*/ 2147483647 h 242"/>
                <a:gd name="T66" fmla="*/ 2147483647 w 261"/>
                <a:gd name="T67" fmla="*/ 2147483647 h 242"/>
                <a:gd name="T68" fmla="*/ 2147483647 w 261"/>
                <a:gd name="T69" fmla="*/ 2147483647 h 242"/>
                <a:gd name="T70" fmla="*/ 2147483647 w 261"/>
                <a:gd name="T71" fmla="*/ 2147483647 h 242"/>
                <a:gd name="T72" fmla="*/ 2147483647 w 261"/>
                <a:gd name="T73" fmla="*/ 2147483647 h 242"/>
                <a:gd name="T74" fmla="*/ 2147483647 w 261"/>
                <a:gd name="T75" fmla="*/ 2147483647 h 242"/>
                <a:gd name="T76" fmla="*/ 2147483647 w 261"/>
                <a:gd name="T77" fmla="*/ 2147483647 h 242"/>
                <a:gd name="T78" fmla="*/ 2147483647 w 261"/>
                <a:gd name="T79" fmla="*/ 2147483647 h 242"/>
                <a:gd name="T80" fmla="*/ 2147483647 w 261"/>
                <a:gd name="T81" fmla="*/ 2147483647 h 242"/>
                <a:gd name="T82" fmla="*/ 2147483647 w 261"/>
                <a:gd name="T83" fmla="*/ 2147483647 h 242"/>
                <a:gd name="T84" fmla="*/ 2147483647 w 261"/>
                <a:gd name="T85" fmla="*/ 2147483647 h 242"/>
                <a:gd name="T86" fmla="*/ 2147483647 w 261"/>
                <a:gd name="T87" fmla="*/ 2147483647 h 242"/>
                <a:gd name="T88" fmla="*/ 2147483647 w 261"/>
                <a:gd name="T89" fmla="*/ 2147483647 h 242"/>
                <a:gd name="T90" fmla="*/ 2147483647 w 261"/>
                <a:gd name="T91" fmla="*/ 2147483647 h 242"/>
                <a:gd name="T92" fmla="*/ 2147483647 w 261"/>
                <a:gd name="T93" fmla="*/ 2147483647 h 242"/>
                <a:gd name="T94" fmla="*/ 2147483647 w 261"/>
                <a:gd name="T95" fmla="*/ 2147483647 h 242"/>
                <a:gd name="T96" fmla="*/ 2147483647 w 261"/>
                <a:gd name="T97" fmla="*/ 2147483647 h 242"/>
                <a:gd name="T98" fmla="*/ 2147483647 w 261"/>
                <a:gd name="T99" fmla="*/ 2147483647 h 242"/>
                <a:gd name="T100" fmla="*/ 2147483647 w 261"/>
                <a:gd name="T101" fmla="*/ 2147483647 h 242"/>
                <a:gd name="T102" fmla="*/ 2147483647 w 261"/>
                <a:gd name="T103" fmla="*/ 2147483647 h 242"/>
                <a:gd name="T104" fmla="*/ 2147483647 w 261"/>
                <a:gd name="T105" fmla="*/ 2147483647 h 242"/>
                <a:gd name="T106" fmla="*/ 2147483647 w 261"/>
                <a:gd name="T107" fmla="*/ 2147483647 h 242"/>
                <a:gd name="T108" fmla="*/ 2147483647 w 261"/>
                <a:gd name="T109" fmla="*/ 0 h 2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1"/>
                <a:gd name="T166" fmla="*/ 0 h 242"/>
                <a:gd name="T167" fmla="*/ 261 w 261"/>
                <a:gd name="T168" fmla="*/ 242 h 24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1" h="242">
                  <a:moveTo>
                    <a:pt x="46" y="2"/>
                  </a:moveTo>
                  <a:lnTo>
                    <a:pt x="49" y="3"/>
                  </a:lnTo>
                  <a:lnTo>
                    <a:pt x="44" y="9"/>
                  </a:lnTo>
                  <a:lnTo>
                    <a:pt x="42" y="11"/>
                  </a:lnTo>
                  <a:lnTo>
                    <a:pt x="33" y="22"/>
                  </a:lnTo>
                  <a:lnTo>
                    <a:pt x="34" y="24"/>
                  </a:lnTo>
                  <a:lnTo>
                    <a:pt x="34" y="40"/>
                  </a:lnTo>
                  <a:lnTo>
                    <a:pt x="42" y="44"/>
                  </a:lnTo>
                  <a:lnTo>
                    <a:pt x="42" y="53"/>
                  </a:lnTo>
                  <a:lnTo>
                    <a:pt x="47" y="53"/>
                  </a:lnTo>
                  <a:lnTo>
                    <a:pt x="48" y="47"/>
                  </a:lnTo>
                  <a:lnTo>
                    <a:pt x="43" y="41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53" y="34"/>
                  </a:lnTo>
                  <a:lnTo>
                    <a:pt x="54" y="32"/>
                  </a:lnTo>
                  <a:lnTo>
                    <a:pt x="46" y="28"/>
                  </a:lnTo>
                  <a:lnTo>
                    <a:pt x="44" y="17"/>
                  </a:lnTo>
                  <a:lnTo>
                    <a:pt x="52" y="14"/>
                  </a:lnTo>
                  <a:lnTo>
                    <a:pt x="49" y="11"/>
                  </a:lnTo>
                  <a:lnTo>
                    <a:pt x="53" y="9"/>
                  </a:lnTo>
                  <a:lnTo>
                    <a:pt x="57" y="11"/>
                  </a:lnTo>
                  <a:lnTo>
                    <a:pt x="57" y="7"/>
                  </a:lnTo>
                  <a:lnTo>
                    <a:pt x="71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84" y="12"/>
                  </a:lnTo>
                  <a:lnTo>
                    <a:pt x="85" y="18"/>
                  </a:lnTo>
                  <a:lnTo>
                    <a:pt x="86" y="21"/>
                  </a:lnTo>
                  <a:lnTo>
                    <a:pt x="88" y="25"/>
                  </a:lnTo>
                  <a:lnTo>
                    <a:pt x="84" y="28"/>
                  </a:lnTo>
                  <a:lnTo>
                    <a:pt x="83" y="37"/>
                  </a:lnTo>
                  <a:lnTo>
                    <a:pt x="86" y="37"/>
                  </a:lnTo>
                  <a:lnTo>
                    <a:pt x="87" y="33"/>
                  </a:lnTo>
                  <a:lnTo>
                    <a:pt x="92" y="31"/>
                  </a:lnTo>
                  <a:lnTo>
                    <a:pt x="98" y="31"/>
                  </a:lnTo>
                  <a:lnTo>
                    <a:pt x="99" y="35"/>
                  </a:lnTo>
                  <a:lnTo>
                    <a:pt x="102" y="39"/>
                  </a:lnTo>
                  <a:lnTo>
                    <a:pt x="107" y="39"/>
                  </a:lnTo>
                  <a:lnTo>
                    <a:pt x="108" y="33"/>
                  </a:lnTo>
                  <a:lnTo>
                    <a:pt x="111" y="33"/>
                  </a:lnTo>
                  <a:lnTo>
                    <a:pt x="112" y="31"/>
                  </a:lnTo>
                  <a:lnTo>
                    <a:pt x="105" y="29"/>
                  </a:lnTo>
                  <a:lnTo>
                    <a:pt x="109" y="25"/>
                  </a:lnTo>
                  <a:lnTo>
                    <a:pt x="120" y="25"/>
                  </a:lnTo>
                  <a:lnTo>
                    <a:pt x="124" y="26"/>
                  </a:lnTo>
                  <a:lnTo>
                    <a:pt x="128" y="26"/>
                  </a:lnTo>
                  <a:lnTo>
                    <a:pt x="137" y="29"/>
                  </a:lnTo>
                  <a:lnTo>
                    <a:pt x="133" y="36"/>
                  </a:lnTo>
                  <a:lnTo>
                    <a:pt x="136" y="40"/>
                  </a:lnTo>
                  <a:lnTo>
                    <a:pt x="141" y="36"/>
                  </a:lnTo>
                  <a:lnTo>
                    <a:pt x="145" y="37"/>
                  </a:lnTo>
                  <a:lnTo>
                    <a:pt x="138" y="43"/>
                  </a:lnTo>
                  <a:lnTo>
                    <a:pt x="137" y="48"/>
                  </a:lnTo>
                  <a:lnTo>
                    <a:pt x="141" y="49"/>
                  </a:lnTo>
                  <a:lnTo>
                    <a:pt x="145" y="44"/>
                  </a:lnTo>
                  <a:lnTo>
                    <a:pt x="149" y="45"/>
                  </a:lnTo>
                  <a:lnTo>
                    <a:pt x="146" y="49"/>
                  </a:lnTo>
                  <a:lnTo>
                    <a:pt x="149" y="51"/>
                  </a:lnTo>
                  <a:lnTo>
                    <a:pt x="151" y="50"/>
                  </a:lnTo>
                  <a:lnTo>
                    <a:pt x="153" y="51"/>
                  </a:lnTo>
                  <a:lnTo>
                    <a:pt x="157" y="49"/>
                  </a:lnTo>
                  <a:lnTo>
                    <a:pt x="158" y="44"/>
                  </a:lnTo>
                  <a:lnTo>
                    <a:pt x="166" y="44"/>
                  </a:lnTo>
                  <a:lnTo>
                    <a:pt x="171" y="48"/>
                  </a:lnTo>
                  <a:lnTo>
                    <a:pt x="173" y="56"/>
                  </a:lnTo>
                  <a:lnTo>
                    <a:pt x="162" y="59"/>
                  </a:lnTo>
                  <a:lnTo>
                    <a:pt x="165" y="63"/>
                  </a:lnTo>
                  <a:lnTo>
                    <a:pt x="172" y="59"/>
                  </a:lnTo>
                  <a:lnTo>
                    <a:pt x="173" y="61"/>
                  </a:lnTo>
                  <a:lnTo>
                    <a:pt x="170" y="64"/>
                  </a:lnTo>
                  <a:lnTo>
                    <a:pt x="169" y="69"/>
                  </a:lnTo>
                  <a:lnTo>
                    <a:pt x="173" y="69"/>
                  </a:lnTo>
                  <a:lnTo>
                    <a:pt x="178" y="62"/>
                  </a:lnTo>
                  <a:lnTo>
                    <a:pt x="186" y="61"/>
                  </a:lnTo>
                  <a:lnTo>
                    <a:pt x="196" y="66"/>
                  </a:lnTo>
                  <a:lnTo>
                    <a:pt x="190" y="72"/>
                  </a:lnTo>
                  <a:lnTo>
                    <a:pt x="181" y="74"/>
                  </a:lnTo>
                  <a:lnTo>
                    <a:pt x="190" y="76"/>
                  </a:lnTo>
                  <a:lnTo>
                    <a:pt x="190" y="78"/>
                  </a:lnTo>
                  <a:lnTo>
                    <a:pt x="196" y="76"/>
                  </a:lnTo>
                  <a:lnTo>
                    <a:pt x="200" y="72"/>
                  </a:lnTo>
                  <a:lnTo>
                    <a:pt x="209" y="79"/>
                  </a:lnTo>
                  <a:lnTo>
                    <a:pt x="207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211" y="87"/>
                  </a:lnTo>
                  <a:lnTo>
                    <a:pt x="213" y="90"/>
                  </a:lnTo>
                  <a:lnTo>
                    <a:pt x="198" y="91"/>
                  </a:lnTo>
                  <a:lnTo>
                    <a:pt x="202" y="93"/>
                  </a:lnTo>
                  <a:lnTo>
                    <a:pt x="201" y="97"/>
                  </a:lnTo>
                  <a:lnTo>
                    <a:pt x="190" y="94"/>
                  </a:lnTo>
                  <a:lnTo>
                    <a:pt x="189" y="97"/>
                  </a:lnTo>
                  <a:lnTo>
                    <a:pt x="201" y="100"/>
                  </a:lnTo>
                  <a:lnTo>
                    <a:pt x="209" y="105"/>
                  </a:lnTo>
                  <a:lnTo>
                    <a:pt x="214" y="113"/>
                  </a:lnTo>
                  <a:lnTo>
                    <a:pt x="220" y="110"/>
                  </a:lnTo>
                  <a:lnTo>
                    <a:pt x="227" y="110"/>
                  </a:lnTo>
                  <a:lnTo>
                    <a:pt x="227" y="113"/>
                  </a:lnTo>
                  <a:lnTo>
                    <a:pt x="231" y="114"/>
                  </a:lnTo>
                  <a:lnTo>
                    <a:pt x="235" y="117"/>
                  </a:lnTo>
                  <a:lnTo>
                    <a:pt x="234" y="122"/>
                  </a:lnTo>
                  <a:lnTo>
                    <a:pt x="243" y="121"/>
                  </a:lnTo>
                  <a:lnTo>
                    <a:pt x="246" y="124"/>
                  </a:lnTo>
                  <a:lnTo>
                    <a:pt x="243" y="126"/>
                  </a:lnTo>
                  <a:lnTo>
                    <a:pt x="244" y="128"/>
                  </a:lnTo>
                  <a:lnTo>
                    <a:pt x="253" y="123"/>
                  </a:lnTo>
                  <a:lnTo>
                    <a:pt x="258" y="125"/>
                  </a:lnTo>
                  <a:lnTo>
                    <a:pt x="257" y="127"/>
                  </a:lnTo>
                  <a:lnTo>
                    <a:pt x="261" y="129"/>
                  </a:lnTo>
                  <a:lnTo>
                    <a:pt x="260" y="138"/>
                  </a:lnTo>
                  <a:lnTo>
                    <a:pt x="252" y="139"/>
                  </a:lnTo>
                  <a:lnTo>
                    <a:pt x="254" y="153"/>
                  </a:lnTo>
                  <a:lnTo>
                    <a:pt x="247" y="158"/>
                  </a:lnTo>
                  <a:lnTo>
                    <a:pt x="242" y="153"/>
                  </a:lnTo>
                  <a:lnTo>
                    <a:pt x="242" y="159"/>
                  </a:lnTo>
                  <a:lnTo>
                    <a:pt x="245" y="168"/>
                  </a:lnTo>
                  <a:lnTo>
                    <a:pt x="242" y="174"/>
                  </a:lnTo>
                  <a:lnTo>
                    <a:pt x="237" y="168"/>
                  </a:lnTo>
                  <a:lnTo>
                    <a:pt x="234" y="167"/>
                  </a:lnTo>
                  <a:lnTo>
                    <a:pt x="230" y="164"/>
                  </a:lnTo>
                  <a:lnTo>
                    <a:pt x="224" y="155"/>
                  </a:lnTo>
                  <a:lnTo>
                    <a:pt x="228" y="147"/>
                  </a:lnTo>
                  <a:lnTo>
                    <a:pt x="227" y="144"/>
                  </a:lnTo>
                  <a:lnTo>
                    <a:pt x="219" y="144"/>
                  </a:lnTo>
                  <a:lnTo>
                    <a:pt x="217" y="140"/>
                  </a:lnTo>
                  <a:lnTo>
                    <a:pt x="211" y="132"/>
                  </a:lnTo>
                  <a:lnTo>
                    <a:pt x="203" y="136"/>
                  </a:lnTo>
                  <a:lnTo>
                    <a:pt x="206" y="144"/>
                  </a:lnTo>
                  <a:lnTo>
                    <a:pt x="208" y="148"/>
                  </a:lnTo>
                  <a:lnTo>
                    <a:pt x="204" y="151"/>
                  </a:lnTo>
                  <a:lnTo>
                    <a:pt x="198" y="145"/>
                  </a:lnTo>
                  <a:lnTo>
                    <a:pt x="196" y="150"/>
                  </a:lnTo>
                  <a:lnTo>
                    <a:pt x="203" y="158"/>
                  </a:lnTo>
                  <a:lnTo>
                    <a:pt x="207" y="161"/>
                  </a:lnTo>
                  <a:lnTo>
                    <a:pt x="209" y="166"/>
                  </a:lnTo>
                  <a:lnTo>
                    <a:pt x="215" y="175"/>
                  </a:lnTo>
                  <a:lnTo>
                    <a:pt x="220" y="176"/>
                  </a:lnTo>
                  <a:lnTo>
                    <a:pt x="227" y="186"/>
                  </a:lnTo>
                  <a:lnTo>
                    <a:pt x="227" y="190"/>
                  </a:lnTo>
                  <a:lnTo>
                    <a:pt x="230" y="193"/>
                  </a:lnTo>
                  <a:lnTo>
                    <a:pt x="230" y="197"/>
                  </a:lnTo>
                  <a:lnTo>
                    <a:pt x="234" y="203"/>
                  </a:lnTo>
                  <a:lnTo>
                    <a:pt x="234" y="209"/>
                  </a:lnTo>
                  <a:lnTo>
                    <a:pt x="228" y="208"/>
                  </a:lnTo>
                  <a:lnTo>
                    <a:pt x="227" y="211"/>
                  </a:lnTo>
                  <a:lnTo>
                    <a:pt x="232" y="215"/>
                  </a:lnTo>
                  <a:lnTo>
                    <a:pt x="229" y="220"/>
                  </a:lnTo>
                  <a:lnTo>
                    <a:pt x="229" y="227"/>
                  </a:lnTo>
                  <a:lnTo>
                    <a:pt x="225" y="227"/>
                  </a:lnTo>
                  <a:lnTo>
                    <a:pt x="219" y="217"/>
                  </a:lnTo>
                  <a:lnTo>
                    <a:pt x="213" y="209"/>
                  </a:lnTo>
                  <a:lnTo>
                    <a:pt x="207" y="210"/>
                  </a:lnTo>
                  <a:lnTo>
                    <a:pt x="203" y="205"/>
                  </a:lnTo>
                  <a:lnTo>
                    <a:pt x="200" y="205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1" y="204"/>
                  </a:lnTo>
                  <a:lnTo>
                    <a:pt x="201" y="217"/>
                  </a:lnTo>
                  <a:lnTo>
                    <a:pt x="206" y="225"/>
                  </a:lnTo>
                  <a:lnTo>
                    <a:pt x="216" y="232"/>
                  </a:lnTo>
                  <a:lnTo>
                    <a:pt x="219" y="240"/>
                  </a:lnTo>
                  <a:lnTo>
                    <a:pt x="214" y="242"/>
                  </a:lnTo>
                  <a:lnTo>
                    <a:pt x="199" y="237"/>
                  </a:lnTo>
                  <a:lnTo>
                    <a:pt x="194" y="237"/>
                  </a:lnTo>
                  <a:lnTo>
                    <a:pt x="186" y="231"/>
                  </a:lnTo>
                  <a:lnTo>
                    <a:pt x="187" y="223"/>
                  </a:lnTo>
                  <a:lnTo>
                    <a:pt x="182" y="222"/>
                  </a:lnTo>
                  <a:lnTo>
                    <a:pt x="177" y="223"/>
                  </a:lnTo>
                  <a:lnTo>
                    <a:pt x="169" y="215"/>
                  </a:lnTo>
                  <a:lnTo>
                    <a:pt x="165" y="213"/>
                  </a:lnTo>
                  <a:lnTo>
                    <a:pt x="164" y="207"/>
                  </a:lnTo>
                  <a:lnTo>
                    <a:pt x="168" y="207"/>
                  </a:lnTo>
                  <a:lnTo>
                    <a:pt x="166" y="202"/>
                  </a:lnTo>
                  <a:lnTo>
                    <a:pt x="160" y="201"/>
                  </a:lnTo>
                  <a:lnTo>
                    <a:pt x="153" y="194"/>
                  </a:lnTo>
                  <a:lnTo>
                    <a:pt x="152" y="183"/>
                  </a:lnTo>
                  <a:lnTo>
                    <a:pt x="145" y="183"/>
                  </a:lnTo>
                  <a:lnTo>
                    <a:pt x="143" y="181"/>
                  </a:lnTo>
                  <a:lnTo>
                    <a:pt x="139" y="180"/>
                  </a:lnTo>
                  <a:lnTo>
                    <a:pt x="140" y="185"/>
                  </a:lnTo>
                  <a:lnTo>
                    <a:pt x="138" y="188"/>
                  </a:lnTo>
                  <a:lnTo>
                    <a:pt x="131" y="180"/>
                  </a:lnTo>
                  <a:lnTo>
                    <a:pt x="128" y="181"/>
                  </a:lnTo>
                  <a:lnTo>
                    <a:pt x="123" y="189"/>
                  </a:lnTo>
                  <a:lnTo>
                    <a:pt x="114" y="188"/>
                  </a:lnTo>
                  <a:lnTo>
                    <a:pt x="106" y="182"/>
                  </a:lnTo>
                  <a:lnTo>
                    <a:pt x="107" y="173"/>
                  </a:lnTo>
                  <a:lnTo>
                    <a:pt x="112" y="168"/>
                  </a:lnTo>
                  <a:lnTo>
                    <a:pt x="112" y="164"/>
                  </a:lnTo>
                  <a:lnTo>
                    <a:pt x="116" y="161"/>
                  </a:lnTo>
                  <a:lnTo>
                    <a:pt x="120" y="163"/>
                  </a:lnTo>
                  <a:lnTo>
                    <a:pt x="124" y="166"/>
                  </a:lnTo>
                  <a:lnTo>
                    <a:pt x="135" y="165"/>
                  </a:lnTo>
                  <a:lnTo>
                    <a:pt x="143" y="160"/>
                  </a:lnTo>
                  <a:lnTo>
                    <a:pt x="147" y="162"/>
                  </a:lnTo>
                  <a:lnTo>
                    <a:pt x="147" y="156"/>
                  </a:lnTo>
                  <a:lnTo>
                    <a:pt x="141" y="150"/>
                  </a:lnTo>
                  <a:lnTo>
                    <a:pt x="139" y="143"/>
                  </a:lnTo>
                  <a:lnTo>
                    <a:pt x="152" y="132"/>
                  </a:lnTo>
                  <a:lnTo>
                    <a:pt x="155" y="127"/>
                  </a:lnTo>
                  <a:lnTo>
                    <a:pt x="160" y="126"/>
                  </a:lnTo>
                  <a:lnTo>
                    <a:pt x="160" y="118"/>
                  </a:lnTo>
                  <a:lnTo>
                    <a:pt x="157" y="115"/>
                  </a:lnTo>
                  <a:lnTo>
                    <a:pt x="156" y="112"/>
                  </a:lnTo>
                  <a:lnTo>
                    <a:pt x="155" y="109"/>
                  </a:lnTo>
                  <a:lnTo>
                    <a:pt x="149" y="105"/>
                  </a:lnTo>
                  <a:lnTo>
                    <a:pt x="147" y="100"/>
                  </a:lnTo>
                  <a:lnTo>
                    <a:pt x="141" y="101"/>
                  </a:lnTo>
                  <a:lnTo>
                    <a:pt x="137" y="96"/>
                  </a:lnTo>
                  <a:lnTo>
                    <a:pt x="139" y="93"/>
                  </a:lnTo>
                  <a:lnTo>
                    <a:pt x="135" y="93"/>
                  </a:lnTo>
                  <a:lnTo>
                    <a:pt x="129" y="97"/>
                  </a:lnTo>
                  <a:lnTo>
                    <a:pt x="125" y="98"/>
                  </a:lnTo>
                  <a:lnTo>
                    <a:pt x="120" y="98"/>
                  </a:lnTo>
                  <a:lnTo>
                    <a:pt x="120" y="94"/>
                  </a:lnTo>
                  <a:lnTo>
                    <a:pt x="131" y="91"/>
                  </a:lnTo>
                  <a:lnTo>
                    <a:pt x="130" y="89"/>
                  </a:lnTo>
                  <a:lnTo>
                    <a:pt x="120" y="85"/>
                  </a:lnTo>
                  <a:lnTo>
                    <a:pt x="117" y="80"/>
                  </a:lnTo>
                  <a:lnTo>
                    <a:pt x="113" y="78"/>
                  </a:lnTo>
                  <a:lnTo>
                    <a:pt x="114" y="73"/>
                  </a:lnTo>
                  <a:lnTo>
                    <a:pt x="109" y="68"/>
                  </a:lnTo>
                  <a:lnTo>
                    <a:pt x="105" y="68"/>
                  </a:lnTo>
                  <a:lnTo>
                    <a:pt x="101" y="63"/>
                  </a:lnTo>
                  <a:lnTo>
                    <a:pt x="96" y="65"/>
                  </a:lnTo>
                  <a:lnTo>
                    <a:pt x="96" y="68"/>
                  </a:lnTo>
                  <a:lnTo>
                    <a:pt x="104" y="73"/>
                  </a:lnTo>
                  <a:lnTo>
                    <a:pt x="102" y="76"/>
                  </a:lnTo>
                  <a:lnTo>
                    <a:pt x="94" y="77"/>
                  </a:lnTo>
                  <a:lnTo>
                    <a:pt x="87" y="73"/>
                  </a:lnTo>
                  <a:lnTo>
                    <a:pt x="82" y="75"/>
                  </a:lnTo>
                  <a:lnTo>
                    <a:pt x="84" y="76"/>
                  </a:lnTo>
                  <a:lnTo>
                    <a:pt x="82" y="79"/>
                  </a:lnTo>
                  <a:lnTo>
                    <a:pt x="76" y="76"/>
                  </a:lnTo>
                  <a:lnTo>
                    <a:pt x="72" y="73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2" y="77"/>
                  </a:lnTo>
                  <a:lnTo>
                    <a:pt x="72" y="80"/>
                  </a:lnTo>
                  <a:lnTo>
                    <a:pt x="67" y="78"/>
                  </a:lnTo>
                  <a:lnTo>
                    <a:pt x="63" y="77"/>
                  </a:lnTo>
                  <a:lnTo>
                    <a:pt x="59" y="77"/>
                  </a:lnTo>
                  <a:lnTo>
                    <a:pt x="53" y="74"/>
                  </a:lnTo>
                  <a:lnTo>
                    <a:pt x="47" y="74"/>
                  </a:lnTo>
                  <a:lnTo>
                    <a:pt x="40" y="75"/>
                  </a:lnTo>
                  <a:lnTo>
                    <a:pt x="35" y="73"/>
                  </a:lnTo>
                  <a:lnTo>
                    <a:pt x="34" y="69"/>
                  </a:lnTo>
                  <a:lnTo>
                    <a:pt x="31" y="68"/>
                  </a:lnTo>
                  <a:lnTo>
                    <a:pt x="26" y="72"/>
                  </a:lnTo>
                  <a:lnTo>
                    <a:pt x="21" y="72"/>
                  </a:lnTo>
                  <a:lnTo>
                    <a:pt x="17" y="68"/>
                  </a:lnTo>
                  <a:lnTo>
                    <a:pt x="6" y="60"/>
                  </a:lnTo>
                  <a:lnTo>
                    <a:pt x="5" y="55"/>
                  </a:lnTo>
                  <a:lnTo>
                    <a:pt x="9" y="54"/>
                  </a:lnTo>
                  <a:lnTo>
                    <a:pt x="15" y="56"/>
                  </a:lnTo>
                  <a:lnTo>
                    <a:pt x="20" y="56"/>
                  </a:lnTo>
                  <a:lnTo>
                    <a:pt x="25" y="57"/>
                  </a:lnTo>
                  <a:lnTo>
                    <a:pt x="24" y="54"/>
                  </a:lnTo>
                  <a:lnTo>
                    <a:pt x="15" y="52"/>
                  </a:lnTo>
                  <a:lnTo>
                    <a:pt x="4" y="50"/>
                  </a:lnTo>
                  <a:lnTo>
                    <a:pt x="0" y="45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7" y="23"/>
                  </a:lnTo>
                  <a:lnTo>
                    <a:pt x="7" y="16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6" name="Freeform 126"/>
            <p:cNvSpPr>
              <a:spLocks/>
            </p:cNvSpPr>
            <p:nvPr/>
          </p:nvSpPr>
          <p:spPr bwMode="gray">
            <a:xfrm>
              <a:off x="1757" y="1532"/>
              <a:ext cx="57" cy="28"/>
            </a:xfrm>
            <a:custGeom>
              <a:avLst/>
              <a:gdLst>
                <a:gd name="T0" fmla="*/ 0 w 44"/>
                <a:gd name="T1" fmla="*/ 2147483647 h 22"/>
                <a:gd name="T2" fmla="*/ 2147483647 w 44"/>
                <a:gd name="T3" fmla="*/ 0 h 22"/>
                <a:gd name="T4" fmla="*/ 2147483647 w 44"/>
                <a:gd name="T5" fmla="*/ 2147483647 h 22"/>
                <a:gd name="T6" fmla="*/ 2147483647 w 44"/>
                <a:gd name="T7" fmla="*/ 0 h 22"/>
                <a:gd name="T8" fmla="*/ 2147483647 w 44"/>
                <a:gd name="T9" fmla="*/ 2147483647 h 22"/>
                <a:gd name="T10" fmla="*/ 2147483647 w 44"/>
                <a:gd name="T11" fmla="*/ 2147483647 h 22"/>
                <a:gd name="T12" fmla="*/ 2147483647 w 44"/>
                <a:gd name="T13" fmla="*/ 2147483647 h 22"/>
                <a:gd name="T14" fmla="*/ 2147483647 w 44"/>
                <a:gd name="T15" fmla="*/ 2147483647 h 22"/>
                <a:gd name="T16" fmla="*/ 2147483647 w 44"/>
                <a:gd name="T17" fmla="*/ 2147483647 h 22"/>
                <a:gd name="T18" fmla="*/ 2147483647 w 44"/>
                <a:gd name="T19" fmla="*/ 2147483647 h 22"/>
                <a:gd name="T20" fmla="*/ 2147483647 w 44"/>
                <a:gd name="T21" fmla="*/ 2147483647 h 22"/>
                <a:gd name="T22" fmla="*/ 2147483647 w 44"/>
                <a:gd name="T23" fmla="*/ 2147483647 h 22"/>
                <a:gd name="T24" fmla="*/ 2147483647 w 44"/>
                <a:gd name="T25" fmla="*/ 2147483647 h 22"/>
                <a:gd name="T26" fmla="*/ 2147483647 w 44"/>
                <a:gd name="T27" fmla="*/ 2147483647 h 22"/>
                <a:gd name="T28" fmla="*/ 2147483647 w 44"/>
                <a:gd name="T29" fmla="*/ 2147483647 h 22"/>
                <a:gd name="T30" fmla="*/ 2147483647 w 44"/>
                <a:gd name="T31" fmla="*/ 2147483647 h 22"/>
                <a:gd name="T32" fmla="*/ 2147483647 w 44"/>
                <a:gd name="T33" fmla="*/ 2147483647 h 22"/>
                <a:gd name="T34" fmla="*/ 0 w 44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"/>
                <a:gd name="T55" fmla="*/ 0 h 22"/>
                <a:gd name="T56" fmla="*/ 44 w 44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" h="22">
                  <a:moveTo>
                    <a:pt x="0" y="2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34" y="6"/>
                  </a:lnTo>
                  <a:lnTo>
                    <a:pt x="38" y="9"/>
                  </a:lnTo>
                  <a:lnTo>
                    <a:pt x="37" y="14"/>
                  </a:lnTo>
                  <a:lnTo>
                    <a:pt x="44" y="17"/>
                  </a:lnTo>
                  <a:lnTo>
                    <a:pt x="42" y="20"/>
                  </a:lnTo>
                  <a:lnTo>
                    <a:pt x="30" y="17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7" name="Freeform 127"/>
            <p:cNvSpPr>
              <a:spLocks/>
            </p:cNvSpPr>
            <p:nvPr/>
          </p:nvSpPr>
          <p:spPr bwMode="gray">
            <a:xfrm>
              <a:off x="1796" y="1666"/>
              <a:ext cx="26" cy="22"/>
            </a:xfrm>
            <a:custGeom>
              <a:avLst/>
              <a:gdLst>
                <a:gd name="T0" fmla="*/ 2147483647 w 20"/>
                <a:gd name="T1" fmla="*/ 0 h 17"/>
                <a:gd name="T2" fmla="*/ 2147483647 w 20"/>
                <a:gd name="T3" fmla="*/ 2147483647 h 17"/>
                <a:gd name="T4" fmla="*/ 2147483647 w 20"/>
                <a:gd name="T5" fmla="*/ 2147483647 h 17"/>
                <a:gd name="T6" fmla="*/ 2147483647 w 20"/>
                <a:gd name="T7" fmla="*/ 2147483647 h 17"/>
                <a:gd name="T8" fmla="*/ 2147483647 w 20"/>
                <a:gd name="T9" fmla="*/ 2147483647 h 17"/>
                <a:gd name="T10" fmla="*/ 2147483647 w 20"/>
                <a:gd name="T11" fmla="*/ 2147483647 h 17"/>
                <a:gd name="T12" fmla="*/ 2147483647 w 20"/>
                <a:gd name="T13" fmla="*/ 2147483647 h 17"/>
                <a:gd name="T14" fmla="*/ 2147483647 w 20"/>
                <a:gd name="T15" fmla="*/ 2147483647 h 17"/>
                <a:gd name="T16" fmla="*/ 0 w 20"/>
                <a:gd name="T17" fmla="*/ 2147483647 h 17"/>
                <a:gd name="T18" fmla="*/ 2147483647 w 20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7"/>
                <a:gd name="T32" fmla="*/ 20 w 20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7">
                  <a:moveTo>
                    <a:pt x="8" y="0"/>
                  </a:moveTo>
                  <a:lnTo>
                    <a:pt x="18" y="1"/>
                  </a:lnTo>
                  <a:lnTo>
                    <a:pt x="18" y="6"/>
                  </a:lnTo>
                  <a:lnTo>
                    <a:pt x="19" y="8"/>
                  </a:lnTo>
                  <a:lnTo>
                    <a:pt x="20" y="11"/>
                  </a:lnTo>
                  <a:lnTo>
                    <a:pt x="12" y="16"/>
                  </a:lnTo>
                  <a:lnTo>
                    <a:pt x="4" y="17"/>
                  </a:lnTo>
                  <a:lnTo>
                    <a:pt x="1" y="15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8" name="Freeform 128"/>
            <p:cNvSpPr>
              <a:spLocks/>
            </p:cNvSpPr>
            <p:nvPr/>
          </p:nvSpPr>
          <p:spPr bwMode="gray">
            <a:xfrm>
              <a:off x="1621" y="1234"/>
              <a:ext cx="373" cy="231"/>
            </a:xfrm>
            <a:custGeom>
              <a:avLst/>
              <a:gdLst>
                <a:gd name="T0" fmla="*/ 2147483647 w 286"/>
                <a:gd name="T1" fmla="*/ 2147483647 h 177"/>
                <a:gd name="T2" fmla="*/ 2147483647 w 286"/>
                <a:gd name="T3" fmla="*/ 2147483647 h 177"/>
                <a:gd name="T4" fmla="*/ 2147483647 w 286"/>
                <a:gd name="T5" fmla="*/ 2147483647 h 177"/>
                <a:gd name="T6" fmla="*/ 2147483647 w 286"/>
                <a:gd name="T7" fmla="*/ 2147483647 h 177"/>
                <a:gd name="T8" fmla="*/ 2147483647 w 286"/>
                <a:gd name="T9" fmla="*/ 2147483647 h 177"/>
                <a:gd name="T10" fmla="*/ 2147483647 w 286"/>
                <a:gd name="T11" fmla="*/ 2147483647 h 177"/>
                <a:gd name="T12" fmla="*/ 2147483647 w 286"/>
                <a:gd name="T13" fmla="*/ 2147483647 h 177"/>
                <a:gd name="T14" fmla="*/ 2147483647 w 286"/>
                <a:gd name="T15" fmla="*/ 2147483647 h 177"/>
                <a:gd name="T16" fmla="*/ 2147483647 w 286"/>
                <a:gd name="T17" fmla="*/ 2147483647 h 177"/>
                <a:gd name="T18" fmla="*/ 2147483647 w 286"/>
                <a:gd name="T19" fmla="*/ 2147483647 h 177"/>
                <a:gd name="T20" fmla="*/ 2147483647 w 286"/>
                <a:gd name="T21" fmla="*/ 2147483647 h 177"/>
                <a:gd name="T22" fmla="*/ 2147483647 w 286"/>
                <a:gd name="T23" fmla="*/ 2147483647 h 177"/>
                <a:gd name="T24" fmla="*/ 2147483647 w 286"/>
                <a:gd name="T25" fmla="*/ 2147483647 h 177"/>
                <a:gd name="T26" fmla="*/ 2147483647 w 286"/>
                <a:gd name="T27" fmla="*/ 2147483647 h 177"/>
                <a:gd name="T28" fmla="*/ 2147483647 w 286"/>
                <a:gd name="T29" fmla="*/ 2147483647 h 177"/>
                <a:gd name="T30" fmla="*/ 2147483647 w 286"/>
                <a:gd name="T31" fmla="*/ 2147483647 h 177"/>
                <a:gd name="T32" fmla="*/ 2147483647 w 286"/>
                <a:gd name="T33" fmla="*/ 2147483647 h 177"/>
                <a:gd name="T34" fmla="*/ 2147483647 w 286"/>
                <a:gd name="T35" fmla="*/ 2147483647 h 177"/>
                <a:gd name="T36" fmla="*/ 2147483647 w 286"/>
                <a:gd name="T37" fmla="*/ 2147483647 h 177"/>
                <a:gd name="T38" fmla="*/ 2147483647 w 286"/>
                <a:gd name="T39" fmla="*/ 2147483647 h 177"/>
                <a:gd name="T40" fmla="*/ 2147483647 w 286"/>
                <a:gd name="T41" fmla="*/ 2147483647 h 177"/>
                <a:gd name="T42" fmla="*/ 2147483647 w 286"/>
                <a:gd name="T43" fmla="*/ 2147483647 h 177"/>
                <a:gd name="T44" fmla="*/ 2147483647 w 286"/>
                <a:gd name="T45" fmla="*/ 2147483647 h 177"/>
                <a:gd name="T46" fmla="*/ 2147483647 w 286"/>
                <a:gd name="T47" fmla="*/ 2147483647 h 177"/>
                <a:gd name="T48" fmla="*/ 2147483647 w 286"/>
                <a:gd name="T49" fmla="*/ 2147483647 h 177"/>
                <a:gd name="T50" fmla="*/ 2147483647 w 286"/>
                <a:gd name="T51" fmla="*/ 2147483647 h 177"/>
                <a:gd name="T52" fmla="*/ 2147483647 w 286"/>
                <a:gd name="T53" fmla="*/ 2147483647 h 177"/>
                <a:gd name="T54" fmla="*/ 2147483647 w 286"/>
                <a:gd name="T55" fmla="*/ 2147483647 h 177"/>
                <a:gd name="T56" fmla="*/ 2147483647 w 286"/>
                <a:gd name="T57" fmla="*/ 2147483647 h 177"/>
                <a:gd name="T58" fmla="*/ 2147483647 w 286"/>
                <a:gd name="T59" fmla="*/ 2147483647 h 177"/>
                <a:gd name="T60" fmla="*/ 2147483647 w 286"/>
                <a:gd name="T61" fmla="*/ 2147483647 h 177"/>
                <a:gd name="T62" fmla="*/ 2147483647 w 286"/>
                <a:gd name="T63" fmla="*/ 2147483647 h 177"/>
                <a:gd name="T64" fmla="*/ 2147483647 w 286"/>
                <a:gd name="T65" fmla="*/ 2147483647 h 177"/>
                <a:gd name="T66" fmla="*/ 2147483647 w 286"/>
                <a:gd name="T67" fmla="*/ 2147483647 h 177"/>
                <a:gd name="T68" fmla="*/ 2147483647 w 286"/>
                <a:gd name="T69" fmla="*/ 2147483647 h 177"/>
                <a:gd name="T70" fmla="*/ 2147483647 w 286"/>
                <a:gd name="T71" fmla="*/ 2147483647 h 177"/>
                <a:gd name="T72" fmla="*/ 2147483647 w 286"/>
                <a:gd name="T73" fmla="*/ 2147483647 h 177"/>
                <a:gd name="T74" fmla="*/ 2147483647 w 286"/>
                <a:gd name="T75" fmla="*/ 2147483647 h 177"/>
                <a:gd name="T76" fmla="*/ 2147483647 w 286"/>
                <a:gd name="T77" fmla="*/ 2147483647 h 177"/>
                <a:gd name="T78" fmla="*/ 2147483647 w 286"/>
                <a:gd name="T79" fmla="*/ 2147483647 h 177"/>
                <a:gd name="T80" fmla="*/ 2147483647 w 286"/>
                <a:gd name="T81" fmla="*/ 2147483647 h 177"/>
                <a:gd name="T82" fmla="*/ 2147483647 w 286"/>
                <a:gd name="T83" fmla="*/ 2147483647 h 177"/>
                <a:gd name="T84" fmla="*/ 2147483647 w 286"/>
                <a:gd name="T85" fmla="*/ 2147483647 h 177"/>
                <a:gd name="T86" fmla="*/ 2147483647 w 286"/>
                <a:gd name="T87" fmla="*/ 2147483647 h 177"/>
                <a:gd name="T88" fmla="*/ 2147483647 w 286"/>
                <a:gd name="T89" fmla="*/ 2147483647 h 177"/>
                <a:gd name="T90" fmla="*/ 2147483647 w 286"/>
                <a:gd name="T91" fmla="*/ 2147483647 h 177"/>
                <a:gd name="T92" fmla="*/ 2147483647 w 286"/>
                <a:gd name="T93" fmla="*/ 2147483647 h 177"/>
                <a:gd name="T94" fmla="*/ 2147483647 w 286"/>
                <a:gd name="T95" fmla="*/ 2147483647 h 177"/>
                <a:gd name="T96" fmla="*/ 2147483647 w 286"/>
                <a:gd name="T97" fmla="*/ 2147483647 h 177"/>
                <a:gd name="T98" fmla="*/ 2147483647 w 286"/>
                <a:gd name="T99" fmla="*/ 2147483647 h 177"/>
                <a:gd name="T100" fmla="*/ 2147483647 w 286"/>
                <a:gd name="T101" fmla="*/ 2147483647 h 177"/>
                <a:gd name="T102" fmla="*/ 2147483647 w 286"/>
                <a:gd name="T103" fmla="*/ 2147483647 h 177"/>
                <a:gd name="T104" fmla="*/ 2147483647 w 286"/>
                <a:gd name="T105" fmla="*/ 2147483647 h 177"/>
                <a:gd name="T106" fmla="*/ 2147483647 w 286"/>
                <a:gd name="T107" fmla="*/ 2147483647 h 177"/>
                <a:gd name="T108" fmla="*/ 2147483647 w 286"/>
                <a:gd name="T109" fmla="*/ 2147483647 h 177"/>
                <a:gd name="T110" fmla="*/ 2147483647 w 286"/>
                <a:gd name="T111" fmla="*/ 2147483647 h 177"/>
                <a:gd name="T112" fmla="*/ 2147483647 w 286"/>
                <a:gd name="T113" fmla="*/ 2147483647 h 177"/>
                <a:gd name="T114" fmla="*/ 2147483647 w 286"/>
                <a:gd name="T115" fmla="*/ 2147483647 h 177"/>
                <a:gd name="T116" fmla="*/ 2147483647 w 286"/>
                <a:gd name="T117" fmla="*/ 2147483647 h 177"/>
                <a:gd name="T118" fmla="*/ 2147483647 w 286"/>
                <a:gd name="T119" fmla="*/ 2147483647 h 177"/>
                <a:gd name="T120" fmla="*/ 2147483647 w 286"/>
                <a:gd name="T121" fmla="*/ 2147483647 h 1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6"/>
                <a:gd name="T184" fmla="*/ 0 h 177"/>
                <a:gd name="T185" fmla="*/ 286 w 286"/>
                <a:gd name="T186" fmla="*/ 177 h 1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6" h="177">
                  <a:moveTo>
                    <a:pt x="47" y="154"/>
                  </a:moveTo>
                  <a:lnTo>
                    <a:pt x="36" y="152"/>
                  </a:lnTo>
                  <a:lnTo>
                    <a:pt x="33" y="145"/>
                  </a:lnTo>
                  <a:lnTo>
                    <a:pt x="39" y="144"/>
                  </a:lnTo>
                  <a:lnTo>
                    <a:pt x="45" y="142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67" y="154"/>
                  </a:lnTo>
                  <a:lnTo>
                    <a:pt x="73" y="153"/>
                  </a:lnTo>
                  <a:lnTo>
                    <a:pt x="77" y="153"/>
                  </a:lnTo>
                  <a:lnTo>
                    <a:pt x="86" y="144"/>
                  </a:lnTo>
                  <a:lnTo>
                    <a:pt x="91" y="142"/>
                  </a:lnTo>
                  <a:lnTo>
                    <a:pt x="89" y="139"/>
                  </a:lnTo>
                  <a:lnTo>
                    <a:pt x="85" y="140"/>
                  </a:lnTo>
                  <a:lnTo>
                    <a:pt x="79" y="148"/>
                  </a:lnTo>
                  <a:lnTo>
                    <a:pt x="70" y="150"/>
                  </a:lnTo>
                  <a:lnTo>
                    <a:pt x="62" y="147"/>
                  </a:lnTo>
                  <a:lnTo>
                    <a:pt x="60" y="142"/>
                  </a:lnTo>
                  <a:lnTo>
                    <a:pt x="66" y="141"/>
                  </a:lnTo>
                  <a:lnTo>
                    <a:pt x="66" y="138"/>
                  </a:lnTo>
                  <a:lnTo>
                    <a:pt x="70" y="136"/>
                  </a:lnTo>
                  <a:lnTo>
                    <a:pt x="68" y="130"/>
                  </a:lnTo>
                  <a:lnTo>
                    <a:pt x="64" y="130"/>
                  </a:lnTo>
                  <a:lnTo>
                    <a:pt x="64" y="133"/>
                  </a:lnTo>
                  <a:lnTo>
                    <a:pt x="60" y="137"/>
                  </a:lnTo>
                  <a:lnTo>
                    <a:pt x="54" y="138"/>
                  </a:lnTo>
                  <a:lnTo>
                    <a:pt x="56" y="134"/>
                  </a:lnTo>
                  <a:lnTo>
                    <a:pt x="54" y="133"/>
                  </a:lnTo>
                  <a:lnTo>
                    <a:pt x="51" y="137"/>
                  </a:lnTo>
                  <a:lnTo>
                    <a:pt x="43" y="137"/>
                  </a:lnTo>
                  <a:lnTo>
                    <a:pt x="43" y="131"/>
                  </a:lnTo>
                  <a:lnTo>
                    <a:pt x="48" y="123"/>
                  </a:lnTo>
                  <a:lnTo>
                    <a:pt x="51" y="122"/>
                  </a:lnTo>
                  <a:lnTo>
                    <a:pt x="55" y="123"/>
                  </a:lnTo>
                  <a:lnTo>
                    <a:pt x="62" y="122"/>
                  </a:lnTo>
                  <a:lnTo>
                    <a:pt x="69" y="123"/>
                  </a:lnTo>
                  <a:lnTo>
                    <a:pt x="79" y="123"/>
                  </a:lnTo>
                  <a:lnTo>
                    <a:pt x="88" y="126"/>
                  </a:lnTo>
                  <a:lnTo>
                    <a:pt x="90" y="124"/>
                  </a:lnTo>
                  <a:lnTo>
                    <a:pt x="98" y="123"/>
                  </a:lnTo>
                  <a:lnTo>
                    <a:pt x="98" y="120"/>
                  </a:lnTo>
                  <a:lnTo>
                    <a:pt x="87" y="121"/>
                  </a:lnTo>
                  <a:lnTo>
                    <a:pt x="75" y="121"/>
                  </a:lnTo>
                  <a:lnTo>
                    <a:pt x="66" y="119"/>
                  </a:lnTo>
                  <a:lnTo>
                    <a:pt x="69" y="117"/>
                  </a:lnTo>
                  <a:lnTo>
                    <a:pt x="76" y="118"/>
                  </a:lnTo>
                  <a:lnTo>
                    <a:pt x="77" y="115"/>
                  </a:lnTo>
                  <a:lnTo>
                    <a:pt x="70" y="111"/>
                  </a:lnTo>
                  <a:lnTo>
                    <a:pt x="69" y="107"/>
                  </a:lnTo>
                  <a:lnTo>
                    <a:pt x="62" y="102"/>
                  </a:lnTo>
                  <a:lnTo>
                    <a:pt x="50" y="98"/>
                  </a:lnTo>
                  <a:lnTo>
                    <a:pt x="50" y="97"/>
                  </a:lnTo>
                  <a:lnTo>
                    <a:pt x="58" y="96"/>
                  </a:lnTo>
                  <a:lnTo>
                    <a:pt x="50" y="91"/>
                  </a:lnTo>
                  <a:lnTo>
                    <a:pt x="52" y="87"/>
                  </a:lnTo>
                  <a:lnTo>
                    <a:pt x="66" y="88"/>
                  </a:lnTo>
                  <a:lnTo>
                    <a:pt x="77" y="89"/>
                  </a:lnTo>
                  <a:lnTo>
                    <a:pt x="89" y="99"/>
                  </a:lnTo>
                  <a:lnTo>
                    <a:pt x="94" y="106"/>
                  </a:lnTo>
                  <a:lnTo>
                    <a:pt x="106" y="106"/>
                  </a:lnTo>
                  <a:lnTo>
                    <a:pt x="111" y="103"/>
                  </a:lnTo>
                  <a:lnTo>
                    <a:pt x="108" y="102"/>
                  </a:lnTo>
                  <a:lnTo>
                    <a:pt x="102" y="103"/>
                  </a:lnTo>
                  <a:lnTo>
                    <a:pt x="97" y="102"/>
                  </a:lnTo>
                  <a:lnTo>
                    <a:pt x="94" y="96"/>
                  </a:lnTo>
                  <a:lnTo>
                    <a:pt x="89" y="91"/>
                  </a:lnTo>
                  <a:lnTo>
                    <a:pt x="82" y="88"/>
                  </a:lnTo>
                  <a:lnTo>
                    <a:pt x="82" y="85"/>
                  </a:lnTo>
                  <a:lnTo>
                    <a:pt x="94" y="85"/>
                  </a:lnTo>
                  <a:lnTo>
                    <a:pt x="102" y="82"/>
                  </a:lnTo>
                  <a:lnTo>
                    <a:pt x="109" y="82"/>
                  </a:lnTo>
                  <a:lnTo>
                    <a:pt x="118" y="80"/>
                  </a:lnTo>
                  <a:lnTo>
                    <a:pt x="119" y="79"/>
                  </a:lnTo>
                  <a:lnTo>
                    <a:pt x="112" y="79"/>
                  </a:lnTo>
                  <a:lnTo>
                    <a:pt x="108" y="78"/>
                  </a:lnTo>
                  <a:lnTo>
                    <a:pt x="121" y="74"/>
                  </a:lnTo>
                  <a:lnTo>
                    <a:pt x="133" y="75"/>
                  </a:lnTo>
                  <a:lnTo>
                    <a:pt x="142" y="72"/>
                  </a:lnTo>
                  <a:lnTo>
                    <a:pt x="140" y="70"/>
                  </a:lnTo>
                  <a:lnTo>
                    <a:pt x="129" y="70"/>
                  </a:lnTo>
                  <a:lnTo>
                    <a:pt x="119" y="72"/>
                  </a:lnTo>
                  <a:lnTo>
                    <a:pt x="122" y="65"/>
                  </a:lnTo>
                  <a:lnTo>
                    <a:pt x="130" y="59"/>
                  </a:lnTo>
                  <a:lnTo>
                    <a:pt x="129" y="57"/>
                  </a:lnTo>
                  <a:lnTo>
                    <a:pt x="125" y="58"/>
                  </a:lnTo>
                  <a:lnTo>
                    <a:pt x="119" y="60"/>
                  </a:lnTo>
                  <a:lnTo>
                    <a:pt x="117" y="64"/>
                  </a:lnTo>
                  <a:lnTo>
                    <a:pt x="109" y="65"/>
                  </a:lnTo>
                  <a:lnTo>
                    <a:pt x="114" y="70"/>
                  </a:lnTo>
                  <a:lnTo>
                    <a:pt x="102" y="77"/>
                  </a:lnTo>
                  <a:lnTo>
                    <a:pt x="95" y="79"/>
                  </a:lnTo>
                  <a:lnTo>
                    <a:pt x="82" y="81"/>
                  </a:lnTo>
                  <a:lnTo>
                    <a:pt x="80" y="79"/>
                  </a:lnTo>
                  <a:lnTo>
                    <a:pt x="88" y="77"/>
                  </a:lnTo>
                  <a:lnTo>
                    <a:pt x="89" y="75"/>
                  </a:lnTo>
                  <a:lnTo>
                    <a:pt x="82" y="75"/>
                  </a:lnTo>
                  <a:lnTo>
                    <a:pt x="76" y="78"/>
                  </a:lnTo>
                  <a:lnTo>
                    <a:pt x="75" y="74"/>
                  </a:lnTo>
                  <a:lnTo>
                    <a:pt x="71" y="75"/>
                  </a:lnTo>
                  <a:lnTo>
                    <a:pt x="71" y="80"/>
                  </a:lnTo>
                  <a:lnTo>
                    <a:pt x="67" y="82"/>
                  </a:lnTo>
                  <a:lnTo>
                    <a:pt x="53" y="81"/>
                  </a:lnTo>
                  <a:lnTo>
                    <a:pt x="53" y="79"/>
                  </a:lnTo>
                  <a:lnTo>
                    <a:pt x="56" y="75"/>
                  </a:lnTo>
                  <a:lnTo>
                    <a:pt x="63" y="71"/>
                  </a:lnTo>
                  <a:lnTo>
                    <a:pt x="85" y="67"/>
                  </a:lnTo>
                  <a:lnTo>
                    <a:pt x="84" y="65"/>
                  </a:lnTo>
                  <a:lnTo>
                    <a:pt x="71" y="66"/>
                  </a:lnTo>
                  <a:lnTo>
                    <a:pt x="59" y="70"/>
                  </a:lnTo>
                  <a:lnTo>
                    <a:pt x="51" y="74"/>
                  </a:lnTo>
                  <a:lnTo>
                    <a:pt x="47" y="78"/>
                  </a:lnTo>
                  <a:lnTo>
                    <a:pt x="44" y="79"/>
                  </a:lnTo>
                  <a:lnTo>
                    <a:pt x="36" y="76"/>
                  </a:lnTo>
                  <a:lnTo>
                    <a:pt x="27" y="75"/>
                  </a:lnTo>
                  <a:lnTo>
                    <a:pt x="24" y="72"/>
                  </a:lnTo>
                  <a:lnTo>
                    <a:pt x="36" y="69"/>
                  </a:lnTo>
                  <a:lnTo>
                    <a:pt x="49" y="69"/>
                  </a:lnTo>
                  <a:lnTo>
                    <a:pt x="57" y="67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61"/>
                  </a:lnTo>
                  <a:lnTo>
                    <a:pt x="49" y="67"/>
                  </a:lnTo>
                  <a:lnTo>
                    <a:pt x="35" y="68"/>
                  </a:lnTo>
                  <a:lnTo>
                    <a:pt x="21" y="67"/>
                  </a:lnTo>
                  <a:lnTo>
                    <a:pt x="19" y="63"/>
                  </a:lnTo>
                  <a:lnTo>
                    <a:pt x="23" y="62"/>
                  </a:lnTo>
                  <a:lnTo>
                    <a:pt x="23" y="60"/>
                  </a:lnTo>
                  <a:lnTo>
                    <a:pt x="30" y="57"/>
                  </a:lnTo>
                  <a:lnTo>
                    <a:pt x="41" y="54"/>
                  </a:lnTo>
                  <a:lnTo>
                    <a:pt x="43" y="53"/>
                  </a:lnTo>
                  <a:lnTo>
                    <a:pt x="35" y="52"/>
                  </a:lnTo>
                  <a:lnTo>
                    <a:pt x="26" y="56"/>
                  </a:lnTo>
                  <a:lnTo>
                    <a:pt x="15" y="57"/>
                  </a:lnTo>
                  <a:lnTo>
                    <a:pt x="14" y="54"/>
                  </a:lnTo>
                  <a:lnTo>
                    <a:pt x="20" y="52"/>
                  </a:lnTo>
                  <a:lnTo>
                    <a:pt x="20" y="51"/>
                  </a:lnTo>
                  <a:lnTo>
                    <a:pt x="13" y="52"/>
                  </a:lnTo>
                  <a:lnTo>
                    <a:pt x="5" y="51"/>
                  </a:lnTo>
                  <a:lnTo>
                    <a:pt x="0" y="49"/>
                  </a:lnTo>
                  <a:lnTo>
                    <a:pt x="8" y="45"/>
                  </a:lnTo>
                  <a:lnTo>
                    <a:pt x="12" y="40"/>
                  </a:lnTo>
                  <a:lnTo>
                    <a:pt x="22" y="43"/>
                  </a:lnTo>
                  <a:lnTo>
                    <a:pt x="24" y="38"/>
                  </a:lnTo>
                  <a:lnTo>
                    <a:pt x="31" y="35"/>
                  </a:lnTo>
                  <a:lnTo>
                    <a:pt x="38" y="35"/>
                  </a:lnTo>
                  <a:lnTo>
                    <a:pt x="41" y="38"/>
                  </a:lnTo>
                  <a:lnTo>
                    <a:pt x="46" y="40"/>
                  </a:lnTo>
                  <a:lnTo>
                    <a:pt x="45" y="38"/>
                  </a:lnTo>
                  <a:lnTo>
                    <a:pt x="47" y="37"/>
                  </a:lnTo>
                  <a:lnTo>
                    <a:pt x="52" y="39"/>
                  </a:lnTo>
                  <a:lnTo>
                    <a:pt x="58" y="40"/>
                  </a:lnTo>
                  <a:lnTo>
                    <a:pt x="64" y="38"/>
                  </a:lnTo>
                  <a:lnTo>
                    <a:pt x="62" y="35"/>
                  </a:lnTo>
                  <a:lnTo>
                    <a:pt x="52" y="34"/>
                  </a:lnTo>
                  <a:lnTo>
                    <a:pt x="46" y="31"/>
                  </a:lnTo>
                  <a:lnTo>
                    <a:pt x="47" y="29"/>
                  </a:lnTo>
                  <a:lnTo>
                    <a:pt x="55" y="29"/>
                  </a:lnTo>
                  <a:lnTo>
                    <a:pt x="52" y="23"/>
                  </a:lnTo>
                  <a:lnTo>
                    <a:pt x="57" y="22"/>
                  </a:lnTo>
                  <a:lnTo>
                    <a:pt x="66" y="26"/>
                  </a:lnTo>
                  <a:lnTo>
                    <a:pt x="76" y="35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80" y="30"/>
                  </a:lnTo>
                  <a:lnTo>
                    <a:pt x="86" y="33"/>
                  </a:lnTo>
                  <a:lnTo>
                    <a:pt x="99" y="38"/>
                  </a:lnTo>
                  <a:lnTo>
                    <a:pt x="103" y="38"/>
                  </a:lnTo>
                  <a:lnTo>
                    <a:pt x="102" y="36"/>
                  </a:lnTo>
                  <a:lnTo>
                    <a:pt x="98" y="32"/>
                  </a:lnTo>
                  <a:lnTo>
                    <a:pt x="85" y="29"/>
                  </a:lnTo>
                  <a:lnTo>
                    <a:pt x="81" y="25"/>
                  </a:lnTo>
                  <a:lnTo>
                    <a:pt x="83" y="22"/>
                  </a:lnTo>
                  <a:lnTo>
                    <a:pt x="89" y="22"/>
                  </a:lnTo>
                  <a:lnTo>
                    <a:pt x="90" y="21"/>
                  </a:lnTo>
                  <a:lnTo>
                    <a:pt x="88" y="19"/>
                  </a:lnTo>
                  <a:lnTo>
                    <a:pt x="83" y="19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90" y="16"/>
                  </a:lnTo>
                  <a:lnTo>
                    <a:pt x="98" y="20"/>
                  </a:lnTo>
                  <a:lnTo>
                    <a:pt x="102" y="20"/>
                  </a:lnTo>
                  <a:lnTo>
                    <a:pt x="100" y="17"/>
                  </a:lnTo>
                  <a:lnTo>
                    <a:pt x="88" y="11"/>
                  </a:lnTo>
                  <a:lnTo>
                    <a:pt x="91" y="10"/>
                  </a:lnTo>
                  <a:lnTo>
                    <a:pt x="96" y="10"/>
                  </a:lnTo>
                  <a:lnTo>
                    <a:pt x="105" y="16"/>
                  </a:lnTo>
                  <a:lnTo>
                    <a:pt x="112" y="16"/>
                  </a:lnTo>
                  <a:lnTo>
                    <a:pt x="115" y="14"/>
                  </a:lnTo>
                  <a:lnTo>
                    <a:pt x="106" y="12"/>
                  </a:lnTo>
                  <a:lnTo>
                    <a:pt x="102" y="8"/>
                  </a:lnTo>
                  <a:lnTo>
                    <a:pt x="106" y="7"/>
                  </a:lnTo>
                  <a:lnTo>
                    <a:pt x="116" y="7"/>
                  </a:lnTo>
                  <a:lnTo>
                    <a:pt x="119" y="9"/>
                  </a:lnTo>
                  <a:lnTo>
                    <a:pt x="123" y="7"/>
                  </a:lnTo>
                  <a:lnTo>
                    <a:pt x="129" y="11"/>
                  </a:lnTo>
                  <a:lnTo>
                    <a:pt x="138" y="18"/>
                  </a:lnTo>
                  <a:lnTo>
                    <a:pt x="139" y="24"/>
                  </a:lnTo>
                  <a:lnTo>
                    <a:pt x="146" y="21"/>
                  </a:lnTo>
                  <a:lnTo>
                    <a:pt x="148" y="18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30" y="8"/>
                  </a:lnTo>
                  <a:lnTo>
                    <a:pt x="129" y="4"/>
                  </a:lnTo>
                  <a:lnTo>
                    <a:pt x="132" y="3"/>
                  </a:lnTo>
                  <a:lnTo>
                    <a:pt x="151" y="3"/>
                  </a:lnTo>
                  <a:lnTo>
                    <a:pt x="158" y="10"/>
                  </a:lnTo>
                  <a:lnTo>
                    <a:pt x="164" y="13"/>
                  </a:lnTo>
                  <a:lnTo>
                    <a:pt x="170" y="17"/>
                  </a:lnTo>
                  <a:lnTo>
                    <a:pt x="175" y="16"/>
                  </a:lnTo>
                  <a:lnTo>
                    <a:pt x="174" y="13"/>
                  </a:lnTo>
                  <a:lnTo>
                    <a:pt x="163" y="7"/>
                  </a:lnTo>
                  <a:lnTo>
                    <a:pt x="162" y="5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6" y="1"/>
                  </a:lnTo>
                  <a:lnTo>
                    <a:pt x="176" y="3"/>
                  </a:lnTo>
                  <a:lnTo>
                    <a:pt x="186" y="7"/>
                  </a:lnTo>
                  <a:lnTo>
                    <a:pt x="189" y="6"/>
                  </a:lnTo>
                  <a:lnTo>
                    <a:pt x="182" y="3"/>
                  </a:lnTo>
                  <a:lnTo>
                    <a:pt x="182" y="1"/>
                  </a:lnTo>
                  <a:lnTo>
                    <a:pt x="191" y="0"/>
                  </a:lnTo>
                  <a:lnTo>
                    <a:pt x="193" y="2"/>
                  </a:lnTo>
                  <a:lnTo>
                    <a:pt x="200" y="3"/>
                  </a:lnTo>
                  <a:lnTo>
                    <a:pt x="201" y="5"/>
                  </a:lnTo>
                  <a:lnTo>
                    <a:pt x="210" y="4"/>
                  </a:lnTo>
                  <a:lnTo>
                    <a:pt x="216" y="5"/>
                  </a:lnTo>
                  <a:lnTo>
                    <a:pt x="226" y="5"/>
                  </a:lnTo>
                  <a:lnTo>
                    <a:pt x="227" y="10"/>
                  </a:lnTo>
                  <a:lnTo>
                    <a:pt x="212" y="16"/>
                  </a:lnTo>
                  <a:lnTo>
                    <a:pt x="212" y="17"/>
                  </a:lnTo>
                  <a:lnTo>
                    <a:pt x="221" y="16"/>
                  </a:lnTo>
                  <a:lnTo>
                    <a:pt x="233" y="9"/>
                  </a:lnTo>
                  <a:lnTo>
                    <a:pt x="237" y="9"/>
                  </a:lnTo>
                  <a:lnTo>
                    <a:pt x="240" y="12"/>
                  </a:lnTo>
                  <a:lnTo>
                    <a:pt x="243" y="11"/>
                  </a:lnTo>
                  <a:lnTo>
                    <a:pt x="245" y="7"/>
                  </a:lnTo>
                  <a:lnTo>
                    <a:pt x="248" y="7"/>
                  </a:lnTo>
                  <a:lnTo>
                    <a:pt x="248" y="10"/>
                  </a:lnTo>
                  <a:lnTo>
                    <a:pt x="250" y="10"/>
                  </a:lnTo>
                  <a:lnTo>
                    <a:pt x="253" y="9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1" y="11"/>
                  </a:lnTo>
                  <a:lnTo>
                    <a:pt x="259" y="12"/>
                  </a:lnTo>
                  <a:lnTo>
                    <a:pt x="263" y="14"/>
                  </a:lnTo>
                  <a:lnTo>
                    <a:pt x="264" y="20"/>
                  </a:lnTo>
                  <a:lnTo>
                    <a:pt x="278" y="20"/>
                  </a:lnTo>
                  <a:lnTo>
                    <a:pt x="286" y="24"/>
                  </a:lnTo>
                  <a:lnTo>
                    <a:pt x="285" y="30"/>
                  </a:lnTo>
                  <a:lnTo>
                    <a:pt x="277" y="34"/>
                  </a:lnTo>
                  <a:lnTo>
                    <a:pt x="278" y="36"/>
                  </a:lnTo>
                  <a:lnTo>
                    <a:pt x="274" y="37"/>
                  </a:lnTo>
                  <a:lnTo>
                    <a:pt x="272" y="40"/>
                  </a:lnTo>
                  <a:lnTo>
                    <a:pt x="265" y="43"/>
                  </a:lnTo>
                  <a:lnTo>
                    <a:pt x="260" y="44"/>
                  </a:lnTo>
                  <a:lnTo>
                    <a:pt x="255" y="46"/>
                  </a:lnTo>
                  <a:lnTo>
                    <a:pt x="247" y="46"/>
                  </a:lnTo>
                  <a:lnTo>
                    <a:pt x="241" y="49"/>
                  </a:lnTo>
                  <a:lnTo>
                    <a:pt x="229" y="50"/>
                  </a:lnTo>
                  <a:lnTo>
                    <a:pt x="225" y="50"/>
                  </a:lnTo>
                  <a:lnTo>
                    <a:pt x="217" y="50"/>
                  </a:lnTo>
                  <a:lnTo>
                    <a:pt x="212" y="49"/>
                  </a:lnTo>
                  <a:lnTo>
                    <a:pt x="211" y="49"/>
                  </a:lnTo>
                  <a:lnTo>
                    <a:pt x="212" y="53"/>
                  </a:lnTo>
                  <a:lnTo>
                    <a:pt x="221" y="54"/>
                  </a:lnTo>
                  <a:lnTo>
                    <a:pt x="224" y="53"/>
                  </a:lnTo>
                  <a:lnTo>
                    <a:pt x="234" y="52"/>
                  </a:lnTo>
                  <a:lnTo>
                    <a:pt x="235" y="55"/>
                  </a:lnTo>
                  <a:lnTo>
                    <a:pt x="225" y="57"/>
                  </a:lnTo>
                  <a:lnTo>
                    <a:pt x="214" y="60"/>
                  </a:lnTo>
                  <a:lnTo>
                    <a:pt x="207" y="62"/>
                  </a:lnTo>
                  <a:lnTo>
                    <a:pt x="197" y="62"/>
                  </a:lnTo>
                  <a:lnTo>
                    <a:pt x="194" y="64"/>
                  </a:lnTo>
                  <a:lnTo>
                    <a:pt x="203" y="65"/>
                  </a:lnTo>
                  <a:lnTo>
                    <a:pt x="205" y="63"/>
                  </a:lnTo>
                  <a:lnTo>
                    <a:pt x="209" y="63"/>
                  </a:lnTo>
                  <a:lnTo>
                    <a:pt x="217" y="61"/>
                  </a:lnTo>
                  <a:lnTo>
                    <a:pt x="231" y="57"/>
                  </a:lnTo>
                  <a:lnTo>
                    <a:pt x="236" y="56"/>
                  </a:lnTo>
                  <a:lnTo>
                    <a:pt x="242" y="54"/>
                  </a:lnTo>
                  <a:lnTo>
                    <a:pt x="248" y="53"/>
                  </a:lnTo>
                  <a:lnTo>
                    <a:pt x="253" y="53"/>
                  </a:lnTo>
                  <a:lnTo>
                    <a:pt x="254" y="54"/>
                  </a:lnTo>
                  <a:lnTo>
                    <a:pt x="251" y="55"/>
                  </a:lnTo>
                  <a:lnTo>
                    <a:pt x="246" y="60"/>
                  </a:lnTo>
                  <a:lnTo>
                    <a:pt x="242" y="60"/>
                  </a:lnTo>
                  <a:lnTo>
                    <a:pt x="235" y="66"/>
                  </a:lnTo>
                  <a:lnTo>
                    <a:pt x="232" y="67"/>
                  </a:lnTo>
                  <a:lnTo>
                    <a:pt x="225" y="72"/>
                  </a:lnTo>
                  <a:lnTo>
                    <a:pt x="222" y="74"/>
                  </a:lnTo>
                  <a:lnTo>
                    <a:pt x="212" y="79"/>
                  </a:lnTo>
                  <a:lnTo>
                    <a:pt x="209" y="84"/>
                  </a:lnTo>
                  <a:lnTo>
                    <a:pt x="201" y="86"/>
                  </a:lnTo>
                  <a:lnTo>
                    <a:pt x="198" y="85"/>
                  </a:lnTo>
                  <a:lnTo>
                    <a:pt x="197" y="83"/>
                  </a:lnTo>
                  <a:lnTo>
                    <a:pt x="192" y="82"/>
                  </a:lnTo>
                  <a:lnTo>
                    <a:pt x="193" y="85"/>
                  </a:lnTo>
                  <a:lnTo>
                    <a:pt x="197" y="87"/>
                  </a:lnTo>
                  <a:lnTo>
                    <a:pt x="200" y="90"/>
                  </a:lnTo>
                  <a:lnTo>
                    <a:pt x="190" y="91"/>
                  </a:lnTo>
                  <a:lnTo>
                    <a:pt x="187" y="92"/>
                  </a:lnTo>
                  <a:lnTo>
                    <a:pt x="182" y="91"/>
                  </a:lnTo>
                  <a:lnTo>
                    <a:pt x="178" y="92"/>
                  </a:lnTo>
                  <a:lnTo>
                    <a:pt x="178" y="95"/>
                  </a:lnTo>
                  <a:lnTo>
                    <a:pt x="180" y="95"/>
                  </a:lnTo>
                  <a:lnTo>
                    <a:pt x="189" y="94"/>
                  </a:lnTo>
                  <a:lnTo>
                    <a:pt x="192" y="95"/>
                  </a:lnTo>
                  <a:lnTo>
                    <a:pt x="189" y="97"/>
                  </a:lnTo>
                  <a:lnTo>
                    <a:pt x="190" y="99"/>
                  </a:lnTo>
                  <a:lnTo>
                    <a:pt x="183" y="102"/>
                  </a:lnTo>
                  <a:lnTo>
                    <a:pt x="175" y="103"/>
                  </a:lnTo>
                  <a:lnTo>
                    <a:pt x="172" y="102"/>
                  </a:lnTo>
                  <a:lnTo>
                    <a:pt x="164" y="99"/>
                  </a:lnTo>
                  <a:lnTo>
                    <a:pt x="158" y="100"/>
                  </a:lnTo>
                  <a:lnTo>
                    <a:pt x="159" y="102"/>
                  </a:lnTo>
                  <a:lnTo>
                    <a:pt x="169" y="103"/>
                  </a:lnTo>
                  <a:lnTo>
                    <a:pt x="170" y="106"/>
                  </a:lnTo>
                  <a:lnTo>
                    <a:pt x="164" y="107"/>
                  </a:lnTo>
                  <a:lnTo>
                    <a:pt x="156" y="107"/>
                  </a:lnTo>
                  <a:lnTo>
                    <a:pt x="156" y="110"/>
                  </a:lnTo>
                  <a:lnTo>
                    <a:pt x="149" y="110"/>
                  </a:lnTo>
                  <a:lnTo>
                    <a:pt x="148" y="109"/>
                  </a:lnTo>
                  <a:lnTo>
                    <a:pt x="145" y="108"/>
                  </a:lnTo>
                  <a:lnTo>
                    <a:pt x="137" y="110"/>
                  </a:lnTo>
                  <a:lnTo>
                    <a:pt x="144" y="111"/>
                  </a:lnTo>
                  <a:lnTo>
                    <a:pt x="135" y="111"/>
                  </a:lnTo>
                  <a:lnTo>
                    <a:pt x="136" y="112"/>
                  </a:lnTo>
                  <a:lnTo>
                    <a:pt x="131" y="112"/>
                  </a:lnTo>
                  <a:lnTo>
                    <a:pt x="130" y="114"/>
                  </a:lnTo>
                  <a:lnTo>
                    <a:pt x="145" y="113"/>
                  </a:lnTo>
                  <a:lnTo>
                    <a:pt x="159" y="114"/>
                  </a:lnTo>
                  <a:lnTo>
                    <a:pt x="158" y="118"/>
                  </a:lnTo>
                  <a:lnTo>
                    <a:pt x="151" y="118"/>
                  </a:lnTo>
                  <a:lnTo>
                    <a:pt x="146" y="116"/>
                  </a:lnTo>
                  <a:lnTo>
                    <a:pt x="138" y="115"/>
                  </a:lnTo>
                  <a:lnTo>
                    <a:pt x="130" y="116"/>
                  </a:lnTo>
                  <a:lnTo>
                    <a:pt x="130" y="117"/>
                  </a:lnTo>
                  <a:lnTo>
                    <a:pt x="141" y="117"/>
                  </a:lnTo>
                  <a:lnTo>
                    <a:pt x="141" y="118"/>
                  </a:lnTo>
                  <a:lnTo>
                    <a:pt x="135" y="118"/>
                  </a:lnTo>
                  <a:lnTo>
                    <a:pt x="129" y="119"/>
                  </a:lnTo>
                  <a:lnTo>
                    <a:pt x="131" y="120"/>
                  </a:lnTo>
                  <a:lnTo>
                    <a:pt x="140" y="119"/>
                  </a:lnTo>
                  <a:lnTo>
                    <a:pt x="146" y="122"/>
                  </a:lnTo>
                  <a:lnTo>
                    <a:pt x="153" y="122"/>
                  </a:lnTo>
                  <a:lnTo>
                    <a:pt x="158" y="128"/>
                  </a:lnTo>
                  <a:lnTo>
                    <a:pt x="153" y="129"/>
                  </a:lnTo>
                  <a:lnTo>
                    <a:pt x="146" y="129"/>
                  </a:lnTo>
                  <a:lnTo>
                    <a:pt x="144" y="129"/>
                  </a:lnTo>
                  <a:lnTo>
                    <a:pt x="153" y="131"/>
                  </a:lnTo>
                  <a:lnTo>
                    <a:pt x="154" y="135"/>
                  </a:lnTo>
                  <a:lnTo>
                    <a:pt x="152" y="136"/>
                  </a:lnTo>
                  <a:lnTo>
                    <a:pt x="143" y="136"/>
                  </a:lnTo>
                  <a:lnTo>
                    <a:pt x="137" y="137"/>
                  </a:lnTo>
                  <a:lnTo>
                    <a:pt x="138" y="138"/>
                  </a:lnTo>
                  <a:lnTo>
                    <a:pt x="145" y="138"/>
                  </a:lnTo>
                  <a:lnTo>
                    <a:pt x="149" y="140"/>
                  </a:lnTo>
                  <a:lnTo>
                    <a:pt x="139" y="143"/>
                  </a:lnTo>
                  <a:lnTo>
                    <a:pt x="127" y="142"/>
                  </a:lnTo>
                  <a:lnTo>
                    <a:pt x="125" y="144"/>
                  </a:lnTo>
                  <a:lnTo>
                    <a:pt x="127" y="145"/>
                  </a:lnTo>
                  <a:lnTo>
                    <a:pt x="130" y="150"/>
                  </a:lnTo>
                  <a:lnTo>
                    <a:pt x="121" y="154"/>
                  </a:lnTo>
                  <a:lnTo>
                    <a:pt x="105" y="154"/>
                  </a:lnTo>
                  <a:lnTo>
                    <a:pt x="98" y="149"/>
                  </a:lnTo>
                  <a:lnTo>
                    <a:pt x="96" y="150"/>
                  </a:lnTo>
                  <a:lnTo>
                    <a:pt x="99" y="153"/>
                  </a:lnTo>
                  <a:lnTo>
                    <a:pt x="93" y="156"/>
                  </a:lnTo>
                  <a:lnTo>
                    <a:pt x="94" y="157"/>
                  </a:lnTo>
                  <a:lnTo>
                    <a:pt x="107" y="157"/>
                  </a:lnTo>
                  <a:lnTo>
                    <a:pt x="110" y="158"/>
                  </a:lnTo>
                  <a:lnTo>
                    <a:pt x="114" y="156"/>
                  </a:lnTo>
                  <a:lnTo>
                    <a:pt x="117" y="156"/>
                  </a:lnTo>
                  <a:lnTo>
                    <a:pt x="118" y="158"/>
                  </a:lnTo>
                  <a:lnTo>
                    <a:pt x="116" y="160"/>
                  </a:lnTo>
                  <a:lnTo>
                    <a:pt x="116" y="163"/>
                  </a:lnTo>
                  <a:lnTo>
                    <a:pt x="120" y="164"/>
                  </a:lnTo>
                  <a:lnTo>
                    <a:pt x="124" y="160"/>
                  </a:lnTo>
                  <a:lnTo>
                    <a:pt x="128" y="161"/>
                  </a:lnTo>
                  <a:lnTo>
                    <a:pt x="130" y="168"/>
                  </a:lnTo>
                  <a:lnTo>
                    <a:pt x="127" y="171"/>
                  </a:lnTo>
                  <a:lnTo>
                    <a:pt x="120" y="171"/>
                  </a:lnTo>
                  <a:lnTo>
                    <a:pt x="119" y="173"/>
                  </a:lnTo>
                  <a:lnTo>
                    <a:pt x="107" y="177"/>
                  </a:lnTo>
                  <a:lnTo>
                    <a:pt x="103" y="177"/>
                  </a:lnTo>
                  <a:lnTo>
                    <a:pt x="104" y="173"/>
                  </a:lnTo>
                  <a:lnTo>
                    <a:pt x="103" y="172"/>
                  </a:lnTo>
                  <a:lnTo>
                    <a:pt x="99" y="171"/>
                  </a:lnTo>
                  <a:lnTo>
                    <a:pt x="96" y="169"/>
                  </a:lnTo>
                  <a:lnTo>
                    <a:pt x="90" y="169"/>
                  </a:lnTo>
                  <a:lnTo>
                    <a:pt x="92" y="172"/>
                  </a:lnTo>
                  <a:lnTo>
                    <a:pt x="89" y="173"/>
                  </a:lnTo>
                  <a:lnTo>
                    <a:pt x="85" y="173"/>
                  </a:lnTo>
                  <a:lnTo>
                    <a:pt x="84" y="169"/>
                  </a:lnTo>
                  <a:lnTo>
                    <a:pt x="79" y="169"/>
                  </a:lnTo>
                  <a:lnTo>
                    <a:pt x="81" y="171"/>
                  </a:lnTo>
                  <a:lnTo>
                    <a:pt x="78" y="172"/>
                  </a:lnTo>
                  <a:lnTo>
                    <a:pt x="77" y="169"/>
                  </a:lnTo>
                  <a:lnTo>
                    <a:pt x="71" y="170"/>
                  </a:lnTo>
                  <a:lnTo>
                    <a:pt x="71" y="171"/>
                  </a:lnTo>
                  <a:lnTo>
                    <a:pt x="69" y="172"/>
                  </a:lnTo>
                  <a:lnTo>
                    <a:pt x="67" y="171"/>
                  </a:lnTo>
                  <a:lnTo>
                    <a:pt x="63" y="170"/>
                  </a:lnTo>
                  <a:lnTo>
                    <a:pt x="60" y="171"/>
                  </a:lnTo>
                  <a:lnTo>
                    <a:pt x="66" y="175"/>
                  </a:lnTo>
                  <a:lnTo>
                    <a:pt x="58" y="174"/>
                  </a:lnTo>
                  <a:lnTo>
                    <a:pt x="52" y="173"/>
                  </a:lnTo>
                  <a:lnTo>
                    <a:pt x="53" y="170"/>
                  </a:lnTo>
                  <a:lnTo>
                    <a:pt x="49" y="170"/>
                  </a:lnTo>
                  <a:lnTo>
                    <a:pt x="48" y="172"/>
                  </a:lnTo>
                  <a:lnTo>
                    <a:pt x="44" y="173"/>
                  </a:lnTo>
                  <a:lnTo>
                    <a:pt x="41" y="171"/>
                  </a:lnTo>
                  <a:lnTo>
                    <a:pt x="39" y="171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33" y="173"/>
                  </a:lnTo>
                  <a:lnTo>
                    <a:pt x="32" y="170"/>
                  </a:lnTo>
                  <a:lnTo>
                    <a:pt x="30" y="169"/>
                  </a:lnTo>
                  <a:lnTo>
                    <a:pt x="29" y="170"/>
                  </a:lnTo>
                  <a:lnTo>
                    <a:pt x="28" y="172"/>
                  </a:lnTo>
                  <a:lnTo>
                    <a:pt x="23" y="172"/>
                  </a:lnTo>
                  <a:lnTo>
                    <a:pt x="22" y="163"/>
                  </a:lnTo>
                  <a:lnTo>
                    <a:pt x="28" y="163"/>
                  </a:lnTo>
                  <a:lnTo>
                    <a:pt x="33" y="159"/>
                  </a:lnTo>
                  <a:lnTo>
                    <a:pt x="37" y="159"/>
                  </a:lnTo>
                  <a:lnTo>
                    <a:pt x="43" y="159"/>
                  </a:lnTo>
                  <a:lnTo>
                    <a:pt x="47" y="157"/>
                  </a:lnTo>
                  <a:lnTo>
                    <a:pt x="47" y="15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59" name="Freeform 129"/>
            <p:cNvSpPr>
              <a:spLocks/>
            </p:cNvSpPr>
            <p:nvPr/>
          </p:nvSpPr>
          <p:spPr bwMode="gray">
            <a:xfrm>
              <a:off x="2008" y="2092"/>
              <a:ext cx="81" cy="101"/>
            </a:xfrm>
            <a:custGeom>
              <a:avLst/>
              <a:gdLst>
                <a:gd name="T0" fmla="*/ 2147483647 w 62"/>
                <a:gd name="T1" fmla="*/ 0 h 77"/>
                <a:gd name="T2" fmla="*/ 2147483647 w 62"/>
                <a:gd name="T3" fmla="*/ 2147483647 h 77"/>
                <a:gd name="T4" fmla="*/ 2147483647 w 62"/>
                <a:gd name="T5" fmla="*/ 2147483647 h 77"/>
                <a:gd name="T6" fmla="*/ 2147483647 w 62"/>
                <a:gd name="T7" fmla="*/ 2147483647 h 77"/>
                <a:gd name="T8" fmla="*/ 2147483647 w 62"/>
                <a:gd name="T9" fmla="*/ 2147483647 h 77"/>
                <a:gd name="T10" fmla="*/ 2147483647 w 62"/>
                <a:gd name="T11" fmla="*/ 2147483647 h 77"/>
                <a:gd name="T12" fmla="*/ 2147483647 w 62"/>
                <a:gd name="T13" fmla="*/ 2147483647 h 77"/>
                <a:gd name="T14" fmla="*/ 2147483647 w 62"/>
                <a:gd name="T15" fmla="*/ 2147483647 h 77"/>
                <a:gd name="T16" fmla="*/ 2147483647 w 62"/>
                <a:gd name="T17" fmla="*/ 2147483647 h 77"/>
                <a:gd name="T18" fmla="*/ 2147483647 w 62"/>
                <a:gd name="T19" fmla="*/ 2147483647 h 77"/>
                <a:gd name="T20" fmla="*/ 2147483647 w 62"/>
                <a:gd name="T21" fmla="*/ 2147483647 h 77"/>
                <a:gd name="T22" fmla="*/ 2147483647 w 62"/>
                <a:gd name="T23" fmla="*/ 2147483647 h 77"/>
                <a:gd name="T24" fmla="*/ 2147483647 w 62"/>
                <a:gd name="T25" fmla="*/ 2147483647 h 77"/>
                <a:gd name="T26" fmla="*/ 2147483647 w 62"/>
                <a:gd name="T27" fmla="*/ 2147483647 h 77"/>
                <a:gd name="T28" fmla="*/ 2147483647 w 62"/>
                <a:gd name="T29" fmla="*/ 2147483647 h 77"/>
                <a:gd name="T30" fmla="*/ 2147483647 w 62"/>
                <a:gd name="T31" fmla="*/ 2147483647 h 77"/>
                <a:gd name="T32" fmla="*/ 2147483647 w 62"/>
                <a:gd name="T33" fmla="*/ 2147483647 h 77"/>
                <a:gd name="T34" fmla="*/ 2147483647 w 62"/>
                <a:gd name="T35" fmla="*/ 2147483647 h 77"/>
                <a:gd name="T36" fmla="*/ 2147483647 w 62"/>
                <a:gd name="T37" fmla="*/ 2147483647 h 77"/>
                <a:gd name="T38" fmla="*/ 2147483647 w 62"/>
                <a:gd name="T39" fmla="*/ 2147483647 h 77"/>
                <a:gd name="T40" fmla="*/ 2147483647 w 62"/>
                <a:gd name="T41" fmla="*/ 2147483647 h 77"/>
                <a:gd name="T42" fmla="*/ 2147483647 w 62"/>
                <a:gd name="T43" fmla="*/ 2147483647 h 77"/>
                <a:gd name="T44" fmla="*/ 2147483647 w 62"/>
                <a:gd name="T45" fmla="*/ 2147483647 h 77"/>
                <a:gd name="T46" fmla="*/ 2147483647 w 62"/>
                <a:gd name="T47" fmla="*/ 2147483647 h 77"/>
                <a:gd name="T48" fmla="*/ 2147483647 w 62"/>
                <a:gd name="T49" fmla="*/ 2147483647 h 77"/>
                <a:gd name="T50" fmla="*/ 2147483647 w 62"/>
                <a:gd name="T51" fmla="*/ 2147483647 h 77"/>
                <a:gd name="T52" fmla="*/ 2147483647 w 62"/>
                <a:gd name="T53" fmla="*/ 2147483647 h 77"/>
                <a:gd name="T54" fmla="*/ 2147483647 w 62"/>
                <a:gd name="T55" fmla="*/ 2147483647 h 77"/>
                <a:gd name="T56" fmla="*/ 2147483647 w 62"/>
                <a:gd name="T57" fmla="*/ 2147483647 h 77"/>
                <a:gd name="T58" fmla="*/ 0 w 62"/>
                <a:gd name="T59" fmla="*/ 2147483647 h 77"/>
                <a:gd name="T60" fmla="*/ 2147483647 w 62"/>
                <a:gd name="T61" fmla="*/ 2147483647 h 77"/>
                <a:gd name="T62" fmla="*/ 2147483647 w 62"/>
                <a:gd name="T63" fmla="*/ 2147483647 h 77"/>
                <a:gd name="T64" fmla="*/ 0 w 62"/>
                <a:gd name="T65" fmla="*/ 2147483647 h 77"/>
                <a:gd name="T66" fmla="*/ 2147483647 w 62"/>
                <a:gd name="T67" fmla="*/ 2147483647 h 77"/>
                <a:gd name="T68" fmla="*/ 2147483647 w 62"/>
                <a:gd name="T69" fmla="*/ 2147483647 h 77"/>
                <a:gd name="T70" fmla="*/ 2147483647 w 62"/>
                <a:gd name="T71" fmla="*/ 2147483647 h 77"/>
                <a:gd name="T72" fmla="*/ 2147483647 w 62"/>
                <a:gd name="T73" fmla="*/ 2147483647 h 77"/>
                <a:gd name="T74" fmla="*/ 2147483647 w 62"/>
                <a:gd name="T75" fmla="*/ 2147483647 h 77"/>
                <a:gd name="T76" fmla="*/ 2147483647 w 62"/>
                <a:gd name="T77" fmla="*/ 2147483647 h 77"/>
                <a:gd name="T78" fmla="*/ 2147483647 w 62"/>
                <a:gd name="T79" fmla="*/ 0 h 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2"/>
                <a:gd name="T121" fmla="*/ 0 h 77"/>
                <a:gd name="T122" fmla="*/ 62 w 62"/>
                <a:gd name="T123" fmla="*/ 77 h 7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2" h="77">
                  <a:moveTo>
                    <a:pt x="37" y="0"/>
                  </a:moveTo>
                  <a:lnTo>
                    <a:pt x="23" y="28"/>
                  </a:lnTo>
                  <a:lnTo>
                    <a:pt x="24" y="32"/>
                  </a:lnTo>
                  <a:lnTo>
                    <a:pt x="29" y="25"/>
                  </a:lnTo>
                  <a:lnTo>
                    <a:pt x="34" y="26"/>
                  </a:lnTo>
                  <a:lnTo>
                    <a:pt x="33" y="33"/>
                  </a:lnTo>
                  <a:lnTo>
                    <a:pt x="38" y="33"/>
                  </a:lnTo>
                  <a:lnTo>
                    <a:pt x="38" y="37"/>
                  </a:lnTo>
                  <a:lnTo>
                    <a:pt x="45" y="34"/>
                  </a:lnTo>
                  <a:lnTo>
                    <a:pt x="53" y="36"/>
                  </a:lnTo>
                  <a:lnTo>
                    <a:pt x="51" y="49"/>
                  </a:lnTo>
                  <a:lnTo>
                    <a:pt x="62" y="47"/>
                  </a:lnTo>
                  <a:lnTo>
                    <a:pt x="60" y="54"/>
                  </a:lnTo>
                  <a:lnTo>
                    <a:pt x="56" y="55"/>
                  </a:lnTo>
                  <a:lnTo>
                    <a:pt x="62" y="59"/>
                  </a:lnTo>
                  <a:lnTo>
                    <a:pt x="61" y="77"/>
                  </a:lnTo>
                  <a:lnTo>
                    <a:pt x="55" y="77"/>
                  </a:lnTo>
                  <a:lnTo>
                    <a:pt x="53" y="73"/>
                  </a:lnTo>
                  <a:lnTo>
                    <a:pt x="49" y="72"/>
                  </a:lnTo>
                  <a:lnTo>
                    <a:pt x="51" y="68"/>
                  </a:lnTo>
                  <a:lnTo>
                    <a:pt x="49" y="62"/>
                  </a:lnTo>
                  <a:lnTo>
                    <a:pt x="44" y="69"/>
                  </a:lnTo>
                  <a:lnTo>
                    <a:pt x="40" y="68"/>
                  </a:lnTo>
                  <a:lnTo>
                    <a:pt x="39" y="61"/>
                  </a:lnTo>
                  <a:lnTo>
                    <a:pt x="33" y="64"/>
                  </a:lnTo>
                  <a:lnTo>
                    <a:pt x="30" y="60"/>
                  </a:lnTo>
                  <a:lnTo>
                    <a:pt x="23" y="63"/>
                  </a:lnTo>
                  <a:lnTo>
                    <a:pt x="17" y="61"/>
                  </a:lnTo>
                  <a:lnTo>
                    <a:pt x="5" y="63"/>
                  </a:lnTo>
                  <a:lnTo>
                    <a:pt x="0" y="57"/>
                  </a:lnTo>
                  <a:lnTo>
                    <a:pt x="6" y="51"/>
                  </a:lnTo>
                  <a:lnTo>
                    <a:pt x="1" y="51"/>
                  </a:lnTo>
                  <a:lnTo>
                    <a:pt x="0" y="48"/>
                  </a:lnTo>
                  <a:lnTo>
                    <a:pt x="9" y="44"/>
                  </a:lnTo>
                  <a:lnTo>
                    <a:pt x="9" y="40"/>
                  </a:lnTo>
                  <a:lnTo>
                    <a:pt x="13" y="36"/>
                  </a:lnTo>
                  <a:lnTo>
                    <a:pt x="15" y="26"/>
                  </a:lnTo>
                  <a:lnTo>
                    <a:pt x="21" y="14"/>
                  </a:lnTo>
                  <a:lnTo>
                    <a:pt x="2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0" name="Freeform 130"/>
            <p:cNvSpPr>
              <a:spLocks/>
            </p:cNvSpPr>
            <p:nvPr/>
          </p:nvSpPr>
          <p:spPr bwMode="gray">
            <a:xfrm>
              <a:off x="2392" y="1601"/>
              <a:ext cx="33" cy="11"/>
            </a:xfrm>
            <a:custGeom>
              <a:avLst/>
              <a:gdLst>
                <a:gd name="T0" fmla="*/ 0 w 26"/>
                <a:gd name="T1" fmla="*/ 2147483647 h 9"/>
                <a:gd name="T2" fmla="*/ 0 w 26"/>
                <a:gd name="T3" fmla="*/ 2147483647 h 9"/>
                <a:gd name="T4" fmla="*/ 2147483647 w 26"/>
                <a:gd name="T5" fmla="*/ 2147483647 h 9"/>
                <a:gd name="T6" fmla="*/ 2147483647 w 26"/>
                <a:gd name="T7" fmla="*/ 0 h 9"/>
                <a:gd name="T8" fmla="*/ 2147483647 w 26"/>
                <a:gd name="T9" fmla="*/ 2147483647 h 9"/>
                <a:gd name="T10" fmla="*/ 2147483647 w 26"/>
                <a:gd name="T11" fmla="*/ 2147483647 h 9"/>
                <a:gd name="T12" fmla="*/ 2147483647 w 26"/>
                <a:gd name="T13" fmla="*/ 2147483647 h 9"/>
                <a:gd name="T14" fmla="*/ 2147483647 w 26"/>
                <a:gd name="T15" fmla="*/ 2147483647 h 9"/>
                <a:gd name="T16" fmla="*/ 0 w 26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9"/>
                <a:gd name="T29" fmla="*/ 26 w 26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9">
                  <a:moveTo>
                    <a:pt x="0" y="9"/>
                  </a:moveTo>
                  <a:lnTo>
                    <a:pt x="0" y="7"/>
                  </a:lnTo>
                  <a:lnTo>
                    <a:pt x="7" y="3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25" y="7"/>
                  </a:lnTo>
                  <a:lnTo>
                    <a:pt x="21" y="7"/>
                  </a:lnTo>
                  <a:lnTo>
                    <a:pt x="16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1" name="Freeform 131"/>
            <p:cNvSpPr>
              <a:spLocks/>
            </p:cNvSpPr>
            <p:nvPr/>
          </p:nvSpPr>
          <p:spPr bwMode="gray">
            <a:xfrm>
              <a:off x="2475" y="1277"/>
              <a:ext cx="16" cy="11"/>
            </a:xfrm>
            <a:custGeom>
              <a:avLst/>
              <a:gdLst>
                <a:gd name="T0" fmla="*/ 2147483647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w 12"/>
                <a:gd name="T11" fmla="*/ 2147483647 h 8"/>
                <a:gd name="T12" fmla="*/ 2147483647 w 12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3" y="0"/>
                  </a:moveTo>
                  <a:lnTo>
                    <a:pt x="7" y="1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3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2" name="Freeform 132"/>
            <p:cNvSpPr>
              <a:spLocks/>
            </p:cNvSpPr>
            <p:nvPr/>
          </p:nvSpPr>
          <p:spPr bwMode="gray">
            <a:xfrm>
              <a:off x="2489" y="1275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0 w 6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7"/>
                <a:gd name="T17" fmla="*/ 6 w 6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7">
                  <a:moveTo>
                    <a:pt x="0" y="0"/>
                  </a:moveTo>
                  <a:lnTo>
                    <a:pt x="4" y="0"/>
                  </a:lnTo>
                  <a:lnTo>
                    <a:pt x="6" y="7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3" name="Freeform 133"/>
            <p:cNvSpPr>
              <a:spLocks/>
            </p:cNvSpPr>
            <p:nvPr/>
          </p:nvSpPr>
          <p:spPr bwMode="gray">
            <a:xfrm>
              <a:off x="2493" y="1293"/>
              <a:ext cx="13" cy="4"/>
            </a:xfrm>
            <a:custGeom>
              <a:avLst/>
              <a:gdLst>
                <a:gd name="T0" fmla="*/ 0 w 10"/>
                <a:gd name="T1" fmla="*/ 0 h 3"/>
                <a:gd name="T2" fmla="*/ 2147483647 w 10"/>
                <a:gd name="T3" fmla="*/ 2147483647 h 3"/>
                <a:gd name="T4" fmla="*/ 2147483647 w 10"/>
                <a:gd name="T5" fmla="*/ 2147483647 h 3"/>
                <a:gd name="T6" fmla="*/ 2147483647 w 10"/>
                <a:gd name="T7" fmla="*/ 2147483647 h 3"/>
                <a:gd name="T8" fmla="*/ 0 w 10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0"/>
                  </a:moveTo>
                  <a:lnTo>
                    <a:pt x="7" y="1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4" name="Freeform 134"/>
            <p:cNvSpPr>
              <a:spLocks/>
            </p:cNvSpPr>
            <p:nvPr/>
          </p:nvSpPr>
          <p:spPr bwMode="gray">
            <a:xfrm>
              <a:off x="2512" y="1384"/>
              <a:ext cx="6" cy="4"/>
            </a:xfrm>
            <a:custGeom>
              <a:avLst/>
              <a:gdLst>
                <a:gd name="T0" fmla="*/ 2147483647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0 w 5"/>
                <a:gd name="T7" fmla="*/ 2147483647 h 3"/>
                <a:gd name="T8" fmla="*/ 2147483647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1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5" name="Freeform 135"/>
            <p:cNvSpPr>
              <a:spLocks/>
            </p:cNvSpPr>
            <p:nvPr/>
          </p:nvSpPr>
          <p:spPr bwMode="gray">
            <a:xfrm>
              <a:off x="2501" y="1393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0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2147483647 h 6"/>
                <a:gd name="T10" fmla="*/ 2147483647 w 10"/>
                <a:gd name="T11" fmla="*/ 2147483647 h 6"/>
                <a:gd name="T12" fmla="*/ 2147483647 w 1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6"/>
                <a:gd name="T23" fmla="*/ 10 w 10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6">
                  <a:moveTo>
                    <a:pt x="6" y="0"/>
                  </a:moveTo>
                  <a:lnTo>
                    <a:pt x="10" y="0"/>
                  </a:lnTo>
                  <a:lnTo>
                    <a:pt x="9" y="3"/>
                  </a:lnTo>
                  <a:lnTo>
                    <a:pt x="4" y="6"/>
                  </a:lnTo>
                  <a:lnTo>
                    <a:pt x="0" y="5"/>
                  </a:lnTo>
                  <a:lnTo>
                    <a:pt x="5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6" name="Freeform 136"/>
            <p:cNvSpPr>
              <a:spLocks/>
            </p:cNvSpPr>
            <p:nvPr/>
          </p:nvSpPr>
          <p:spPr bwMode="gray">
            <a:xfrm>
              <a:off x="2509" y="1421"/>
              <a:ext cx="8" cy="6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0 w 6"/>
                <a:gd name="T7" fmla="*/ 2147483647 h 5"/>
                <a:gd name="T8" fmla="*/ 2147483647 w 6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4" y="0"/>
                  </a:moveTo>
                  <a:lnTo>
                    <a:pt x="6" y="0"/>
                  </a:lnTo>
                  <a:lnTo>
                    <a:pt x="3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7" name="Freeform 137"/>
            <p:cNvSpPr>
              <a:spLocks/>
            </p:cNvSpPr>
            <p:nvPr/>
          </p:nvSpPr>
          <p:spPr bwMode="gray">
            <a:xfrm>
              <a:off x="2498" y="1451"/>
              <a:ext cx="8" cy="21"/>
            </a:xfrm>
            <a:custGeom>
              <a:avLst/>
              <a:gdLst>
                <a:gd name="T0" fmla="*/ 2147483647 w 6"/>
                <a:gd name="T1" fmla="*/ 0 h 16"/>
                <a:gd name="T2" fmla="*/ 2147483647 w 6"/>
                <a:gd name="T3" fmla="*/ 2147483647 h 16"/>
                <a:gd name="T4" fmla="*/ 2147483647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0 w 6"/>
                <a:gd name="T11" fmla="*/ 2147483647 h 16"/>
                <a:gd name="T12" fmla="*/ 2147483647 w 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1" y="0"/>
                  </a:moveTo>
                  <a:lnTo>
                    <a:pt x="6" y="2"/>
                  </a:lnTo>
                  <a:lnTo>
                    <a:pt x="4" y="7"/>
                  </a:lnTo>
                  <a:lnTo>
                    <a:pt x="4" y="16"/>
                  </a:lnTo>
                  <a:lnTo>
                    <a:pt x="0" y="1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8" name="Freeform 138"/>
            <p:cNvSpPr>
              <a:spLocks/>
            </p:cNvSpPr>
            <p:nvPr/>
          </p:nvSpPr>
          <p:spPr bwMode="gray">
            <a:xfrm>
              <a:off x="2500" y="1485"/>
              <a:ext cx="21" cy="9"/>
            </a:xfrm>
            <a:custGeom>
              <a:avLst/>
              <a:gdLst>
                <a:gd name="T0" fmla="*/ 2147483647 w 16"/>
                <a:gd name="T1" fmla="*/ 0 h 7"/>
                <a:gd name="T2" fmla="*/ 2147483647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2147483647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0 w 16"/>
                <a:gd name="T13" fmla="*/ 2147483647 h 7"/>
                <a:gd name="T14" fmla="*/ 2147483647 w 16"/>
                <a:gd name="T15" fmla="*/ 0 h 7"/>
                <a:gd name="T16" fmla="*/ 2147483647 w 16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7"/>
                <a:gd name="T29" fmla="*/ 16 w 16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7">
                  <a:moveTo>
                    <a:pt x="8" y="0"/>
                  </a:moveTo>
                  <a:lnTo>
                    <a:pt x="10" y="4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1" y="7"/>
                  </a:lnTo>
                  <a:lnTo>
                    <a:pt x="5" y="7"/>
                  </a:lnTo>
                  <a:lnTo>
                    <a:pt x="0" y="3"/>
                  </a:lnTo>
                  <a:lnTo>
                    <a:pt x="1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69" name="Freeform 139"/>
            <p:cNvSpPr>
              <a:spLocks/>
            </p:cNvSpPr>
            <p:nvPr/>
          </p:nvSpPr>
          <p:spPr bwMode="gray">
            <a:xfrm>
              <a:off x="2484" y="1494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2147483647 w 6"/>
                <a:gd name="T9" fmla="*/ 2147483647 h 6"/>
                <a:gd name="T10" fmla="*/ 0 w 6"/>
                <a:gd name="T11" fmla="*/ 2147483647 h 6"/>
                <a:gd name="T12" fmla="*/ 2147483647 w 6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6"/>
                <a:gd name="T23" fmla="*/ 6 w 6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6">
                  <a:moveTo>
                    <a:pt x="2" y="0"/>
                  </a:moveTo>
                  <a:lnTo>
                    <a:pt x="6" y="3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0" name="Freeform 140"/>
            <p:cNvSpPr>
              <a:spLocks/>
            </p:cNvSpPr>
            <p:nvPr/>
          </p:nvSpPr>
          <p:spPr bwMode="gray">
            <a:xfrm>
              <a:off x="2470" y="1511"/>
              <a:ext cx="14" cy="9"/>
            </a:xfrm>
            <a:custGeom>
              <a:avLst/>
              <a:gdLst>
                <a:gd name="T0" fmla="*/ 0 w 11"/>
                <a:gd name="T1" fmla="*/ 2147483647 h 7"/>
                <a:gd name="T2" fmla="*/ 0 w 11"/>
                <a:gd name="T3" fmla="*/ 2147483647 h 7"/>
                <a:gd name="T4" fmla="*/ 2147483647 w 11"/>
                <a:gd name="T5" fmla="*/ 0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2147483647 w 11"/>
                <a:gd name="T11" fmla="*/ 2147483647 h 7"/>
                <a:gd name="T12" fmla="*/ 0 w 11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7"/>
                <a:gd name="T23" fmla="*/ 11 w 11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7">
                  <a:moveTo>
                    <a:pt x="0" y="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5"/>
                  </a:lnTo>
                  <a:lnTo>
                    <a:pt x="5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1" name="Freeform 141"/>
            <p:cNvSpPr>
              <a:spLocks/>
            </p:cNvSpPr>
            <p:nvPr/>
          </p:nvSpPr>
          <p:spPr bwMode="gray">
            <a:xfrm>
              <a:off x="2436" y="1556"/>
              <a:ext cx="31" cy="17"/>
            </a:xfrm>
            <a:custGeom>
              <a:avLst/>
              <a:gdLst>
                <a:gd name="T0" fmla="*/ 0 w 24"/>
                <a:gd name="T1" fmla="*/ 2147483647 h 13"/>
                <a:gd name="T2" fmla="*/ 2147483647 w 24"/>
                <a:gd name="T3" fmla="*/ 0 h 13"/>
                <a:gd name="T4" fmla="*/ 2147483647 w 24"/>
                <a:gd name="T5" fmla="*/ 0 h 13"/>
                <a:gd name="T6" fmla="*/ 2147483647 w 24"/>
                <a:gd name="T7" fmla="*/ 2147483647 h 13"/>
                <a:gd name="T8" fmla="*/ 2147483647 w 24"/>
                <a:gd name="T9" fmla="*/ 2147483647 h 13"/>
                <a:gd name="T10" fmla="*/ 2147483647 w 24"/>
                <a:gd name="T11" fmla="*/ 2147483647 h 13"/>
                <a:gd name="T12" fmla="*/ 2147483647 w 24"/>
                <a:gd name="T13" fmla="*/ 2147483647 h 13"/>
                <a:gd name="T14" fmla="*/ 2147483647 w 24"/>
                <a:gd name="T15" fmla="*/ 2147483647 h 13"/>
                <a:gd name="T16" fmla="*/ 2147483647 w 24"/>
                <a:gd name="T17" fmla="*/ 2147483647 h 13"/>
                <a:gd name="T18" fmla="*/ 2147483647 w 24"/>
                <a:gd name="T19" fmla="*/ 2147483647 h 13"/>
                <a:gd name="T20" fmla="*/ 0 w 24"/>
                <a:gd name="T21" fmla="*/ 2147483647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13"/>
                <a:gd name="T35" fmla="*/ 24 w 24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13">
                  <a:moveTo>
                    <a:pt x="0" y="2"/>
                  </a:moveTo>
                  <a:lnTo>
                    <a:pt x="2" y="0"/>
                  </a:lnTo>
                  <a:lnTo>
                    <a:pt x="12" y="0"/>
                  </a:lnTo>
                  <a:lnTo>
                    <a:pt x="18" y="4"/>
                  </a:lnTo>
                  <a:lnTo>
                    <a:pt x="24" y="5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0" y="13"/>
                  </a:lnTo>
                  <a:lnTo>
                    <a:pt x="8" y="9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2" name="Freeform 142"/>
            <p:cNvSpPr>
              <a:spLocks/>
            </p:cNvSpPr>
            <p:nvPr/>
          </p:nvSpPr>
          <p:spPr bwMode="gray">
            <a:xfrm>
              <a:off x="2425" y="1539"/>
              <a:ext cx="21" cy="10"/>
            </a:xfrm>
            <a:custGeom>
              <a:avLst/>
              <a:gdLst>
                <a:gd name="T0" fmla="*/ 2147483647 w 16"/>
                <a:gd name="T1" fmla="*/ 2147483647 h 7"/>
                <a:gd name="T2" fmla="*/ 0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0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2147483647 w 16"/>
                <a:gd name="T13" fmla="*/ 2147483647 h 7"/>
                <a:gd name="T14" fmla="*/ 2147483647 w 16"/>
                <a:gd name="T15" fmla="*/ 2147483647 h 7"/>
                <a:gd name="T16" fmla="*/ 2147483647 w 16"/>
                <a:gd name="T17" fmla="*/ 2147483647 h 7"/>
                <a:gd name="T18" fmla="*/ 2147483647 w 16"/>
                <a:gd name="T19" fmla="*/ 2147483647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7"/>
                <a:gd name="T32" fmla="*/ 16 w 16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7">
                  <a:moveTo>
                    <a:pt x="1" y="5"/>
                  </a:moveTo>
                  <a:lnTo>
                    <a:pt x="0" y="3"/>
                  </a:lnTo>
                  <a:lnTo>
                    <a:pt x="5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3" y="3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5" y="7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3" name="Freeform 143"/>
            <p:cNvSpPr>
              <a:spLocks/>
            </p:cNvSpPr>
            <p:nvPr/>
          </p:nvSpPr>
          <p:spPr bwMode="gray">
            <a:xfrm>
              <a:off x="2442" y="1549"/>
              <a:ext cx="25" cy="10"/>
            </a:xfrm>
            <a:custGeom>
              <a:avLst/>
              <a:gdLst>
                <a:gd name="T0" fmla="*/ 0 w 19"/>
                <a:gd name="T1" fmla="*/ 2147483647 h 8"/>
                <a:gd name="T2" fmla="*/ 2147483647 w 19"/>
                <a:gd name="T3" fmla="*/ 0 h 8"/>
                <a:gd name="T4" fmla="*/ 2147483647 w 19"/>
                <a:gd name="T5" fmla="*/ 2147483647 h 8"/>
                <a:gd name="T6" fmla="*/ 2147483647 w 19"/>
                <a:gd name="T7" fmla="*/ 2147483647 h 8"/>
                <a:gd name="T8" fmla="*/ 2147483647 w 19"/>
                <a:gd name="T9" fmla="*/ 2147483647 h 8"/>
                <a:gd name="T10" fmla="*/ 2147483647 w 19"/>
                <a:gd name="T11" fmla="*/ 2147483647 h 8"/>
                <a:gd name="T12" fmla="*/ 0 w 1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8"/>
                <a:gd name="T23" fmla="*/ 19 w 1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8">
                  <a:moveTo>
                    <a:pt x="0" y="2"/>
                  </a:moveTo>
                  <a:lnTo>
                    <a:pt x="8" y="0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17" y="8"/>
                  </a:lnTo>
                  <a:lnTo>
                    <a:pt x="7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4" name="Freeform 144"/>
            <p:cNvSpPr>
              <a:spLocks/>
            </p:cNvSpPr>
            <p:nvPr/>
          </p:nvSpPr>
          <p:spPr bwMode="gray">
            <a:xfrm>
              <a:off x="1223" y="2150"/>
              <a:ext cx="693" cy="397"/>
            </a:xfrm>
            <a:custGeom>
              <a:avLst/>
              <a:gdLst>
                <a:gd name="T0" fmla="*/ 2147483647 w 531"/>
                <a:gd name="T1" fmla="*/ 2147483647 h 305"/>
                <a:gd name="T2" fmla="*/ 2147483647 w 531"/>
                <a:gd name="T3" fmla="*/ 2147483647 h 305"/>
                <a:gd name="T4" fmla="*/ 2147483647 w 531"/>
                <a:gd name="T5" fmla="*/ 2147483647 h 305"/>
                <a:gd name="T6" fmla="*/ 2147483647 w 531"/>
                <a:gd name="T7" fmla="*/ 2147483647 h 305"/>
                <a:gd name="T8" fmla="*/ 2147483647 w 531"/>
                <a:gd name="T9" fmla="*/ 2147483647 h 305"/>
                <a:gd name="T10" fmla="*/ 2147483647 w 531"/>
                <a:gd name="T11" fmla="*/ 2147483647 h 305"/>
                <a:gd name="T12" fmla="*/ 2147483647 w 531"/>
                <a:gd name="T13" fmla="*/ 2147483647 h 305"/>
                <a:gd name="T14" fmla="*/ 2147483647 w 531"/>
                <a:gd name="T15" fmla="*/ 2147483647 h 305"/>
                <a:gd name="T16" fmla="*/ 2147483647 w 531"/>
                <a:gd name="T17" fmla="*/ 2147483647 h 305"/>
                <a:gd name="T18" fmla="*/ 2147483647 w 531"/>
                <a:gd name="T19" fmla="*/ 2147483647 h 305"/>
                <a:gd name="T20" fmla="*/ 2147483647 w 531"/>
                <a:gd name="T21" fmla="*/ 2147483647 h 305"/>
                <a:gd name="T22" fmla="*/ 2147483647 w 531"/>
                <a:gd name="T23" fmla="*/ 2147483647 h 305"/>
                <a:gd name="T24" fmla="*/ 2147483647 w 531"/>
                <a:gd name="T25" fmla="*/ 2147483647 h 305"/>
                <a:gd name="T26" fmla="*/ 2147483647 w 531"/>
                <a:gd name="T27" fmla="*/ 2147483647 h 305"/>
                <a:gd name="T28" fmla="*/ 2147483647 w 531"/>
                <a:gd name="T29" fmla="*/ 2147483647 h 305"/>
                <a:gd name="T30" fmla="*/ 2147483647 w 531"/>
                <a:gd name="T31" fmla="*/ 2147483647 h 305"/>
                <a:gd name="T32" fmla="*/ 2147483647 w 531"/>
                <a:gd name="T33" fmla="*/ 2147483647 h 305"/>
                <a:gd name="T34" fmla="*/ 2147483647 w 531"/>
                <a:gd name="T35" fmla="*/ 2147483647 h 305"/>
                <a:gd name="T36" fmla="*/ 2147483647 w 531"/>
                <a:gd name="T37" fmla="*/ 2147483647 h 305"/>
                <a:gd name="T38" fmla="*/ 2147483647 w 531"/>
                <a:gd name="T39" fmla="*/ 2147483647 h 305"/>
                <a:gd name="T40" fmla="*/ 2147483647 w 531"/>
                <a:gd name="T41" fmla="*/ 2147483647 h 305"/>
                <a:gd name="T42" fmla="*/ 2147483647 w 531"/>
                <a:gd name="T43" fmla="*/ 2147483647 h 305"/>
                <a:gd name="T44" fmla="*/ 2147483647 w 531"/>
                <a:gd name="T45" fmla="*/ 2147483647 h 305"/>
                <a:gd name="T46" fmla="*/ 2147483647 w 531"/>
                <a:gd name="T47" fmla="*/ 2147483647 h 305"/>
                <a:gd name="T48" fmla="*/ 2147483647 w 531"/>
                <a:gd name="T49" fmla="*/ 2147483647 h 305"/>
                <a:gd name="T50" fmla="*/ 2147483647 w 531"/>
                <a:gd name="T51" fmla="*/ 2147483647 h 305"/>
                <a:gd name="T52" fmla="*/ 2147483647 w 531"/>
                <a:gd name="T53" fmla="*/ 2147483647 h 305"/>
                <a:gd name="T54" fmla="*/ 2147483647 w 531"/>
                <a:gd name="T55" fmla="*/ 2147483647 h 305"/>
                <a:gd name="T56" fmla="*/ 2147483647 w 531"/>
                <a:gd name="T57" fmla="*/ 2147483647 h 305"/>
                <a:gd name="T58" fmla="*/ 2147483647 w 531"/>
                <a:gd name="T59" fmla="*/ 2147483647 h 305"/>
                <a:gd name="T60" fmla="*/ 2147483647 w 531"/>
                <a:gd name="T61" fmla="*/ 2147483647 h 305"/>
                <a:gd name="T62" fmla="*/ 2147483647 w 531"/>
                <a:gd name="T63" fmla="*/ 2147483647 h 305"/>
                <a:gd name="T64" fmla="*/ 2147483647 w 531"/>
                <a:gd name="T65" fmla="*/ 2147483647 h 305"/>
                <a:gd name="T66" fmla="*/ 2147483647 w 531"/>
                <a:gd name="T67" fmla="*/ 2147483647 h 305"/>
                <a:gd name="T68" fmla="*/ 2147483647 w 531"/>
                <a:gd name="T69" fmla="*/ 2147483647 h 305"/>
                <a:gd name="T70" fmla="*/ 2147483647 w 531"/>
                <a:gd name="T71" fmla="*/ 2147483647 h 305"/>
                <a:gd name="T72" fmla="*/ 2147483647 w 531"/>
                <a:gd name="T73" fmla="*/ 2147483647 h 305"/>
                <a:gd name="T74" fmla="*/ 2147483647 w 531"/>
                <a:gd name="T75" fmla="*/ 2147483647 h 305"/>
                <a:gd name="T76" fmla="*/ 2147483647 w 531"/>
                <a:gd name="T77" fmla="*/ 2147483647 h 305"/>
                <a:gd name="T78" fmla="*/ 2147483647 w 531"/>
                <a:gd name="T79" fmla="*/ 2147483647 h 305"/>
                <a:gd name="T80" fmla="*/ 2147483647 w 531"/>
                <a:gd name="T81" fmla="*/ 2147483647 h 305"/>
                <a:gd name="T82" fmla="*/ 2147483647 w 531"/>
                <a:gd name="T83" fmla="*/ 2147483647 h 305"/>
                <a:gd name="T84" fmla="*/ 2147483647 w 531"/>
                <a:gd name="T85" fmla="*/ 2147483647 h 305"/>
                <a:gd name="T86" fmla="*/ 2147483647 w 531"/>
                <a:gd name="T87" fmla="*/ 2147483647 h 305"/>
                <a:gd name="T88" fmla="*/ 2147483647 w 531"/>
                <a:gd name="T89" fmla="*/ 2147483647 h 305"/>
                <a:gd name="T90" fmla="*/ 2147483647 w 531"/>
                <a:gd name="T91" fmla="*/ 2147483647 h 305"/>
                <a:gd name="T92" fmla="*/ 2147483647 w 531"/>
                <a:gd name="T93" fmla="*/ 2147483647 h 305"/>
                <a:gd name="T94" fmla="*/ 2147483647 w 531"/>
                <a:gd name="T95" fmla="*/ 2147483647 h 305"/>
                <a:gd name="T96" fmla="*/ 2147483647 w 531"/>
                <a:gd name="T97" fmla="*/ 2147483647 h 305"/>
                <a:gd name="T98" fmla="*/ 2147483647 w 531"/>
                <a:gd name="T99" fmla="*/ 2147483647 h 305"/>
                <a:gd name="T100" fmla="*/ 2147483647 w 531"/>
                <a:gd name="T101" fmla="*/ 2147483647 h 305"/>
                <a:gd name="T102" fmla="*/ 2147483647 w 531"/>
                <a:gd name="T103" fmla="*/ 2147483647 h 305"/>
                <a:gd name="T104" fmla="*/ 2147483647 w 531"/>
                <a:gd name="T105" fmla="*/ 2147483647 h 305"/>
                <a:gd name="T106" fmla="*/ 2147483647 w 531"/>
                <a:gd name="T107" fmla="*/ 2147483647 h 305"/>
                <a:gd name="T108" fmla="*/ 2147483647 w 531"/>
                <a:gd name="T109" fmla="*/ 2147483647 h 305"/>
                <a:gd name="T110" fmla="*/ 2147483647 w 531"/>
                <a:gd name="T111" fmla="*/ 2147483647 h 305"/>
                <a:gd name="T112" fmla="*/ 2147483647 w 531"/>
                <a:gd name="T113" fmla="*/ 2147483647 h 305"/>
                <a:gd name="T114" fmla="*/ 2147483647 w 531"/>
                <a:gd name="T115" fmla="*/ 2147483647 h 305"/>
                <a:gd name="T116" fmla="*/ 2147483647 w 531"/>
                <a:gd name="T117" fmla="*/ 2147483647 h 305"/>
                <a:gd name="T118" fmla="*/ 2147483647 w 531"/>
                <a:gd name="T119" fmla="*/ 2147483647 h 305"/>
                <a:gd name="T120" fmla="*/ 2147483647 w 531"/>
                <a:gd name="T121" fmla="*/ 2147483647 h 305"/>
                <a:gd name="T122" fmla="*/ 2147483647 w 531"/>
                <a:gd name="T123" fmla="*/ 2147483647 h 305"/>
                <a:gd name="T124" fmla="*/ 2147483647 w 531"/>
                <a:gd name="T125" fmla="*/ 2147483647 h 3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31"/>
                <a:gd name="T190" fmla="*/ 0 h 305"/>
                <a:gd name="T191" fmla="*/ 531 w 531"/>
                <a:gd name="T192" fmla="*/ 305 h 30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31" h="305">
                  <a:moveTo>
                    <a:pt x="71" y="220"/>
                  </a:moveTo>
                  <a:lnTo>
                    <a:pt x="69" y="216"/>
                  </a:lnTo>
                  <a:lnTo>
                    <a:pt x="66" y="207"/>
                  </a:lnTo>
                  <a:lnTo>
                    <a:pt x="59" y="202"/>
                  </a:lnTo>
                  <a:lnTo>
                    <a:pt x="56" y="202"/>
                  </a:lnTo>
                  <a:lnTo>
                    <a:pt x="53" y="202"/>
                  </a:lnTo>
                  <a:lnTo>
                    <a:pt x="49" y="197"/>
                  </a:lnTo>
                  <a:lnTo>
                    <a:pt x="44" y="195"/>
                  </a:lnTo>
                  <a:lnTo>
                    <a:pt x="39" y="195"/>
                  </a:lnTo>
                  <a:lnTo>
                    <a:pt x="37" y="185"/>
                  </a:lnTo>
                  <a:lnTo>
                    <a:pt x="31" y="178"/>
                  </a:lnTo>
                  <a:lnTo>
                    <a:pt x="28" y="173"/>
                  </a:lnTo>
                  <a:lnTo>
                    <a:pt x="27" y="167"/>
                  </a:lnTo>
                  <a:lnTo>
                    <a:pt x="24" y="164"/>
                  </a:lnTo>
                  <a:lnTo>
                    <a:pt x="23" y="157"/>
                  </a:lnTo>
                  <a:lnTo>
                    <a:pt x="25" y="153"/>
                  </a:lnTo>
                  <a:lnTo>
                    <a:pt x="23" y="151"/>
                  </a:lnTo>
                  <a:lnTo>
                    <a:pt x="17" y="150"/>
                  </a:lnTo>
                  <a:lnTo>
                    <a:pt x="15" y="141"/>
                  </a:lnTo>
                  <a:lnTo>
                    <a:pt x="8" y="136"/>
                  </a:lnTo>
                  <a:lnTo>
                    <a:pt x="8" y="128"/>
                  </a:lnTo>
                  <a:lnTo>
                    <a:pt x="4" y="122"/>
                  </a:lnTo>
                  <a:lnTo>
                    <a:pt x="6" y="115"/>
                  </a:lnTo>
                  <a:lnTo>
                    <a:pt x="6" y="105"/>
                  </a:lnTo>
                  <a:lnTo>
                    <a:pt x="3" y="92"/>
                  </a:lnTo>
                  <a:lnTo>
                    <a:pt x="2" y="82"/>
                  </a:lnTo>
                  <a:lnTo>
                    <a:pt x="6" y="68"/>
                  </a:lnTo>
                  <a:lnTo>
                    <a:pt x="6" y="49"/>
                  </a:lnTo>
                  <a:lnTo>
                    <a:pt x="8" y="37"/>
                  </a:lnTo>
                  <a:lnTo>
                    <a:pt x="6" y="2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6" y="9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0" y="22"/>
                  </a:lnTo>
                  <a:lnTo>
                    <a:pt x="23" y="22"/>
                  </a:lnTo>
                  <a:lnTo>
                    <a:pt x="25" y="16"/>
                  </a:lnTo>
                  <a:lnTo>
                    <a:pt x="22" y="9"/>
                  </a:lnTo>
                  <a:lnTo>
                    <a:pt x="21" y="0"/>
                  </a:lnTo>
                  <a:lnTo>
                    <a:pt x="278" y="0"/>
                  </a:lnTo>
                  <a:lnTo>
                    <a:pt x="286" y="6"/>
                  </a:lnTo>
                  <a:lnTo>
                    <a:pt x="298" y="8"/>
                  </a:lnTo>
                  <a:lnTo>
                    <a:pt x="306" y="12"/>
                  </a:lnTo>
                  <a:lnTo>
                    <a:pt x="317" y="11"/>
                  </a:lnTo>
                  <a:lnTo>
                    <a:pt x="325" y="14"/>
                  </a:lnTo>
                  <a:lnTo>
                    <a:pt x="342" y="12"/>
                  </a:lnTo>
                  <a:lnTo>
                    <a:pt x="371" y="29"/>
                  </a:lnTo>
                  <a:lnTo>
                    <a:pt x="378" y="43"/>
                  </a:lnTo>
                  <a:lnTo>
                    <a:pt x="395" y="62"/>
                  </a:lnTo>
                  <a:lnTo>
                    <a:pt x="395" y="75"/>
                  </a:lnTo>
                  <a:lnTo>
                    <a:pt x="390" y="93"/>
                  </a:lnTo>
                  <a:lnTo>
                    <a:pt x="393" y="102"/>
                  </a:lnTo>
                  <a:lnTo>
                    <a:pt x="420" y="87"/>
                  </a:lnTo>
                  <a:lnTo>
                    <a:pt x="423" y="79"/>
                  </a:lnTo>
                  <a:lnTo>
                    <a:pt x="447" y="69"/>
                  </a:lnTo>
                  <a:lnTo>
                    <a:pt x="459" y="59"/>
                  </a:lnTo>
                  <a:lnTo>
                    <a:pt x="464" y="54"/>
                  </a:lnTo>
                  <a:lnTo>
                    <a:pt x="473" y="54"/>
                  </a:lnTo>
                  <a:lnTo>
                    <a:pt x="478" y="55"/>
                  </a:lnTo>
                  <a:lnTo>
                    <a:pt x="494" y="52"/>
                  </a:lnTo>
                  <a:lnTo>
                    <a:pt x="508" y="26"/>
                  </a:lnTo>
                  <a:lnTo>
                    <a:pt x="513" y="23"/>
                  </a:lnTo>
                  <a:lnTo>
                    <a:pt x="524" y="28"/>
                  </a:lnTo>
                  <a:lnTo>
                    <a:pt x="524" y="41"/>
                  </a:lnTo>
                  <a:lnTo>
                    <a:pt x="530" y="51"/>
                  </a:lnTo>
                  <a:lnTo>
                    <a:pt x="531" y="61"/>
                  </a:lnTo>
                  <a:lnTo>
                    <a:pt x="523" y="66"/>
                  </a:lnTo>
                  <a:lnTo>
                    <a:pt x="519" y="67"/>
                  </a:lnTo>
                  <a:lnTo>
                    <a:pt x="517" y="65"/>
                  </a:lnTo>
                  <a:lnTo>
                    <a:pt x="516" y="66"/>
                  </a:lnTo>
                  <a:lnTo>
                    <a:pt x="514" y="70"/>
                  </a:lnTo>
                  <a:lnTo>
                    <a:pt x="513" y="73"/>
                  </a:lnTo>
                  <a:lnTo>
                    <a:pt x="504" y="73"/>
                  </a:lnTo>
                  <a:lnTo>
                    <a:pt x="503" y="76"/>
                  </a:lnTo>
                  <a:lnTo>
                    <a:pt x="500" y="82"/>
                  </a:lnTo>
                  <a:lnTo>
                    <a:pt x="499" y="85"/>
                  </a:lnTo>
                  <a:lnTo>
                    <a:pt x="494" y="94"/>
                  </a:lnTo>
                  <a:lnTo>
                    <a:pt x="498" y="97"/>
                  </a:lnTo>
                  <a:lnTo>
                    <a:pt x="498" y="101"/>
                  </a:lnTo>
                  <a:lnTo>
                    <a:pt x="502" y="103"/>
                  </a:lnTo>
                  <a:lnTo>
                    <a:pt x="499" y="107"/>
                  </a:lnTo>
                  <a:lnTo>
                    <a:pt x="494" y="108"/>
                  </a:lnTo>
                  <a:lnTo>
                    <a:pt x="491" y="105"/>
                  </a:lnTo>
                  <a:lnTo>
                    <a:pt x="486" y="108"/>
                  </a:lnTo>
                  <a:lnTo>
                    <a:pt x="481" y="110"/>
                  </a:lnTo>
                  <a:lnTo>
                    <a:pt x="477" y="107"/>
                  </a:lnTo>
                  <a:lnTo>
                    <a:pt x="474" y="108"/>
                  </a:lnTo>
                  <a:lnTo>
                    <a:pt x="472" y="113"/>
                  </a:lnTo>
                  <a:lnTo>
                    <a:pt x="468" y="115"/>
                  </a:lnTo>
                  <a:lnTo>
                    <a:pt x="470" y="116"/>
                  </a:lnTo>
                  <a:lnTo>
                    <a:pt x="471" y="121"/>
                  </a:lnTo>
                  <a:lnTo>
                    <a:pt x="467" y="127"/>
                  </a:lnTo>
                  <a:lnTo>
                    <a:pt x="465" y="133"/>
                  </a:lnTo>
                  <a:lnTo>
                    <a:pt x="460" y="138"/>
                  </a:lnTo>
                  <a:lnTo>
                    <a:pt x="457" y="135"/>
                  </a:lnTo>
                  <a:lnTo>
                    <a:pt x="455" y="136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3" y="159"/>
                  </a:lnTo>
                  <a:lnTo>
                    <a:pt x="451" y="158"/>
                  </a:lnTo>
                  <a:lnTo>
                    <a:pt x="449" y="151"/>
                  </a:lnTo>
                  <a:lnTo>
                    <a:pt x="448" y="141"/>
                  </a:lnTo>
                  <a:lnTo>
                    <a:pt x="449" y="133"/>
                  </a:lnTo>
                  <a:lnTo>
                    <a:pt x="444" y="134"/>
                  </a:lnTo>
                  <a:lnTo>
                    <a:pt x="442" y="140"/>
                  </a:lnTo>
                  <a:lnTo>
                    <a:pt x="445" y="148"/>
                  </a:lnTo>
                  <a:lnTo>
                    <a:pt x="445" y="162"/>
                  </a:lnTo>
                  <a:lnTo>
                    <a:pt x="448" y="168"/>
                  </a:lnTo>
                  <a:lnTo>
                    <a:pt x="449" y="172"/>
                  </a:lnTo>
                  <a:lnTo>
                    <a:pt x="446" y="176"/>
                  </a:lnTo>
                  <a:lnTo>
                    <a:pt x="450" y="180"/>
                  </a:lnTo>
                  <a:lnTo>
                    <a:pt x="449" y="183"/>
                  </a:lnTo>
                  <a:lnTo>
                    <a:pt x="443" y="187"/>
                  </a:lnTo>
                  <a:lnTo>
                    <a:pt x="442" y="193"/>
                  </a:lnTo>
                  <a:lnTo>
                    <a:pt x="438" y="197"/>
                  </a:lnTo>
                  <a:lnTo>
                    <a:pt x="433" y="203"/>
                  </a:lnTo>
                  <a:lnTo>
                    <a:pt x="426" y="205"/>
                  </a:lnTo>
                  <a:lnTo>
                    <a:pt x="413" y="220"/>
                  </a:lnTo>
                  <a:lnTo>
                    <a:pt x="409" y="220"/>
                  </a:lnTo>
                  <a:lnTo>
                    <a:pt x="408" y="225"/>
                  </a:lnTo>
                  <a:lnTo>
                    <a:pt x="402" y="236"/>
                  </a:lnTo>
                  <a:lnTo>
                    <a:pt x="402" y="247"/>
                  </a:lnTo>
                  <a:lnTo>
                    <a:pt x="406" y="255"/>
                  </a:lnTo>
                  <a:lnTo>
                    <a:pt x="410" y="270"/>
                  </a:lnTo>
                  <a:lnTo>
                    <a:pt x="414" y="287"/>
                  </a:lnTo>
                  <a:lnTo>
                    <a:pt x="412" y="303"/>
                  </a:lnTo>
                  <a:lnTo>
                    <a:pt x="407" y="305"/>
                  </a:lnTo>
                  <a:lnTo>
                    <a:pt x="404" y="304"/>
                  </a:lnTo>
                  <a:lnTo>
                    <a:pt x="401" y="296"/>
                  </a:lnTo>
                  <a:lnTo>
                    <a:pt x="395" y="289"/>
                  </a:lnTo>
                  <a:lnTo>
                    <a:pt x="394" y="282"/>
                  </a:lnTo>
                  <a:lnTo>
                    <a:pt x="391" y="277"/>
                  </a:lnTo>
                  <a:lnTo>
                    <a:pt x="391" y="268"/>
                  </a:lnTo>
                  <a:lnTo>
                    <a:pt x="392" y="266"/>
                  </a:lnTo>
                  <a:lnTo>
                    <a:pt x="392" y="262"/>
                  </a:lnTo>
                  <a:lnTo>
                    <a:pt x="389" y="258"/>
                  </a:lnTo>
                  <a:lnTo>
                    <a:pt x="384" y="251"/>
                  </a:lnTo>
                  <a:lnTo>
                    <a:pt x="379" y="248"/>
                  </a:lnTo>
                  <a:lnTo>
                    <a:pt x="375" y="249"/>
                  </a:lnTo>
                  <a:lnTo>
                    <a:pt x="373" y="252"/>
                  </a:lnTo>
                  <a:lnTo>
                    <a:pt x="369" y="251"/>
                  </a:lnTo>
                  <a:lnTo>
                    <a:pt x="367" y="247"/>
                  </a:lnTo>
                  <a:lnTo>
                    <a:pt x="362" y="244"/>
                  </a:lnTo>
                  <a:lnTo>
                    <a:pt x="356" y="244"/>
                  </a:lnTo>
                  <a:lnTo>
                    <a:pt x="347" y="246"/>
                  </a:lnTo>
                  <a:lnTo>
                    <a:pt x="345" y="244"/>
                  </a:lnTo>
                  <a:lnTo>
                    <a:pt x="336" y="247"/>
                  </a:lnTo>
                  <a:lnTo>
                    <a:pt x="330" y="248"/>
                  </a:lnTo>
                  <a:lnTo>
                    <a:pt x="329" y="253"/>
                  </a:lnTo>
                  <a:lnTo>
                    <a:pt x="333" y="258"/>
                  </a:lnTo>
                  <a:lnTo>
                    <a:pt x="333" y="261"/>
                  </a:lnTo>
                  <a:lnTo>
                    <a:pt x="329" y="261"/>
                  </a:lnTo>
                  <a:lnTo>
                    <a:pt x="322" y="257"/>
                  </a:lnTo>
                  <a:lnTo>
                    <a:pt x="317" y="259"/>
                  </a:lnTo>
                  <a:lnTo>
                    <a:pt x="309" y="252"/>
                  </a:lnTo>
                  <a:lnTo>
                    <a:pt x="304" y="253"/>
                  </a:lnTo>
                  <a:lnTo>
                    <a:pt x="295" y="251"/>
                  </a:lnTo>
                  <a:lnTo>
                    <a:pt x="289" y="251"/>
                  </a:lnTo>
                  <a:lnTo>
                    <a:pt x="282" y="255"/>
                  </a:lnTo>
                  <a:lnTo>
                    <a:pt x="278" y="259"/>
                  </a:lnTo>
                  <a:lnTo>
                    <a:pt x="268" y="262"/>
                  </a:lnTo>
                  <a:lnTo>
                    <a:pt x="259" y="274"/>
                  </a:lnTo>
                  <a:lnTo>
                    <a:pt x="258" y="278"/>
                  </a:lnTo>
                  <a:lnTo>
                    <a:pt x="255" y="283"/>
                  </a:lnTo>
                  <a:lnTo>
                    <a:pt x="256" y="290"/>
                  </a:lnTo>
                  <a:lnTo>
                    <a:pt x="256" y="294"/>
                  </a:lnTo>
                  <a:lnTo>
                    <a:pt x="247" y="292"/>
                  </a:lnTo>
                  <a:lnTo>
                    <a:pt x="237" y="283"/>
                  </a:lnTo>
                  <a:lnTo>
                    <a:pt x="235" y="277"/>
                  </a:lnTo>
                  <a:lnTo>
                    <a:pt x="223" y="256"/>
                  </a:lnTo>
                  <a:lnTo>
                    <a:pt x="209" y="248"/>
                  </a:lnTo>
                  <a:lnTo>
                    <a:pt x="204" y="253"/>
                  </a:lnTo>
                  <a:lnTo>
                    <a:pt x="205" y="258"/>
                  </a:lnTo>
                  <a:lnTo>
                    <a:pt x="203" y="260"/>
                  </a:lnTo>
                  <a:lnTo>
                    <a:pt x="196" y="257"/>
                  </a:lnTo>
                  <a:lnTo>
                    <a:pt x="189" y="250"/>
                  </a:lnTo>
                  <a:lnTo>
                    <a:pt x="188" y="241"/>
                  </a:lnTo>
                  <a:lnTo>
                    <a:pt x="185" y="237"/>
                  </a:lnTo>
                  <a:lnTo>
                    <a:pt x="182" y="237"/>
                  </a:lnTo>
                  <a:lnTo>
                    <a:pt x="173" y="228"/>
                  </a:lnTo>
                  <a:lnTo>
                    <a:pt x="164" y="226"/>
                  </a:lnTo>
                  <a:lnTo>
                    <a:pt x="156" y="226"/>
                  </a:lnTo>
                  <a:lnTo>
                    <a:pt x="154" y="232"/>
                  </a:lnTo>
                  <a:lnTo>
                    <a:pt x="145" y="234"/>
                  </a:lnTo>
                  <a:lnTo>
                    <a:pt x="125" y="234"/>
                  </a:lnTo>
                  <a:lnTo>
                    <a:pt x="120" y="233"/>
                  </a:lnTo>
                  <a:lnTo>
                    <a:pt x="107" y="224"/>
                  </a:lnTo>
                  <a:lnTo>
                    <a:pt x="93" y="217"/>
                  </a:lnTo>
                  <a:lnTo>
                    <a:pt x="77" y="218"/>
                  </a:lnTo>
                  <a:lnTo>
                    <a:pt x="71" y="22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5" name="Freeform 145"/>
            <p:cNvSpPr>
              <a:spLocks/>
            </p:cNvSpPr>
            <p:nvPr/>
          </p:nvSpPr>
          <p:spPr bwMode="gray">
            <a:xfrm>
              <a:off x="1836" y="2601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6" name="Freeform 146"/>
            <p:cNvSpPr>
              <a:spLocks/>
            </p:cNvSpPr>
            <p:nvPr/>
          </p:nvSpPr>
          <p:spPr bwMode="gray">
            <a:xfrm>
              <a:off x="1844" y="2584"/>
              <a:ext cx="3" cy="2"/>
            </a:xfrm>
            <a:custGeom>
              <a:avLst/>
              <a:gdLst>
                <a:gd name="T0" fmla="*/ 0 w 2"/>
                <a:gd name="T1" fmla="*/ 0 h 2"/>
                <a:gd name="T2" fmla="*/ 2147483647 w 2"/>
                <a:gd name="T3" fmla="*/ 0 h 2"/>
                <a:gd name="T4" fmla="*/ 2147483647 w 2"/>
                <a:gd name="T5" fmla="*/ 2147483646 h 2"/>
                <a:gd name="T6" fmla="*/ 0 w 2"/>
                <a:gd name="T7" fmla="*/ 2147483646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7" name="Freeform 147"/>
            <p:cNvSpPr>
              <a:spLocks/>
            </p:cNvSpPr>
            <p:nvPr/>
          </p:nvSpPr>
          <p:spPr bwMode="gray">
            <a:xfrm>
              <a:off x="1858" y="2591"/>
              <a:ext cx="6" cy="6"/>
            </a:xfrm>
            <a:custGeom>
              <a:avLst/>
              <a:gdLst>
                <a:gd name="T0" fmla="*/ 0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2147483647 h 4"/>
                <a:gd name="T8" fmla="*/ 0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8" name="Freeform 148"/>
            <p:cNvSpPr>
              <a:spLocks/>
            </p:cNvSpPr>
            <p:nvPr/>
          </p:nvSpPr>
          <p:spPr bwMode="gray">
            <a:xfrm>
              <a:off x="1916" y="2637"/>
              <a:ext cx="15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2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79" name="Freeform 149"/>
            <p:cNvSpPr>
              <a:spLocks/>
            </p:cNvSpPr>
            <p:nvPr/>
          </p:nvSpPr>
          <p:spPr bwMode="gray">
            <a:xfrm>
              <a:off x="1985" y="2658"/>
              <a:ext cx="5" cy="8"/>
            </a:xfrm>
            <a:custGeom>
              <a:avLst/>
              <a:gdLst>
                <a:gd name="T0" fmla="*/ 0 w 4"/>
                <a:gd name="T1" fmla="*/ 2147483647 h 6"/>
                <a:gd name="T2" fmla="*/ 0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2147483647 h 6"/>
                <a:gd name="T10" fmla="*/ 2147483647 w 4"/>
                <a:gd name="T11" fmla="*/ 0 h 6"/>
                <a:gd name="T12" fmla="*/ 2147483647 w 4"/>
                <a:gd name="T13" fmla="*/ 2147483647 h 6"/>
                <a:gd name="T14" fmla="*/ 2147483647 w 4"/>
                <a:gd name="T15" fmla="*/ 2147483647 h 6"/>
                <a:gd name="T16" fmla="*/ 2147483647 w 4"/>
                <a:gd name="T17" fmla="*/ 2147483647 h 6"/>
                <a:gd name="T18" fmla="*/ 2147483647 w 4"/>
                <a:gd name="T19" fmla="*/ 2147483647 h 6"/>
                <a:gd name="T20" fmla="*/ 2147483647 w 4"/>
                <a:gd name="T21" fmla="*/ 2147483647 h 6"/>
                <a:gd name="T22" fmla="*/ 2147483647 w 4"/>
                <a:gd name="T23" fmla="*/ 2147483647 h 6"/>
                <a:gd name="T24" fmla="*/ 2147483647 w 4"/>
                <a:gd name="T25" fmla="*/ 2147483647 h 6"/>
                <a:gd name="T26" fmla="*/ 2147483647 w 4"/>
                <a:gd name="T27" fmla="*/ 2147483647 h 6"/>
                <a:gd name="T28" fmla="*/ 2147483647 w 4"/>
                <a:gd name="T29" fmla="*/ 2147483647 h 6"/>
                <a:gd name="T30" fmla="*/ 0 w 4"/>
                <a:gd name="T31" fmla="*/ 2147483647 h 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"/>
                <a:gd name="T49" fmla="*/ 0 h 6"/>
                <a:gd name="T50" fmla="*/ 4 w 4"/>
                <a:gd name="T51" fmla="*/ 6 h 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" h="6">
                  <a:moveTo>
                    <a:pt x="0" y="3"/>
                  </a:moveTo>
                  <a:lnTo>
                    <a:pt x="0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0" name="Freeform 150"/>
            <p:cNvSpPr>
              <a:spLocks/>
            </p:cNvSpPr>
            <p:nvPr/>
          </p:nvSpPr>
          <p:spPr bwMode="gray">
            <a:xfrm>
              <a:off x="1987" y="2671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0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2147483647 h 7"/>
                <a:gd name="T14" fmla="*/ 2147483647 w 6"/>
                <a:gd name="T15" fmla="*/ 2147483647 h 7"/>
                <a:gd name="T16" fmla="*/ 2147483647 w 6"/>
                <a:gd name="T17" fmla="*/ 2147483647 h 7"/>
                <a:gd name="T18" fmla="*/ 2147483647 w 6"/>
                <a:gd name="T19" fmla="*/ 2147483647 h 7"/>
                <a:gd name="T20" fmla="*/ 2147483647 w 6"/>
                <a:gd name="T21" fmla="*/ 2147483647 h 7"/>
                <a:gd name="T22" fmla="*/ 2147483647 w 6"/>
                <a:gd name="T23" fmla="*/ 2147483647 h 7"/>
                <a:gd name="T24" fmla="*/ 2147483647 w 6"/>
                <a:gd name="T25" fmla="*/ 2147483647 h 7"/>
                <a:gd name="T26" fmla="*/ 2147483647 w 6"/>
                <a:gd name="T27" fmla="*/ 2147483647 h 7"/>
                <a:gd name="T28" fmla="*/ 2147483647 w 6"/>
                <a:gd name="T29" fmla="*/ 2147483647 h 7"/>
                <a:gd name="T30" fmla="*/ 2147483647 w 6"/>
                <a:gd name="T31" fmla="*/ 2147483647 h 7"/>
                <a:gd name="T32" fmla="*/ 2147483647 w 6"/>
                <a:gd name="T33" fmla="*/ 2147483647 h 7"/>
                <a:gd name="T34" fmla="*/ 2147483647 w 6"/>
                <a:gd name="T35" fmla="*/ 2147483647 h 7"/>
                <a:gd name="T36" fmla="*/ 2147483647 w 6"/>
                <a:gd name="T37" fmla="*/ 2147483647 h 7"/>
                <a:gd name="T38" fmla="*/ 2147483647 w 6"/>
                <a:gd name="T39" fmla="*/ 2147483647 h 7"/>
                <a:gd name="T40" fmla="*/ 2147483647 w 6"/>
                <a:gd name="T41" fmla="*/ 2147483647 h 7"/>
                <a:gd name="T42" fmla="*/ 2147483647 w 6"/>
                <a:gd name="T43" fmla="*/ 2147483647 h 7"/>
                <a:gd name="T44" fmla="*/ 2147483647 w 6"/>
                <a:gd name="T45" fmla="*/ 2147483647 h 7"/>
                <a:gd name="T46" fmla="*/ 2147483647 w 6"/>
                <a:gd name="T47" fmla="*/ 2147483647 h 7"/>
                <a:gd name="T48" fmla="*/ 2147483647 w 6"/>
                <a:gd name="T49" fmla="*/ 2147483647 h 7"/>
                <a:gd name="T50" fmla="*/ 2147483647 w 6"/>
                <a:gd name="T51" fmla="*/ 2147483647 h 7"/>
                <a:gd name="T52" fmla="*/ 2147483647 w 6"/>
                <a:gd name="T53" fmla="*/ 2147483647 h 7"/>
                <a:gd name="T54" fmla="*/ 0 w 6"/>
                <a:gd name="T55" fmla="*/ 2147483647 h 7"/>
                <a:gd name="T56" fmla="*/ 0 w 6"/>
                <a:gd name="T57" fmla="*/ 2147483647 h 7"/>
                <a:gd name="T58" fmla="*/ 0 w 6"/>
                <a:gd name="T59" fmla="*/ 0 h 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"/>
                <a:gd name="T91" fmla="*/ 0 h 7"/>
                <a:gd name="T92" fmla="*/ 6 w 6"/>
                <a:gd name="T93" fmla="*/ 7 h 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1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1" name="Freeform 151"/>
            <p:cNvSpPr>
              <a:spLocks/>
            </p:cNvSpPr>
            <p:nvPr/>
          </p:nvSpPr>
          <p:spPr bwMode="gray">
            <a:xfrm>
              <a:off x="1964" y="262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0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2147483647 w 2"/>
                <a:gd name="T11" fmla="*/ 0 h 3"/>
                <a:gd name="T12" fmla="*/ 2147483647 w 2"/>
                <a:gd name="T13" fmla="*/ 2147483647 h 3"/>
                <a:gd name="T14" fmla="*/ 2147483647 w 2"/>
                <a:gd name="T15" fmla="*/ 2147483647 h 3"/>
                <a:gd name="T16" fmla="*/ 2147483647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3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2" name="Freeform 152"/>
            <p:cNvSpPr>
              <a:spLocks/>
            </p:cNvSpPr>
            <p:nvPr/>
          </p:nvSpPr>
          <p:spPr bwMode="gray">
            <a:xfrm>
              <a:off x="1967" y="2632"/>
              <a:ext cx="2" cy="4"/>
            </a:xfrm>
            <a:custGeom>
              <a:avLst/>
              <a:gdLst>
                <a:gd name="T0" fmla="*/ 2147483646 w 2"/>
                <a:gd name="T1" fmla="*/ 2147483647 h 3"/>
                <a:gd name="T2" fmla="*/ 2147483646 w 2"/>
                <a:gd name="T3" fmla="*/ 2147483647 h 3"/>
                <a:gd name="T4" fmla="*/ 2147483646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w 2"/>
                <a:gd name="T11" fmla="*/ 2147483647 h 3"/>
                <a:gd name="T12" fmla="*/ 2147483646 w 2"/>
                <a:gd name="T13" fmla="*/ 2147483647 h 3"/>
                <a:gd name="T14" fmla="*/ 2147483646 w 2"/>
                <a:gd name="T15" fmla="*/ 0 h 3"/>
                <a:gd name="T16" fmla="*/ 2147483646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3" name="Freeform 153"/>
            <p:cNvSpPr>
              <a:spLocks/>
            </p:cNvSpPr>
            <p:nvPr/>
          </p:nvSpPr>
          <p:spPr bwMode="gray">
            <a:xfrm>
              <a:off x="1978" y="2623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0 h 4"/>
                <a:gd name="T10" fmla="*/ 2147483647 w 3"/>
                <a:gd name="T11" fmla="*/ 2147483647 h 4"/>
                <a:gd name="T12" fmla="*/ 2147483647 w 3"/>
                <a:gd name="T13" fmla="*/ 2147483647 h 4"/>
                <a:gd name="T14" fmla="*/ 2147483647 w 3"/>
                <a:gd name="T15" fmla="*/ 2147483647 h 4"/>
                <a:gd name="T16" fmla="*/ 2147483647 w 3"/>
                <a:gd name="T17" fmla="*/ 2147483647 h 4"/>
                <a:gd name="T18" fmla="*/ 2147483647 w 3"/>
                <a:gd name="T19" fmla="*/ 2147483647 h 4"/>
                <a:gd name="T20" fmla="*/ 2147483647 w 3"/>
                <a:gd name="T21" fmla="*/ 2147483647 h 4"/>
                <a:gd name="T22" fmla="*/ 0 w 3"/>
                <a:gd name="T23" fmla="*/ 2147483647 h 4"/>
                <a:gd name="T24" fmla="*/ 0 w 3"/>
                <a:gd name="T25" fmla="*/ 2147483647 h 4"/>
                <a:gd name="T26" fmla="*/ 0 w 3"/>
                <a:gd name="T27" fmla="*/ 2147483647 h 4"/>
                <a:gd name="T28" fmla="*/ 0 w 3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4"/>
                <a:gd name="T47" fmla="*/ 3 w 3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4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4" name="Freeform 154"/>
            <p:cNvSpPr>
              <a:spLocks/>
            </p:cNvSpPr>
            <p:nvPr/>
          </p:nvSpPr>
          <p:spPr bwMode="gray">
            <a:xfrm>
              <a:off x="1978" y="2632"/>
              <a:ext cx="6" cy="5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0 w 4"/>
                <a:gd name="T23" fmla="*/ 2147483647 h 4"/>
                <a:gd name="T24" fmla="*/ 0 w 4"/>
                <a:gd name="T25" fmla="*/ 2147483647 h 4"/>
                <a:gd name="T26" fmla="*/ 2147483647 w 4"/>
                <a:gd name="T27" fmla="*/ 2147483647 h 4"/>
                <a:gd name="T28" fmla="*/ 0 w 4"/>
                <a:gd name="T29" fmla="*/ 2147483647 h 4"/>
                <a:gd name="T30" fmla="*/ 0 w 4"/>
                <a:gd name="T31" fmla="*/ 2147483647 h 4"/>
                <a:gd name="T32" fmla="*/ 0 w 4"/>
                <a:gd name="T33" fmla="*/ 2147483647 h 4"/>
                <a:gd name="T34" fmla="*/ 2147483647 w 4"/>
                <a:gd name="T35" fmla="*/ 2147483647 h 4"/>
                <a:gd name="T36" fmla="*/ 2147483647 w 4"/>
                <a:gd name="T37" fmla="*/ 2147483647 h 4"/>
                <a:gd name="T38" fmla="*/ 2147483647 w 4"/>
                <a:gd name="T39" fmla="*/ 0 h 4"/>
                <a:gd name="T40" fmla="*/ 2147483647 w 4"/>
                <a:gd name="T41" fmla="*/ 0 h 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"/>
                <a:gd name="T64" fmla="*/ 0 h 4"/>
                <a:gd name="T65" fmla="*/ 4 w 4"/>
                <a:gd name="T66" fmla="*/ 4 h 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" h="4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5" name="Freeform 155"/>
            <p:cNvSpPr>
              <a:spLocks/>
            </p:cNvSpPr>
            <p:nvPr/>
          </p:nvSpPr>
          <p:spPr bwMode="gray">
            <a:xfrm>
              <a:off x="1973" y="263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2147483647 w 2"/>
                <a:gd name="T9" fmla="*/ 2147483647 h 3"/>
                <a:gd name="T10" fmla="*/ 0 w 2"/>
                <a:gd name="T11" fmla="*/ 2147483647 h 3"/>
                <a:gd name="T12" fmla="*/ 0 w 2"/>
                <a:gd name="T13" fmla="*/ 0 h 3"/>
                <a:gd name="T14" fmla="*/ 2147483647 w 2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"/>
                <a:gd name="T25" fmla="*/ 0 h 3"/>
                <a:gd name="T26" fmla="*/ 2 w 2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" h="3">
                  <a:moveTo>
                    <a:pt x="1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6" name="Freeform 156"/>
            <p:cNvSpPr>
              <a:spLocks/>
            </p:cNvSpPr>
            <p:nvPr/>
          </p:nvSpPr>
          <p:spPr bwMode="gray">
            <a:xfrm>
              <a:off x="1978" y="2644"/>
              <a:ext cx="11" cy="10"/>
            </a:xfrm>
            <a:custGeom>
              <a:avLst/>
              <a:gdLst>
                <a:gd name="T0" fmla="*/ 2147483647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2147483647 w 8"/>
                <a:gd name="T7" fmla="*/ 2147483647 h 8"/>
                <a:gd name="T8" fmla="*/ 2147483647 w 8"/>
                <a:gd name="T9" fmla="*/ 0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2147483647 w 8"/>
                <a:gd name="T17" fmla="*/ 2147483647 h 8"/>
                <a:gd name="T18" fmla="*/ 2147483647 w 8"/>
                <a:gd name="T19" fmla="*/ 2147483647 h 8"/>
                <a:gd name="T20" fmla="*/ 2147483647 w 8"/>
                <a:gd name="T21" fmla="*/ 2147483647 h 8"/>
                <a:gd name="T22" fmla="*/ 2147483647 w 8"/>
                <a:gd name="T23" fmla="*/ 2147483647 h 8"/>
                <a:gd name="T24" fmla="*/ 2147483647 w 8"/>
                <a:gd name="T25" fmla="*/ 2147483647 h 8"/>
                <a:gd name="T26" fmla="*/ 2147483647 w 8"/>
                <a:gd name="T27" fmla="*/ 2147483647 h 8"/>
                <a:gd name="T28" fmla="*/ 2147483647 w 8"/>
                <a:gd name="T29" fmla="*/ 2147483647 h 8"/>
                <a:gd name="T30" fmla="*/ 2147483647 w 8"/>
                <a:gd name="T31" fmla="*/ 2147483647 h 8"/>
                <a:gd name="T32" fmla="*/ 2147483647 w 8"/>
                <a:gd name="T33" fmla="*/ 2147483647 h 8"/>
                <a:gd name="T34" fmla="*/ 2147483647 w 8"/>
                <a:gd name="T35" fmla="*/ 2147483647 h 8"/>
                <a:gd name="T36" fmla="*/ 2147483647 w 8"/>
                <a:gd name="T37" fmla="*/ 2147483647 h 8"/>
                <a:gd name="T38" fmla="*/ 2147483647 w 8"/>
                <a:gd name="T39" fmla="*/ 2147483647 h 8"/>
                <a:gd name="T40" fmla="*/ 2147483647 w 8"/>
                <a:gd name="T41" fmla="*/ 2147483647 h 8"/>
                <a:gd name="T42" fmla="*/ 2147483647 w 8"/>
                <a:gd name="T43" fmla="*/ 2147483647 h 8"/>
                <a:gd name="T44" fmla="*/ 0 w 8"/>
                <a:gd name="T45" fmla="*/ 2147483647 h 8"/>
                <a:gd name="T46" fmla="*/ 0 w 8"/>
                <a:gd name="T47" fmla="*/ 2147483647 h 8"/>
                <a:gd name="T48" fmla="*/ 2147483647 w 8"/>
                <a:gd name="T49" fmla="*/ 2147483647 h 8"/>
                <a:gd name="T50" fmla="*/ 2147483647 w 8"/>
                <a:gd name="T51" fmla="*/ 2147483647 h 8"/>
                <a:gd name="T52" fmla="*/ 2147483647 w 8"/>
                <a:gd name="T53" fmla="*/ 2147483647 h 8"/>
                <a:gd name="T54" fmla="*/ 2147483647 w 8"/>
                <a:gd name="T55" fmla="*/ 2147483647 h 8"/>
                <a:gd name="T56" fmla="*/ 2147483647 w 8"/>
                <a:gd name="T57" fmla="*/ 2147483647 h 8"/>
                <a:gd name="T58" fmla="*/ 2147483647 w 8"/>
                <a:gd name="T59" fmla="*/ 2147483647 h 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"/>
                <a:gd name="T91" fmla="*/ 0 h 8"/>
                <a:gd name="T92" fmla="*/ 8 w 8"/>
                <a:gd name="T93" fmla="*/ 8 h 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" h="8">
                  <a:moveTo>
                    <a:pt x="4" y="4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7" name="Freeform 157"/>
            <p:cNvSpPr>
              <a:spLocks/>
            </p:cNvSpPr>
            <p:nvPr/>
          </p:nvSpPr>
          <p:spPr bwMode="gray">
            <a:xfrm>
              <a:off x="1986" y="2653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2147483647 w 3"/>
                <a:gd name="T13" fmla="*/ 2147483646 h 2"/>
                <a:gd name="T14" fmla="*/ 0 w 3"/>
                <a:gd name="T15" fmla="*/ 0 h 2"/>
                <a:gd name="T16" fmla="*/ 2147483647 w 3"/>
                <a:gd name="T17" fmla="*/ 0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"/>
                <a:gd name="T28" fmla="*/ 0 h 2"/>
                <a:gd name="T29" fmla="*/ 3 w 3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" h="2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8" name="Freeform 158"/>
            <p:cNvSpPr>
              <a:spLocks/>
            </p:cNvSpPr>
            <p:nvPr/>
          </p:nvSpPr>
          <p:spPr bwMode="gray">
            <a:xfrm>
              <a:off x="1990" y="2684"/>
              <a:ext cx="5" cy="10"/>
            </a:xfrm>
            <a:custGeom>
              <a:avLst/>
              <a:gdLst>
                <a:gd name="T0" fmla="*/ 2147483647 w 4"/>
                <a:gd name="T1" fmla="*/ 0 h 8"/>
                <a:gd name="T2" fmla="*/ 2147483647 w 4"/>
                <a:gd name="T3" fmla="*/ 2147483647 h 8"/>
                <a:gd name="T4" fmla="*/ 2147483647 w 4"/>
                <a:gd name="T5" fmla="*/ 2147483647 h 8"/>
                <a:gd name="T6" fmla="*/ 2147483647 w 4"/>
                <a:gd name="T7" fmla="*/ 2147483647 h 8"/>
                <a:gd name="T8" fmla="*/ 2147483647 w 4"/>
                <a:gd name="T9" fmla="*/ 2147483647 h 8"/>
                <a:gd name="T10" fmla="*/ 2147483647 w 4"/>
                <a:gd name="T11" fmla="*/ 2147483647 h 8"/>
                <a:gd name="T12" fmla="*/ 2147483647 w 4"/>
                <a:gd name="T13" fmla="*/ 2147483647 h 8"/>
                <a:gd name="T14" fmla="*/ 2147483647 w 4"/>
                <a:gd name="T15" fmla="*/ 2147483647 h 8"/>
                <a:gd name="T16" fmla="*/ 2147483647 w 4"/>
                <a:gd name="T17" fmla="*/ 2147483647 h 8"/>
                <a:gd name="T18" fmla="*/ 2147483647 w 4"/>
                <a:gd name="T19" fmla="*/ 2147483647 h 8"/>
                <a:gd name="T20" fmla="*/ 2147483647 w 4"/>
                <a:gd name="T21" fmla="*/ 2147483647 h 8"/>
                <a:gd name="T22" fmla="*/ 2147483647 w 4"/>
                <a:gd name="T23" fmla="*/ 2147483647 h 8"/>
                <a:gd name="T24" fmla="*/ 2147483647 w 4"/>
                <a:gd name="T25" fmla="*/ 2147483647 h 8"/>
                <a:gd name="T26" fmla="*/ 0 w 4"/>
                <a:gd name="T27" fmla="*/ 2147483647 h 8"/>
                <a:gd name="T28" fmla="*/ 0 w 4"/>
                <a:gd name="T29" fmla="*/ 2147483647 h 8"/>
                <a:gd name="T30" fmla="*/ 2147483647 w 4"/>
                <a:gd name="T31" fmla="*/ 2147483647 h 8"/>
                <a:gd name="T32" fmla="*/ 2147483647 w 4"/>
                <a:gd name="T33" fmla="*/ 2147483647 h 8"/>
                <a:gd name="T34" fmla="*/ 2147483647 w 4"/>
                <a:gd name="T35" fmla="*/ 2147483647 h 8"/>
                <a:gd name="T36" fmla="*/ 2147483647 w 4"/>
                <a:gd name="T37" fmla="*/ 2147483647 h 8"/>
                <a:gd name="T38" fmla="*/ 2147483647 w 4"/>
                <a:gd name="T39" fmla="*/ 0 h 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"/>
                <a:gd name="T61" fmla="*/ 0 h 8"/>
                <a:gd name="T62" fmla="*/ 4 w 4"/>
                <a:gd name="T63" fmla="*/ 8 h 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" h="8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89" name="Freeform 159"/>
            <p:cNvSpPr>
              <a:spLocks/>
            </p:cNvSpPr>
            <p:nvPr/>
          </p:nvSpPr>
          <p:spPr bwMode="gray">
            <a:xfrm>
              <a:off x="1989" y="269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0 w 3"/>
                <a:gd name="T15" fmla="*/ 2147483647 h 5"/>
                <a:gd name="T16" fmla="*/ 0 w 3"/>
                <a:gd name="T17" fmla="*/ 2147483647 h 5"/>
                <a:gd name="T18" fmla="*/ 0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2147483647 w 3"/>
                <a:gd name="T25" fmla="*/ 0 h 5"/>
                <a:gd name="T26" fmla="*/ 2147483647 w 3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5"/>
                <a:gd name="T44" fmla="*/ 3 w 3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0" name="Freeform 160"/>
            <p:cNvSpPr>
              <a:spLocks/>
            </p:cNvSpPr>
            <p:nvPr/>
          </p:nvSpPr>
          <p:spPr bwMode="gray">
            <a:xfrm>
              <a:off x="1990" y="270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1" name="Freeform 161"/>
            <p:cNvSpPr>
              <a:spLocks/>
            </p:cNvSpPr>
            <p:nvPr/>
          </p:nvSpPr>
          <p:spPr bwMode="gray">
            <a:xfrm>
              <a:off x="2010" y="2696"/>
              <a:ext cx="5" cy="6"/>
            </a:xfrm>
            <a:custGeom>
              <a:avLst/>
              <a:gdLst>
                <a:gd name="T0" fmla="*/ 0 w 4"/>
                <a:gd name="T1" fmla="*/ 0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2147483647 w 4"/>
                <a:gd name="T13" fmla="*/ 2147483647 h 5"/>
                <a:gd name="T14" fmla="*/ 2147483647 w 4"/>
                <a:gd name="T15" fmla="*/ 2147483647 h 5"/>
                <a:gd name="T16" fmla="*/ 2147483647 w 4"/>
                <a:gd name="T17" fmla="*/ 2147483647 h 5"/>
                <a:gd name="T18" fmla="*/ 2147483647 w 4"/>
                <a:gd name="T19" fmla="*/ 2147483647 h 5"/>
                <a:gd name="T20" fmla="*/ 2147483647 w 4"/>
                <a:gd name="T21" fmla="*/ 2147483647 h 5"/>
                <a:gd name="T22" fmla="*/ 0 w 4"/>
                <a:gd name="T23" fmla="*/ 2147483647 h 5"/>
                <a:gd name="T24" fmla="*/ 0 w 4"/>
                <a:gd name="T25" fmla="*/ 2147483647 h 5"/>
                <a:gd name="T26" fmla="*/ 0 w 4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"/>
                <a:gd name="T43" fmla="*/ 0 h 5"/>
                <a:gd name="T44" fmla="*/ 4 w 4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2" name="Freeform 162"/>
            <p:cNvSpPr>
              <a:spLocks/>
            </p:cNvSpPr>
            <p:nvPr/>
          </p:nvSpPr>
          <p:spPr bwMode="gray">
            <a:xfrm>
              <a:off x="1654" y="2637"/>
              <a:ext cx="18" cy="33"/>
            </a:xfrm>
            <a:custGeom>
              <a:avLst/>
              <a:gdLst>
                <a:gd name="T0" fmla="*/ 2147483647 w 14"/>
                <a:gd name="T1" fmla="*/ 2147483647 h 25"/>
                <a:gd name="T2" fmla="*/ 0 w 14"/>
                <a:gd name="T3" fmla="*/ 2147483647 h 25"/>
                <a:gd name="T4" fmla="*/ 2147483647 w 14"/>
                <a:gd name="T5" fmla="*/ 2147483647 h 25"/>
                <a:gd name="T6" fmla="*/ 2147483647 w 14"/>
                <a:gd name="T7" fmla="*/ 0 h 25"/>
                <a:gd name="T8" fmla="*/ 2147483647 w 14"/>
                <a:gd name="T9" fmla="*/ 2147483647 h 25"/>
                <a:gd name="T10" fmla="*/ 2147483647 w 14"/>
                <a:gd name="T11" fmla="*/ 2147483647 h 25"/>
                <a:gd name="T12" fmla="*/ 2147483647 w 14"/>
                <a:gd name="T13" fmla="*/ 2147483647 h 25"/>
                <a:gd name="T14" fmla="*/ 2147483647 w 14"/>
                <a:gd name="T15" fmla="*/ 2147483647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25"/>
                <a:gd name="T26" fmla="*/ 14 w 14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25">
                  <a:moveTo>
                    <a:pt x="4" y="25"/>
                  </a:moveTo>
                  <a:lnTo>
                    <a:pt x="0" y="22"/>
                  </a:lnTo>
                  <a:lnTo>
                    <a:pt x="1" y="6"/>
                  </a:lnTo>
                  <a:lnTo>
                    <a:pt x="5" y="0"/>
                  </a:lnTo>
                  <a:lnTo>
                    <a:pt x="14" y="2"/>
                  </a:lnTo>
                  <a:lnTo>
                    <a:pt x="11" y="5"/>
                  </a:lnTo>
                  <a:lnTo>
                    <a:pt x="10" y="11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3" name="Freeform 163"/>
            <p:cNvSpPr>
              <a:spLocks/>
            </p:cNvSpPr>
            <p:nvPr/>
          </p:nvSpPr>
          <p:spPr bwMode="gray">
            <a:xfrm>
              <a:off x="1648" y="2672"/>
              <a:ext cx="77" cy="41"/>
            </a:xfrm>
            <a:custGeom>
              <a:avLst/>
              <a:gdLst>
                <a:gd name="T0" fmla="*/ 2147483647 w 59"/>
                <a:gd name="T1" fmla="*/ 2147483647 h 31"/>
                <a:gd name="T2" fmla="*/ 2147483647 w 59"/>
                <a:gd name="T3" fmla="*/ 2147483647 h 31"/>
                <a:gd name="T4" fmla="*/ 2147483647 w 59"/>
                <a:gd name="T5" fmla="*/ 2147483647 h 31"/>
                <a:gd name="T6" fmla="*/ 0 w 59"/>
                <a:gd name="T7" fmla="*/ 2147483647 h 31"/>
                <a:gd name="T8" fmla="*/ 2147483647 w 59"/>
                <a:gd name="T9" fmla="*/ 2147483647 h 31"/>
                <a:gd name="T10" fmla="*/ 2147483647 w 59"/>
                <a:gd name="T11" fmla="*/ 2147483647 h 31"/>
                <a:gd name="T12" fmla="*/ 2147483647 w 59"/>
                <a:gd name="T13" fmla="*/ 2147483647 h 31"/>
                <a:gd name="T14" fmla="*/ 2147483647 w 59"/>
                <a:gd name="T15" fmla="*/ 2147483647 h 31"/>
                <a:gd name="T16" fmla="*/ 2147483647 w 59"/>
                <a:gd name="T17" fmla="*/ 0 h 31"/>
                <a:gd name="T18" fmla="*/ 2147483647 w 59"/>
                <a:gd name="T19" fmla="*/ 2147483647 h 31"/>
                <a:gd name="T20" fmla="*/ 2147483647 w 59"/>
                <a:gd name="T21" fmla="*/ 2147483647 h 31"/>
                <a:gd name="T22" fmla="*/ 2147483647 w 59"/>
                <a:gd name="T23" fmla="*/ 2147483647 h 31"/>
                <a:gd name="T24" fmla="*/ 2147483647 w 59"/>
                <a:gd name="T25" fmla="*/ 2147483647 h 31"/>
                <a:gd name="T26" fmla="*/ 2147483647 w 59"/>
                <a:gd name="T27" fmla="*/ 2147483647 h 31"/>
                <a:gd name="T28" fmla="*/ 2147483647 w 59"/>
                <a:gd name="T29" fmla="*/ 2147483647 h 31"/>
                <a:gd name="T30" fmla="*/ 2147483647 w 59"/>
                <a:gd name="T31" fmla="*/ 2147483647 h 31"/>
                <a:gd name="T32" fmla="*/ 2147483647 w 59"/>
                <a:gd name="T33" fmla="*/ 2147483647 h 31"/>
                <a:gd name="T34" fmla="*/ 2147483647 w 59"/>
                <a:gd name="T35" fmla="*/ 2147483647 h 31"/>
                <a:gd name="T36" fmla="*/ 2147483647 w 59"/>
                <a:gd name="T37" fmla="*/ 2147483647 h 31"/>
                <a:gd name="T38" fmla="*/ 2147483647 w 59"/>
                <a:gd name="T39" fmla="*/ 2147483647 h 3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9"/>
                <a:gd name="T61" fmla="*/ 0 h 31"/>
                <a:gd name="T62" fmla="*/ 59 w 59"/>
                <a:gd name="T63" fmla="*/ 31 h 3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9" h="31">
                  <a:moveTo>
                    <a:pt x="20" y="28"/>
                  </a:moveTo>
                  <a:lnTo>
                    <a:pt x="17" y="26"/>
                  </a:lnTo>
                  <a:lnTo>
                    <a:pt x="12" y="19"/>
                  </a:lnTo>
                  <a:lnTo>
                    <a:pt x="0" y="16"/>
                  </a:lnTo>
                  <a:lnTo>
                    <a:pt x="13" y="6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33" y="1"/>
                  </a:lnTo>
                  <a:lnTo>
                    <a:pt x="49" y="0"/>
                  </a:lnTo>
                  <a:lnTo>
                    <a:pt x="56" y="7"/>
                  </a:lnTo>
                  <a:lnTo>
                    <a:pt x="59" y="9"/>
                  </a:lnTo>
                  <a:lnTo>
                    <a:pt x="52" y="11"/>
                  </a:lnTo>
                  <a:lnTo>
                    <a:pt x="44" y="11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26" y="23"/>
                  </a:lnTo>
                  <a:lnTo>
                    <a:pt x="26" y="28"/>
                  </a:lnTo>
                  <a:lnTo>
                    <a:pt x="24" y="31"/>
                  </a:lnTo>
                  <a:lnTo>
                    <a:pt x="20" y="29"/>
                  </a:lnTo>
                  <a:lnTo>
                    <a:pt x="20" y="2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4" name="Freeform 164"/>
            <p:cNvSpPr>
              <a:spLocks/>
            </p:cNvSpPr>
            <p:nvPr/>
          </p:nvSpPr>
          <p:spPr bwMode="gray">
            <a:xfrm>
              <a:off x="1643" y="2693"/>
              <a:ext cx="28" cy="17"/>
            </a:xfrm>
            <a:custGeom>
              <a:avLst/>
              <a:gdLst>
                <a:gd name="T0" fmla="*/ 2147483647 w 21"/>
                <a:gd name="T1" fmla="*/ 0 h 13"/>
                <a:gd name="T2" fmla="*/ 2147483647 w 21"/>
                <a:gd name="T3" fmla="*/ 2147483647 h 13"/>
                <a:gd name="T4" fmla="*/ 2147483647 w 21"/>
                <a:gd name="T5" fmla="*/ 2147483647 h 13"/>
                <a:gd name="T6" fmla="*/ 2147483647 w 21"/>
                <a:gd name="T7" fmla="*/ 2147483647 h 13"/>
                <a:gd name="T8" fmla="*/ 2147483647 w 21"/>
                <a:gd name="T9" fmla="*/ 2147483647 h 13"/>
                <a:gd name="T10" fmla="*/ 0 w 21"/>
                <a:gd name="T11" fmla="*/ 2147483647 h 13"/>
                <a:gd name="T12" fmla="*/ 2147483647 w 21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3"/>
                <a:gd name="T23" fmla="*/ 21 w 21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3">
                  <a:moveTo>
                    <a:pt x="4" y="0"/>
                  </a:moveTo>
                  <a:lnTo>
                    <a:pt x="16" y="3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5" name="Freeform 165"/>
            <p:cNvSpPr>
              <a:spLocks/>
            </p:cNvSpPr>
            <p:nvPr/>
          </p:nvSpPr>
          <p:spPr bwMode="gray">
            <a:xfrm>
              <a:off x="1715" y="2572"/>
              <a:ext cx="113" cy="47"/>
            </a:xfrm>
            <a:custGeom>
              <a:avLst/>
              <a:gdLst>
                <a:gd name="T0" fmla="*/ 2147483647 w 87"/>
                <a:gd name="T1" fmla="*/ 2147483647 h 36"/>
                <a:gd name="T2" fmla="*/ 2147483647 w 87"/>
                <a:gd name="T3" fmla="*/ 0 h 36"/>
                <a:gd name="T4" fmla="*/ 2147483647 w 87"/>
                <a:gd name="T5" fmla="*/ 0 h 36"/>
                <a:gd name="T6" fmla="*/ 2147483647 w 87"/>
                <a:gd name="T7" fmla="*/ 0 h 36"/>
                <a:gd name="T8" fmla="*/ 2147483647 w 87"/>
                <a:gd name="T9" fmla="*/ 2147483647 h 36"/>
                <a:gd name="T10" fmla="*/ 2147483647 w 87"/>
                <a:gd name="T11" fmla="*/ 2147483647 h 36"/>
                <a:gd name="T12" fmla="*/ 2147483647 w 87"/>
                <a:gd name="T13" fmla="*/ 2147483647 h 36"/>
                <a:gd name="T14" fmla="*/ 2147483647 w 87"/>
                <a:gd name="T15" fmla="*/ 2147483647 h 36"/>
                <a:gd name="T16" fmla="*/ 2147483647 w 87"/>
                <a:gd name="T17" fmla="*/ 2147483647 h 36"/>
                <a:gd name="T18" fmla="*/ 2147483647 w 87"/>
                <a:gd name="T19" fmla="*/ 2147483647 h 36"/>
                <a:gd name="T20" fmla="*/ 2147483647 w 87"/>
                <a:gd name="T21" fmla="*/ 2147483647 h 36"/>
                <a:gd name="T22" fmla="*/ 2147483647 w 87"/>
                <a:gd name="T23" fmla="*/ 2147483647 h 36"/>
                <a:gd name="T24" fmla="*/ 2147483647 w 87"/>
                <a:gd name="T25" fmla="*/ 2147483647 h 36"/>
                <a:gd name="T26" fmla="*/ 2147483647 w 87"/>
                <a:gd name="T27" fmla="*/ 2147483647 h 36"/>
                <a:gd name="T28" fmla="*/ 2147483647 w 87"/>
                <a:gd name="T29" fmla="*/ 2147483647 h 36"/>
                <a:gd name="T30" fmla="*/ 2147483647 w 87"/>
                <a:gd name="T31" fmla="*/ 2147483647 h 36"/>
                <a:gd name="T32" fmla="*/ 2147483647 w 87"/>
                <a:gd name="T33" fmla="*/ 2147483647 h 36"/>
                <a:gd name="T34" fmla="*/ 2147483647 w 87"/>
                <a:gd name="T35" fmla="*/ 2147483647 h 36"/>
                <a:gd name="T36" fmla="*/ 2147483647 w 87"/>
                <a:gd name="T37" fmla="*/ 2147483647 h 36"/>
                <a:gd name="T38" fmla="*/ 2147483647 w 87"/>
                <a:gd name="T39" fmla="*/ 2147483647 h 36"/>
                <a:gd name="T40" fmla="*/ 2147483647 w 87"/>
                <a:gd name="T41" fmla="*/ 2147483647 h 36"/>
                <a:gd name="T42" fmla="*/ 2147483647 w 87"/>
                <a:gd name="T43" fmla="*/ 2147483647 h 36"/>
                <a:gd name="T44" fmla="*/ 2147483647 w 87"/>
                <a:gd name="T45" fmla="*/ 2147483647 h 36"/>
                <a:gd name="T46" fmla="*/ 2147483647 w 87"/>
                <a:gd name="T47" fmla="*/ 2147483647 h 36"/>
                <a:gd name="T48" fmla="*/ 2147483647 w 87"/>
                <a:gd name="T49" fmla="*/ 2147483647 h 36"/>
                <a:gd name="T50" fmla="*/ 2147483647 w 87"/>
                <a:gd name="T51" fmla="*/ 2147483647 h 36"/>
                <a:gd name="T52" fmla="*/ 2147483647 w 87"/>
                <a:gd name="T53" fmla="*/ 2147483647 h 36"/>
                <a:gd name="T54" fmla="*/ 2147483647 w 87"/>
                <a:gd name="T55" fmla="*/ 2147483647 h 36"/>
                <a:gd name="T56" fmla="*/ 2147483647 w 87"/>
                <a:gd name="T57" fmla="*/ 2147483647 h 36"/>
                <a:gd name="T58" fmla="*/ 2147483647 w 87"/>
                <a:gd name="T59" fmla="*/ 2147483647 h 36"/>
                <a:gd name="T60" fmla="*/ 0 w 87"/>
                <a:gd name="T61" fmla="*/ 2147483647 h 36"/>
                <a:gd name="T62" fmla="*/ 2147483647 w 87"/>
                <a:gd name="T63" fmla="*/ 2147483647 h 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7"/>
                <a:gd name="T97" fmla="*/ 0 h 36"/>
                <a:gd name="T98" fmla="*/ 87 w 87"/>
                <a:gd name="T99" fmla="*/ 36 h 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7" h="36">
                  <a:moveTo>
                    <a:pt x="1" y="5"/>
                  </a:moveTo>
                  <a:lnTo>
                    <a:pt x="9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34" y="1"/>
                  </a:lnTo>
                  <a:lnTo>
                    <a:pt x="40" y="4"/>
                  </a:lnTo>
                  <a:lnTo>
                    <a:pt x="42" y="8"/>
                  </a:lnTo>
                  <a:lnTo>
                    <a:pt x="49" y="8"/>
                  </a:lnTo>
                  <a:lnTo>
                    <a:pt x="64" y="18"/>
                  </a:lnTo>
                  <a:lnTo>
                    <a:pt x="67" y="22"/>
                  </a:lnTo>
                  <a:lnTo>
                    <a:pt x="70" y="22"/>
                  </a:lnTo>
                  <a:lnTo>
                    <a:pt x="76" y="27"/>
                  </a:lnTo>
                  <a:lnTo>
                    <a:pt x="85" y="28"/>
                  </a:lnTo>
                  <a:lnTo>
                    <a:pt x="87" y="32"/>
                  </a:lnTo>
                  <a:lnTo>
                    <a:pt x="74" y="34"/>
                  </a:lnTo>
                  <a:lnTo>
                    <a:pt x="70" y="33"/>
                  </a:lnTo>
                  <a:lnTo>
                    <a:pt x="59" y="36"/>
                  </a:lnTo>
                  <a:lnTo>
                    <a:pt x="56" y="34"/>
                  </a:lnTo>
                  <a:lnTo>
                    <a:pt x="56" y="31"/>
                  </a:lnTo>
                  <a:lnTo>
                    <a:pt x="60" y="27"/>
                  </a:lnTo>
                  <a:lnTo>
                    <a:pt x="58" y="25"/>
                  </a:lnTo>
                  <a:lnTo>
                    <a:pt x="52" y="24"/>
                  </a:lnTo>
                  <a:lnTo>
                    <a:pt x="45" y="18"/>
                  </a:lnTo>
                  <a:lnTo>
                    <a:pt x="37" y="15"/>
                  </a:lnTo>
                  <a:lnTo>
                    <a:pt x="34" y="11"/>
                  </a:lnTo>
                  <a:lnTo>
                    <a:pt x="27" y="11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10"/>
                  </a:lnTo>
                  <a:lnTo>
                    <a:pt x="0" y="9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6" name="Freeform 166"/>
            <p:cNvSpPr>
              <a:spLocks/>
            </p:cNvSpPr>
            <p:nvPr/>
          </p:nvSpPr>
          <p:spPr bwMode="gray">
            <a:xfrm>
              <a:off x="1732" y="258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7" name="Freeform 167"/>
            <p:cNvSpPr>
              <a:spLocks/>
            </p:cNvSpPr>
            <p:nvPr/>
          </p:nvSpPr>
          <p:spPr bwMode="gray">
            <a:xfrm>
              <a:off x="1783" y="2637"/>
              <a:ext cx="22" cy="12"/>
            </a:xfrm>
            <a:custGeom>
              <a:avLst/>
              <a:gdLst>
                <a:gd name="T0" fmla="*/ 0 w 17"/>
                <a:gd name="T1" fmla="*/ 2147483647 h 9"/>
                <a:gd name="T2" fmla="*/ 2147483647 w 17"/>
                <a:gd name="T3" fmla="*/ 0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0 w 17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9"/>
                <a:gd name="T23" fmla="*/ 17 w 17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9">
                  <a:moveTo>
                    <a:pt x="0" y="3"/>
                  </a:moveTo>
                  <a:lnTo>
                    <a:pt x="5" y="0"/>
                  </a:lnTo>
                  <a:lnTo>
                    <a:pt x="17" y="6"/>
                  </a:lnTo>
                  <a:lnTo>
                    <a:pt x="17" y="9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8" name="Freeform 168"/>
            <p:cNvSpPr>
              <a:spLocks/>
            </p:cNvSpPr>
            <p:nvPr/>
          </p:nvSpPr>
          <p:spPr bwMode="gray">
            <a:xfrm>
              <a:off x="1788" y="2520"/>
              <a:ext cx="6" cy="17"/>
            </a:xfrm>
            <a:custGeom>
              <a:avLst/>
              <a:gdLst>
                <a:gd name="T0" fmla="*/ 0 w 5"/>
                <a:gd name="T1" fmla="*/ 2147483647 h 13"/>
                <a:gd name="T2" fmla="*/ 2147483647 w 5"/>
                <a:gd name="T3" fmla="*/ 0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2147483647 w 5"/>
                <a:gd name="T9" fmla="*/ 2147483647 h 13"/>
                <a:gd name="T10" fmla="*/ 2147483647 w 5"/>
                <a:gd name="T11" fmla="*/ 2147483647 h 13"/>
                <a:gd name="T12" fmla="*/ 0 w 5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3"/>
                <a:gd name="T23" fmla="*/ 5 w 5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3">
                  <a:moveTo>
                    <a:pt x="0" y="1"/>
                  </a:moveTo>
                  <a:lnTo>
                    <a:pt x="3" y="0"/>
                  </a:lnTo>
                  <a:lnTo>
                    <a:pt x="5" y="4"/>
                  </a:lnTo>
                  <a:lnTo>
                    <a:pt x="5" y="13"/>
                  </a:lnTo>
                  <a:lnTo>
                    <a:pt x="3" y="12"/>
                  </a:lnTo>
                  <a:lnTo>
                    <a:pt x="4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299" name="Freeform 169"/>
            <p:cNvSpPr>
              <a:spLocks/>
            </p:cNvSpPr>
            <p:nvPr/>
          </p:nvSpPr>
          <p:spPr bwMode="gray">
            <a:xfrm>
              <a:off x="1801" y="2539"/>
              <a:ext cx="8" cy="15"/>
            </a:xfrm>
            <a:custGeom>
              <a:avLst/>
              <a:gdLst>
                <a:gd name="T0" fmla="*/ 0 w 6"/>
                <a:gd name="T1" fmla="*/ 2147483647 h 11"/>
                <a:gd name="T2" fmla="*/ 2147483647 w 6"/>
                <a:gd name="T3" fmla="*/ 0 h 11"/>
                <a:gd name="T4" fmla="*/ 2147483647 w 6"/>
                <a:gd name="T5" fmla="*/ 2147483647 h 11"/>
                <a:gd name="T6" fmla="*/ 2147483647 w 6"/>
                <a:gd name="T7" fmla="*/ 2147483647 h 11"/>
                <a:gd name="T8" fmla="*/ 2147483647 w 6"/>
                <a:gd name="T9" fmla="*/ 2147483647 h 11"/>
                <a:gd name="T10" fmla="*/ 2147483647 w 6"/>
                <a:gd name="T11" fmla="*/ 2147483647 h 11"/>
                <a:gd name="T12" fmla="*/ 0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0" y="1"/>
                  </a:moveTo>
                  <a:lnTo>
                    <a:pt x="2" y="0"/>
                  </a:lnTo>
                  <a:lnTo>
                    <a:pt x="5" y="4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0" name="Freeform 170"/>
            <p:cNvSpPr>
              <a:spLocks/>
            </p:cNvSpPr>
            <p:nvPr/>
          </p:nvSpPr>
          <p:spPr bwMode="gray">
            <a:xfrm>
              <a:off x="1811" y="2552"/>
              <a:ext cx="7" cy="9"/>
            </a:xfrm>
            <a:custGeom>
              <a:avLst/>
              <a:gdLst>
                <a:gd name="T0" fmla="*/ 0 w 5"/>
                <a:gd name="T1" fmla="*/ 0 h 7"/>
                <a:gd name="T2" fmla="*/ 2147483647 w 5"/>
                <a:gd name="T3" fmla="*/ 2147483647 h 7"/>
                <a:gd name="T4" fmla="*/ 2147483647 w 5"/>
                <a:gd name="T5" fmla="*/ 2147483647 h 7"/>
                <a:gd name="T6" fmla="*/ 2147483647 w 5"/>
                <a:gd name="T7" fmla="*/ 2147483647 h 7"/>
                <a:gd name="T8" fmla="*/ 0 w 5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7"/>
                <a:gd name="T17" fmla="*/ 5 w 5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7">
                  <a:moveTo>
                    <a:pt x="0" y="0"/>
                  </a:moveTo>
                  <a:lnTo>
                    <a:pt x="2" y="1"/>
                  </a:lnTo>
                  <a:lnTo>
                    <a:pt x="5" y="7"/>
                  </a:lnTo>
                  <a:lnTo>
                    <a:pt x="2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1" name="Freeform 171"/>
            <p:cNvSpPr>
              <a:spLocks/>
            </p:cNvSpPr>
            <p:nvPr/>
          </p:nvSpPr>
          <p:spPr bwMode="gray">
            <a:xfrm>
              <a:off x="1817" y="2568"/>
              <a:ext cx="5" cy="12"/>
            </a:xfrm>
            <a:custGeom>
              <a:avLst/>
              <a:gdLst>
                <a:gd name="T0" fmla="*/ 0 w 4"/>
                <a:gd name="T1" fmla="*/ 0 h 9"/>
                <a:gd name="T2" fmla="*/ 2147483647 w 4"/>
                <a:gd name="T3" fmla="*/ 0 h 9"/>
                <a:gd name="T4" fmla="*/ 2147483647 w 4"/>
                <a:gd name="T5" fmla="*/ 2147483647 h 9"/>
                <a:gd name="T6" fmla="*/ 2147483647 w 4"/>
                <a:gd name="T7" fmla="*/ 2147483647 h 9"/>
                <a:gd name="T8" fmla="*/ 2147483647 w 4"/>
                <a:gd name="T9" fmla="*/ 2147483647 h 9"/>
                <a:gd name="T10" fmla="*/ 0 w 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9"/>
                <a:gd name="T20" fmla="*/ 4 w 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9">
                  <a:moveTo>
                    <a:pt x="0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2" name="Freeform 172"/>
            <p:cNvSpPr>
              <a:spLocks/>
            </p:cNvSpPr>
            <p:nvPr/>
          </p:nvSpPr>
          <p:spPr bwMode="gray">
            <a:xfrm>
              <a:off x="1828" y="2578"/>
              <a:ext cx="6" cy="13"/>
            </a:xfrm>
            <a:custGeom>
              <a:avLst/>
              <a:gdLst>
                <a:gd name="T0" fmla="*/ 0 w 4"/>
                <a:gd name="T1" fmla="*/ 2147483647 h 10"/>
                <a:gd name="T2" fmla="*/ 2147483647 w 4"/>
                <a:gd name="T3" fmla="*/ 0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2147483647 w 4"/>
                <a:gd name="T15" fmla="*/ 2147483647 h 10"/>
                <a:gd name="T16" fmla="*/ 0 w 4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10"/>
                <a:gd name="T29" fmla="*/ 4 w 4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10">
                  <a:moveTo>
                    <a:pt x="0" y="1"/>
                  </a:moveTo>
                  <a:lnTo>
                    <a:pt x="1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8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3" name="Freeform 173"/>
            <p:cNvSpPr>
              <a:spLocks/>
            </p:cNvSpPr>
            <p:nvPr/>
          </p:nvSpPr>
          <p:spPr bwMode="gray">
            <a:xfrm>
              <a:off x="1783" y="2547"/>
              <a:ext cx="6" cy="11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0 w 5"/>
                <a:gd name="T9" fmla="*/ 2147483647 h 8"/>
                <a:gd name="T10" fmla="*/ 2147483647 w 5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2" y="0"/>
                  </a:moveTo>
                  <a:lnTo>
                    <a:pt x="4" y="3"/>
                  </a:lnTo>
                  <a:lnTo>
                    <a:pt x="5" y="7"/>
                  </a:lnTo>
                  <a:lnTo>
                    <a:pt x="1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4" name="Freeform 174"/>
            <p:cNvSpPr>
              <a:spLocks/>
            </p:cNvSpPr>
            <p:nvPr/>
          </p:nvSpPr>
          <p:spPr bwMode="gray">
            <a:xfrm>
              <a:off x="1778" y="2522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2147483647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5" name="Freeform 175"/>
            <p:cNvSpPr>
              <a:spLocks/>
            </p:cNvSpPr>
            <p:nvPr/>
          </p:nvSpPr>
          <p:spPr bwMode="gray">
            <a:xfrm>
              <a:off x="1788" y="2560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2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6" name="Freeform 176"/>
            <p:cNvSpPr>
              <a:spLocks/>
            </p:cNvSpPr>
            <p:nvPr/>
          </p:nvSpPr>
          <p:spPr bwMode="gray">
            <a:xfrm>
              <a:off x="1828" y="2618"/>
              <a:ext cx="32" cy="26"/>
            </a:xfrm>
            <a:custGeom>
              <a:avLst/>
              <a:gdLst>
                <a:gd name="T0" fmla="*/ 2147483647 w 24"/>
                <a:gd name="T1" fmla="*/ 2147483647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0 w 24"/>
                <a:gd name="T13" fmla="*/ 2147483647 h 20"/>
                <a:gd name="T14" fmla="*/ 0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0 h 20"/>
                <a:gd name="T32" fmla="*/ 2147483647 w 24"/>
                <a:gd name="T33" fmla="*/ 2147483647 h 2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0"/>
                <a:gd name="T53" fmla="*/ 24 w 24"/>
                <a:gd name="T54" fmla="*/ 20 h 2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0">
                  <a:moveTo>
                    <a:pt x="17" y="1"/>
                  </a:moveTo>
                  <a:lnTo>
                    <a:pt x="24" y="2"/>
                  </a:lnTo>
                  <a:lnTo>
                    <a:pt x="24" y="12"/>
                  </a:lnTo>
                  <a:lnTo>
                    <a:pt x="22" y="19"/>
                  </a:lnTo>
                  <a:lnTo>
                    <a:pt x="12" y="20"/>
                  </a:lnTo>
                  <a:lnTo>
                    <a:pt x="6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8" y="13"/>
                  </a:lnTo>
                  <a:lnTo>
                    <a:pt x="15" y="14"/>
                  </a:lnTo>
                  <a:lnTo>
                    <a:pt x="17" y="11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9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7" name="Freeform 177"/>
            <p:cNvSpPr>
              <a:spLocks/>
            </p:cNvSpPr>
            <p:nvPr/>
          </p:nvSpPr>
          <p:spPr bwMode="gray">
            <a:xfrm>
              <a:off x="1857" y="2618"/>
              <a:ext cx="42" cy="30"/>
            </a:xfrm>
            <a:custGeom>
              <a:avLst/>
              <a:gdLst>
                <a:gd name="T0" fmla="*/ 2147483647 w 32"/>
                <a:gd name="T1" fmla="*/ 2147483647 h 23"/>
                <a:gd name="T2" fmla="*/ 0 w 32"/>
                <a:gd name="T3" fmla="*/ 2147483647 h 23"/>
                <a:gd name="T4" fmla="*/ 2147483647 w 32"/>
                <a:gd name="T5" fmla="*/ 2147483647 h 23"/>
                <a:gd name="T6" fmla="*/ 2147483647 w 32"/>
                <a:gd name="T7" fmla="*/ 2147483647 h 23"/>
                <a:gd name="T8" fmla="*/ 2147483647 w 32"/>
                <a:gd name="T9" fmla="*/ 0 h 23"/>
                <a:gd name="T10" fmla="*/ 2147483647 w 32"/>
                <a:gd name="T11" fmla="*/ 2147483647 h 23"/>
                <a:gd name="T12" fmla="*/ 2147483647 w 32"/>
                <a:gd name="T13" fmla="*/ 2147483647 h 23"/>
                <a:gd name="T14" fmla="*/ 2147483647 w 32"/>
                <a:gd name="T15" fmla="*/ 2147483647 h 23"/>
                <a:gd name="T16" fmla="*/ 2147483647 w 32"/>
                <a:gd name="T17" fmla="*/ 2147483647 h 23"/>
                <a:gd name="T18" fmla="*/ 2147483647 w 32"/>
                <a:gd name="T19" fmla="*/ 2147483647 h 23"/>
                <a:gd name="T20" fmla="*/ 2147483647 w 32"/>
                <a:gd name="T21" fmla="*/ 2147483647 h 23"/>
                <a:gd name="T22" fmla="*/ 2147483647 w 32"/>
                <a:gd name="T23" fmla="*/ 2147483647 h 23"/>
                <a:gd name="T24" fmla="*/ 2147483647 w 32"/>
                <a:gd name="T25" fmla="*/ 2147483647 h 23"/>
                <a:gd name="T26" fmla="*/ 2147483647 w 32"/>
                <a:gd name="T27" fmla="*/ 2147483647 h 23"/>
                <a:gd name="T28" fmla="*/ 2147483647 w 32"/>
                <a:gd name="T29" fmla="*/ 2147483647 h 23"/>
                <a:gd name="T30" fmla="*/ 2147483647 w 32"/>
                <a:gd name="T31" fmla="*/ 2147483647 h 23"/>
                <a:gd name="T32" fmla="*/ 2147483647 w 32"/>
                <a:gd name="T33" fmla="*/ 2147483647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23"/>
                <a:gd name="T53" fmla="*/ 32 w 32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23">
                  <a:moveTo>
                    <a:pt x="1" y="22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2" y="2"/>
                  </a:lnTo>
                  <a:lnTo>
                    <a:pt x="3" y="0"/>
                  </a:lnTo>
                  <a:lnTo>
                    <a:pt x="12" y="1"/>
                  </a:lnTo>
                  <a:lnTo>
                    <a:pt x="20" y="7"/>
                  </a:lnTo>
                  <a:lnTo>
                    <a:pt x="26" y="7"/>
                  </a:lnTo>
                  <a:lnTo>
                    <a:pt x="31" y="13"/>
                  </a:lnTo>
                  <a:lnTo>
                    <a:pt x="32" y="16"/>
                  </a:lnTo>
                  <a:lnTo>
                    <a:pt x="29" y="19"/>
                  </a:lnTo>
                  <a:lnTo>
                    <a:pt x="25" y="17"/>
                  </a:lnTo>
                  <a:lnTo>
                    <a:pt x="18" y="17"/>
                  </a:lnTo>
                  <a:lnTo>
                    <a:pt x="10" y="16"/>
                  </a:lnTo>
                  <a:lnTo>
                    <a:pt x="9" y="19"/>
                  </a:lnTo>
                  <a:lnTo>
                    <a:pt x="3" y="23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8" name="Freeform 178"/>
            <p:cNvSpPr>
              <a:spLocks/>
            </p:cNvSpPr>
            <p:nvPr/>
          </p:nvSpPr>
          <p:spPr bwMode="gray">
            <a:xfrm>
              <a:off x="1616" y="2642"/>
              <a:ext cx="53" cy="58"/>
            </a:xfrm>
            <a:custGeom>
              <a:avLst/>
              <a:gdLst>
                <a:gd name="T0" fmla="*/ 2147483647 w 41"/>
                <a:gd name="T1" fmla="*/ 2147483647 h 44"/>
                <a:gd name="T2" fmla="*/ 2147483647 w 41"/>
                <a:gd name="T3" fmla="*/ 2147483647 h 44"/>
                <a:gd name="T4" fmla="*/ 0 w 41"/>
                <a:gd name="T5" fmla="*/ 2147483647 h 44"/>
                <a:gd name="T6" fmla="*/ 2147483647 w 41"/>
                <a:gd name="T7" fmla="*/ 2147483647 h 44"/>
                <a:gd name="T8" fmla="*/ 2147483647 w 41"/>
                <a:gd name="T9" fmla="*/ 2147483647 h 44"/>
                <a:gd name="T10" fmla="*/ 2147483647 w 41"/>
                <a:gd name="T11" fmla="*/ 2147483647 h 44"/>
                <a:gd name="T12" fmla="*/ 2147483647 w 41"/>
                <a:gd name="T13" fmla="*/ 2147483647 h 44"/>
                <a:gd name="T14" fmla="*/ 2147483647 w 41"/>
                <a:gd name="T15" fmla="*/ 2147483647 h 44"/>
                <a:gd name="T16" fmla="*/ 2147483647 w 41"/>
                <a:gd name="T17" fmla="*/ 2147483647 h 44"/>
                <a:gd name="T18" fmla="*/ 2147483647 w 41"/>
                <a:gd name="T19" fmla="*/ 0 h 44"/>
                <a:gd name="T20" fmla="*/ 2147483647 w 41"/>
                <a:gd name="T21" fmla="*/ 0 h 44"/>
                <a:gd name="T22" fmla="*/ 2147483647 w 41"/>
                <a:gd name="T23" fmla="*/ 2147483647 h 44"/>
                <a:gd name="T24" fmla="*/ 2147483647 w 41"/>
                <a:gd name="T25" fmla="*/ 2147483647 h 44"/>
                <a:gd name="T26" fmla="*/ 2147483647 w 41"/>
                <a:gd name="T27" fmla="*/ 2147483647 h 44"/>
                <a:gd name="T28" fmla="*/ 2147483647 w 41"/>
                <a:gd name="T29" fmla="*/ 2147483647 h 44"/>
                <a:gd name="T30" fmla="*/ 2147483647 w 41"/>
                <a:gd name="T31" fmla="*/ 2147483647 h 44"/>
                <a:gd name="T32" fmla="*/ 2147483647 w 41"/>
                <a:gd name="T33" fmla="*/ 2147483647 h 44"/>
                <a:gd name="T34" fmla="*/ 2147483647 w 41"/>
                <a:gd name="T35" fmla="*/ 2147483647 h 44"/>
                <a:gd name="T36" fmla="*/ 2147483647 w 41"/>
                <a:gd name="T37" fmla="*/ 2147483647 h 4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1"/>
                <a:gd name="T58" fmla="*/ 0 h 44"/>
                <a:gd name="T59" fmla="*/ 41 w 41"/>
                <a:gd name="T60" fmla="*/ 44 h 4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1" h="44">
                  <a:moveTo>
                    <a:pt x="21" y="44"/>
                  </a:moveTo>
                  <a:lnTo>
                    <a:pt x="4" y="41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29" y="18"/>
                  </a:lnTo>
                  <a:lnTo>
                    <a:pt x="33" y="21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8" y="29"/>
                  </a:lnTo>
                  <a:lnTo>
                    <a:pt x="25" y="39"/>
                  </a:lnTo>
                  <a:lnTo>
                    <a:pt x="21" y="4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09" name="Freeform 179"/>
            <p:cNvSpPr>
              <a:spLocks/>
            </p:cNvSpPr>
            <p:nvPr/>
          </p:nvSpPr>
          <p:spPr bwMode="gray">
            <a:xfrm>
              <a:off x="1316" y="2432"/>
              <a:ext cx="369" cy="257"/>
            </a:xfrm>
            <a:custGeom>
              <a:avLst/>
              <a:gdLst>
                <a:gd name="T0" fmla="*/ 2147483647 w 283"/>
                <a:gd name="T1" fmla="*/ 2147483647 h 197"/>
                <a:gd name="T2" fmla="*/ 2147483647 w 283"/>
                <a:gd name="T3" fmla="*/ 2147483647 h 197"/>
                <a:gd name="T4" fmla="*/ 2147483647 w 283"/>
                <a:gd name="T5" fmla="*/ 2147483647 h 197"/>
                <a:gd name="T6" fmla="*/ 2147483647 w 283"/>
                <a:gd name="T7" fmla="*/ 2147483647 h 197"/>
                <a:gd name="T8" fmla="*/ 2147483647 w 283"/>
                <a:gd name="T9" fmla="*/ 2147483647 h 197"/>
                <a:gd name="T10" fmla="*/ 2147483647 w 283"/>
                <a:gd name="T11" fmla="*/ 2147483647 h 197"/>
                <a:gd name="T12" fmla="*/ 2147483647 w 283"/>
                <a:gd name="T13" fmla="*/ 2147483647 h 197"/>
                <a:gd name="T14" fmla="*/ 2147483647 w 283"/>
                <a:gd name="T15" fmla="*/ 2147483647 h 197"/>
                <a:gd name="T16" fmla="*/ 2147483647 w 283"/>
                <a:gd name="T17" fmla="*/ 2147483647 h 197"/>
                <a:gd name="T18" fmla="*/ 2147483647 w 283"/>
                <a:gd name="T19" fmla="*/ 2147483647 h 197"/>
                <a:gd name="T20" fmla="*/ 2147483647 w 283"/>
                <a:gd name="T21" fmla="*/ 2147483647 h 197"/>
                <a:gd name="T22" fmla="*/ 2147483647 w 283"/>
                <a:gd name="T23" fmla="*/ 2147483647 h 197"/>
                <a:gd name="T24" fmla="*/ 2147483647 w 283"/>
                <a:gd name="T25" fmla="*/ 2147483647 h 197"/>
                <a:gd name="T26" fmla="*/ 2147483647 w 283"/>
                <a:gd name="T27" fmla="*/ 2147483647 h 197"/>
                <a:gd name="T28" fmla="*/ 2147483647 w 283"/>
                <a:gd name="T29" fmla="*/ 2147483647 h 197"/>
                <a:gd name="T30" fmla="*/ 2147483647 w 283"/>
                <a:gd name="T31" fmla="*/ 2147483647 h 197"/>
                <a:gd name="T32" fmla="*/ 2147483647 w 283"/>
                <a:gd name="T33" fmla="*/ 2147483647 h 197"/>
                <a:gd name="T34" fmla="*/ 2147483647 w 283"/>
                <a:gd name="T35" fmla="*/ 2147483647 h 197"/>
                <a:gd name="T36" fmla="*/ 2147483647 w 283"/>
                <a:gd name="T37" fmla="*/ 2147483647 h 197"/>
                <a:gd name="T38" fmla="*/ 2147483647 w 283"/>
                <a:gd name="T39" fmla="*/ 2147483647 h 197"/>
                <a:gd name="T40" fmla="*/ 2147483647 w 283"/>
                <a:gd name="T41" fmla="*/ 2147483647 h 197"/>
                <a:gd name="T42" fmla="*/ 2147483647 w 283"/>
                <a:gd name="T43" fmla="*/ 2147483647 h 197"/>
                <a:gd name="T44" fmla="*/ 2147483647 w 283"/>
                <a:gd name="T45" fmla="*/ 2147483647 h 197"/>
                <a:gd name="T46" fmla="*/ 2147483647 w 283"/>
                <a:gd name="T47" fmla="*/ 2147483647 h 197"/>
                <a:gd name="T48" fmla="*/ 2147483647 w 283"/>
                <a:gd name="T49" fmla="*/ 2147483647 h 197"/>
                <a:gd name="T50" fmla="*/ 2147483647 w 283"/>
                <a:gd name="T51" fmla="*/ 2147483647 h 197"/>
                <a:gd name="T52" fmla="*/ 2147483647 w 283"/>
                <a:gd name="T53" fmla="*/ 2147483647 h 197"/>
                <a:gd name="T54" fmla="*/ 2147483647 w 283"/>
                <a:gd name="T55" fmla="*/ 2147483647 h 197"/>
                <a:gd name="T56" fmla="*/ 2147483647 w 283"/>
                <a:gd name="T57" fmla="*/ 2147483647 h 197"/>
                <a:gd name="T58" fmla="*/ 2147483647 w 283"/>
                <a:gd name="T59" fmla="*/ 2147483647 h 197"/>
                <a:gd name="T60" fmla="*/ 2147483647 w 283"/>
                <a:gd name="T61" fmla="*/ 2147483647 h 197"/>
                <a:gd name="T62" fmla="*/ 2147483647 w 283"/>
                <a:gd name="T63" fmla="*/ 2147483647 h 197"/>
                <a:gd name="T64" fmla="*/ 2147483647 w 283"/>
                <a:gd name="T65" fmla="*/ 2147483647 h 197"/>
                <a:gd name="T66" fmla="*/ 2147483647 w 283"/>
                <a:gd name="T67" fmla="*/ 2147483647 h 197"/>
                <a:gd name="T68" fmla="*/ 2147483647 w 283"/>
                <a:gd name="T69" fmla="*/ 2147483647 h 197"/>
                <a:gd name="T70" fmla="*/ 2147483647 w 283"/>
                <a:gd name="T71" fmla="*/ 2147483647 h 197"/>
                <a:gd name="T72" fmla="*/ 2147483647 w 283"/>
                <a:gd name="T73" fmla="*/ 2147483647 h 197"/>
                <a:gd name="T74" fmla="*/ 2147483647 w 283"/>
                <a:gd name="T75" fmla="*/ 2147483647 h 197"/>
                <a:gd name="T76" fmla="*/ 2147483647 w 283"/>
                <a:gd name="T77" fmla="*/ 2147483647 h 197"/>
                <a:gd name="T78" fmla="*/ 2147483647 w 283"/>
                <a:gd name="T79" fmla="*/ 2147483647 h 197"/>
                <a:gd name="T80" fmla="*/ 2147483647 w 283"/>
                <a:gd name="T81" fmla="*/ 2147483647 h 197"/>
                <a:gd name="T82" fmla="*/ 2147483647 w 283"/>
                <a:gd name="T83" fmla="*/ 2147483647 h 197"/>
                <a:gd name="T84" fmla="*/ 2147483647 w 283"/>
                <a:gd name="T85" fmla="*/ 2147483647 h 197"/>
                <a:gd name="T86" fmla="*/ 2147483647 w 283"/>
                <a:gd name="T87" fmla="*/ 2147483647 h 197"/>
                <a:gd name="T88" fmla="*/ 2147483647 w 283"/>
                <a:gd name="T89" fmla="*/ 2147483647 h 197"/>
                <a:gd name="T90" fmla="*/ 2147483647 w 283"/>
                <a:gd name="T91" fmla="*/ 2147483647 h 197"/>
                <a:gd name="T92" fmla="*/ 2147483647 w 283"/>
                <a:gd name="T93" fmla="*/ 2147483647 h 197"/>
                <a:gd name="T94" fmla="*/ 2147483647 w 283"/>
                <a:gd name="T95" fmla="*/ 2147483647 h 197"/>
                <a:gd name="T96" fmla="*/ 2147483647 w 283"/>
                <a:gd name="T97" fmla="*/ 2147483647 h 197"/>
                <a:gd name="T98" fmla="*/ 2147483647 w 283"/>
                <a:gd name="T99" fmla="*/ 2147483647 h 197"/>
                <a:gd name="T100" fmla="*/ 2147483647 w 283"/>
                <a:gd name="T101" fmla="*/ 2147483647 h 197"/>
                <a:gd name="T102" fmla="*/ 2147483647 w 283"/>
                <a:gd name="T103" fmla="*/ 2147483647 h 197"/>
                <a:gd name="T104" fmla="*/ 2147483647 w 283"/>
                <a:gd name="T105" fmla="*/ 2147483647 h 197"/>
                <a:gd name="T106" fmla="*/ 2147483647 w 283"/>
                <a:gd name="T107" fmla="*/ 2147483647 h 1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83"/>
                <a:gd name="T163" fmla="*/ 0 h 197"/>
                <a:gd name="T164" fmla="*/ 283 w 283"/>
                <a:gd name="T165" fmla="*/ 197 h 19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83" h="197">
                  <a:moveTo>
                    <a:pt x="261" y="164"/>
                  </a:moveTo>
                  <a:lnTo>
                    <a:pt x="256" y="161"/>
                  </a:lnTo>
                  <a:lnTo>
                    <a:pt x="246" y="161"/>
                  </a:lnTo>
                  <a:lnTo>
                    <a:pt x="246" y="168"/>
                  </a:lnTo>
                  <a:lnTo>
                    <a:pt x="243" y="170"/>
                  </a:lnTo>
                  <a:lnTo>
                    <a:pt x="250" y="177"/>
                  </a:lnTo>
                  <a:lnTo>
                    <a:pt x="250" y="181"/>
                  </a:lnTo>
                  <a:lnTo>
                    <a:pt x="246" y="183"/>
                  </a:lnTo>
                  <a:lnTo>
                    <a:pt x="233" y="183"/>
                  </a:lnTo>
                  <a:lnTo>
                    <a:pt x="230" y="197"/>
                  </a:lnTo>
                  <a:lnTo>
                    <a:pt x="221" y="188"/>
                  </a:lnTo>
                  <a:lnTo>
                    <a:pt x="220" y="184"/>
                  </a:lnTo>
                  <a:lnTo>
                    <a:pt x="212" y="182"/>
                  </a:lnTo>
                  <a:lnTo>
                    <a:pt x="210" y="179"/>
                  </a:lnTo>
                  <a:lnTo>
                    <a:pt x="207" y="179"/>
                  </a:lnTo>
                  <a:lnTo>
                    <a:pt x="197" y="185"/>
                  </a:lnTo>
                  <a:lnTo>
                    <a:pt x="188" y="187"/>
                  </a:lnTo>
                  <a:lnTo>
                    <a:pt x="185" y="184"/>
                  </a:lnTo>
                  <a:lnTo>
                    <a:pt x="180" y="184"/>
                  </a:lnTo>
                  <a:lnTo>
                    <a:pt x="176" y="181"/>
                  </a:lnTo>
                  <a:lnTo>
                    <a:pt x="173" y="181"/>
                  </a:lnTo>
                  <a:lnTo>
                    <a:pt x="167" y="177"/>
                  </a:lnTo>
                  <a:lnTo>
                    <a:pt x="160" y="176"/>
                  </a:lnTo>
                  <a:lnTo>
                    <a:pt x="158" y="174"/>
                  </a:lnTo>
                  <a:lnTo>
                    <a:pt x="154" y="173"/>
                  </a:lnTo>
                  <a:lnTo>
                    <a:pt x="151" y="170"/>
                  </a:lnTo>
                  <a:lnTo>
                    <a:pt x="146" y="166"/>
                  </a:lnTo>
                  <a:lnTo>
                    <a:pt x="141" y="163"/>
                  </a:lnTo>
                  <a:lnTo>
                    <a:pt x="136" y="162"/>
                  </a:lnTo>
                  <a:lnTo>
                    <a:pt x="130" y="159"/>
                  </a:lnTo>
                  <a:lnTo>
                    <a:pt x="125" y="158"/>
                  </a:lnTo>
                  <a:lnTo>
                    <a:pt x="123" y="152"/>
                  </a:lnTo>
                  <a:lnTo>
                    <a:pt x="119" y="150"/>
                  </a:lnTo>
                  <a:lnTo>
                    <a:pt x="115" y="148"/>
                  </a:lnTo>
                  <a:lnTo>
                    <a:pt x="109" y="145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9" y="135"/>
                  </a:lnTo>
                  <a:lnTo>
                    <a:pt x="110" y="126"/>
                  </a:lnTo>
                  <a:lnTo>
                    <a:pt x="106" y="118"/>
                  </a:lnTo>
                  <a:lnTo>
                    <a:pt x="106" y="114"/>
                  </a:lnTo>
                  <a:lnTo>
                    <a:pt x="96" y="104"/>
                  </a:lnTo>
                  <a:lnTo>
                    <a:pt x="93" y="98"/>
                  </a:lnTo>
                  <a:lnTo>
                    <a:pt x="91" y="97"/>
                  </a:lnTo>
                  <a:lnTo>
                    <a:pt x="86" y="92"/>
                  </a:lnTo>
                  <a:lnTo>
                    <a:pt x="85" y="87"/>
                  </a:lnTo>
                  <a:lnTo>
                    <a:pt x="82" y="84"/>
                  </a:lnTo>
                  <a:lnTo>
                    <a:pt x="78" y="82"/>
                  </a:lnTo>
                  <a:lnTo>
                    <a:pt x="72" y="79"/>
                  </a:lnTo>
                  <a:lnTo>
                    <a:pt x="73" y="75"/>
                  </a:lnTo>
                  <a:lnTo>
                    <a:pt x="75" y="72"/>
                  </a:lnTo>
                  <a:lnTo>
                    <a:pt x="71" y="68"/>
                  </a:lnTo>
                  <a:lnTo>
                    <a:pt x="68" y="68"/>
                  </a:lnTo>
                  <a:lnTo>
                    <a:pt x="62" y="60"/>
                  </a:lnTo>
                  <a:lnTo>
                    <a:pt x="61" y="55"/>
                  </a:lnTo>
                  <a:lnTo>
                    <a:pt x="55" y="53"/>
                  </a:lnTo>
                  <a:lnTo>
                    <a:pt x="50" y="46"/>
                  </a:lnTo>
                  <a:lnTo>
                    <a:pt x="47" y="44"/>
                  </a:lnTo>
                  <a:lnTo>
                    <a:pt x="43" y="37"/>
                  </a:lnTo>
                  <a:lnTo>
                    <a:pt x="41" y="31"/>
                  </a:lnTo>
                  <a:lnTo>
                    <a:pt x="37" y="27"/>
                  </a:lnTo>
                  <a:lnTo>
                    <a:pt x="39" y="22"/>
                  </a:lnTo>
                  <a:lnTo>
                    <a:pt x="37" y="16"/>
                  </a:lnTo>
                  <a:lnTo>
                    <a:pt x="34" y="16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27" y="13"/>
                  </a:lnTo>
                  <a:lnTo>
                    <a:pt x="24" y="10"/>
                  </a:lnTo>
                  <a:lnTo>
                    <a:pt x="22" y="11"/>
                  </a:lnTo>
                  <a:lnTo>
                    <a:pt x="24" y="28"/>
                  </a:lnTo>
                  <a:lnTo>
                    <a:pt x="25" y="31"/>
                  </a:lnTo>
                  <a:lnTo>
                    <a:pt x="39" y="47"/>
                  </a:lnTo>
                  <a:lnTo>
                    <a:pt x="39" y="50"/>
                  </a:lnTo>
                  <a:lnTo>
                    <a:pt x="43" y="55"/>
                  </a:lnTo>
                  <a:lnTo>
                    <a:pt x="43" y="58"/>
                  </a:lnTo>
                  <a:lnTo>
                    <a:pt x="53" y="70"/>
                  </a:lnTo>
                  <a:lnTo>
                    <a:pt x="56" y="79"/>
                  </a:lnTo>
                  <a:lnTo>
                    <a:pt x="57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5" y="96"/>
                  </a:lnTo>
                  <a:lnTo>
                    <a:pt x="69" y="100"/>
                  </a:lnTo>
                  <a:lnTo>
                    <a:pt x="71" y="105"/>
                  </a:lnTo>
                  <a:lnTo>
                    <a:pt x="71" y="110"/>
                  </a:lnTo>
                  <a:lnTo>
                    <a:pt x="66" y="111"/>
                  </a:lnTo>
                  <a:lnTo>
                    <a:pt x="65" y="104"/>
                  </a:lnTo>
                  <a:lnTo>
                    <a:pt x="57" y="97"/>
                  </a:lnTo>
                  <a:lnTo>
                    <a:pt x="54" y="95"/>
                  </a:lnTo>
                  <a:lnTo>
                    <a:pt x="49" y="89"/>
                  </a:lnTo>
                  <a:lnTo>
                    <a:pt x="47" y="79"/>
                  </a:lnTo>
                  <a:lnTo>
                    <a:pt x="43" y="74"/>
                  </a:lnTo>
                  <a:lnTo>
                    <a:pt x="37" y="69"/>
                  </a:lnTo>
                  <a:lnTo>
                    <a:pt x="31" y="67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2" y="58"/>
                  </a:lnTo>
                  <a:lnTo>
                    <a:pt x="23" y="58"/>
                  </a:lnTo>
                  <a:lnTo>
                    <a:pt x="29" y="58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1" y="37"/>
                  </a:lnTo>
                  <a:lnTo>
                    <a:pt x="19" y="36"/>
                  </a:lnTo>
                  <a:lnTo>
                    <a:pt x="15" y="31"/>
                  </a:lnTo>
                  <a:lnTo>
                    <a:pt x="14" y="26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1"/>
                  </a:lnTo>
                  <a:lnTo>
                    <a:pt x="22" y="0"/>
                  </a:lnTo>
                  <a:lnTo>
                    <a:pt x="37" y="7"/>
                  </a:lnTo>
                  <a:lnTo>
                    <a:pt x="49" y="16"/>
                  </a:lnTo>
                  <a:lnTo>
                    <a:pt x="55" y="17"/>
                  </a:lnTo>
                  <a:lnTo>
                    <a:pt x="74" y="17"/>
                  </a:lnTo>
                  <a:lnTo>
                    <a:pt x="83" y="15"/>
                  </a:lnTo>
                  <a:lnTo>
                    <a:pt x="85" y="9"/>
                  </a:lnTo>
                  <a:lnTo>
                    <a:pt x="93" y="9"/>
                  </a:lnTo>
                  <a:lnTo>
                    <a:pt x="102" y="11"/>
                  </a:lnTo>
                  <a:lnTo>
                    <a:pt x="111" y="20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18" y="33"/>
                  </a:lnTo>
                  <a:lnTo>
                    <a:pt x="125" y="40"/>
                  </a:lnTo>
                  <a:lnTo>
                    <a:pt x="132" y="43"/>
                  </a:lnTo>
                  <a:lnTo>
                    <a:pt x="134" y="41"/>
                  </a:lnTo>
                  <a:lnTo>
                    <a:pt x="133" y="36"/>
                  </a:lnTo>
                  <a:lnTo>
                    <a:pt x="139" y="31"/>
                  </a:lnTo>
                  <a:lnTo>
                    <a:pt x="152" y="39"/>
                  </a:lnTo>
                  <a:lnTo>
                    <a:pt x="164" y="60"/>
                  </a:lnTo>
                  <a:lnTo>
                    <a:pt x="166" y="66"/>
                  </a:lnTo>
                  <a:lnTo>
                    <a:pt x="176" y="75"/>
                  </a:lnTo>
                  <a:lnTo>
                    <a:pt x="185" y="77"/>
                  </a:lnTo>
                  <a:lnTo>
                    <a:pt x="185" y="81"/>
                  </a:lnTo>
                  <a:lnTo>
                    <a:pt x="180" y="91"/>
                  </a:lnTo>
                  <a:lnTo>
                    <a:pt x="179" y="104"/>
                  </a:lnTo>
                  <a:lnTo>
                    <a:pt x="179" y="114"/>
                  </a:lnTo>
                  <a:lnTo>
                    <a:pt x="183" y="125"/>
                  </a:lnTo>
                  <a:lnTo>
                    <a:pt x="187" y="134"/>
                  </a:lnTo>
                  <a:lnTo>
                    <a:pt x="191" y="142"/>
                  </a:lnTo>
                  <a:lnTo>
                    <a:pt x="195" y="147"/>
                  </a:lnTo>
                  <a:lnTo>
                    <a:pt x="196" y="152"/>
                  </a:lnTo>
                  <a:lnTo>
                    <a:pt x="201" y="154"/>
                  </a:lnTo>
                  <a:lnTo>
                    <a:pt x="204" y="156"/>
                  </a:lnTo>
                  <a:lnTo>
                    <a:pt x="206" y="156"/>
                  </a:lnTo>
                  <a:lnTo>
                    <a:pt x="213" y="160"/>
                  </a:lnTo>
                  <a:lnTo>
                    <a:pt x="220" y="159"/>
                  </a:lnTo>
                  <a:lnTo>
                    <a:pt x="224" y="160"/>
                  </a:lnTo>
                  <a:lnTo>
                    <a:pt x="241" y="156"/>
                  </a:lnTo>
                  <a:lnTo>
                    <a:pt x="242" y="152"/>
                  </a:lnTo>
                  <a:lnTo>
                    <a:pt x="248" y="145"/>
                  </a:lnTo>
                  <a:lnTo>
                    <a:pt x="249" y="134"/>
                  </a:lnTo>
                  <a:lnTo>
                    <a:pt x="253" y="127"/>
                  </a:lnTo>
                  <a:lnTo>
                    <a:pt x="258" y="129"/>
                  </a:lnTo>
                  <a:lnTo>
                    <a:pt x="264" y="124"/>
                  </a:lnTo>
                  <a:lnTo>
                    <a:pt x="272" y="124"/>
                  </a:lnTo>
                  <a:lnTo>
                    <a:pt x="275" y="125"/>
                  </a:lnTo>
                  <a:lnTo>
                    <a:pt x="279" y="125"/>
                  </a:lnTo>
                  <a:lnTo>
                    <a:pt x="283" y="129"/>
                  </a:lnTo>
                  <a:lnTo>
                    <a:pt x="279" y="134"/>
                  </a:lnTo>
                  <a:lnTo>
                    <a:pt x="275" y="142"/>
                  </a:lnTo>
                  <a:lnTo>
                    <a:pt x="276" y="153"/>
                  </a:lnTo>
                  <a:lnTo>
                    <a:pt x="275" y="155"/>
                  </a:lnTo>
                  <a:lnTo>
                    <a:pt x="273" y="159"/>
                  </a:lnTo>
                  <a:lnTo>
                    <a:pt x="264" y="158"/>
                  </a:lnTo>
                  <a:lnTo>
                    <a:pt x="261" y="16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0" name="Freeform 180"/>
            <p:cNvSpPr>
              <a:spLocks/>
            </p:cNvSpPr>
            <p:nvPr/>
          </p:nvSpPr>
          <p:spPr bwMode="gray">
            <a:xfrm>
              <a:off x="1980" y="2714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2147483647 w 3"/>
                <a:gd name="T7" fmla="*/ 0 h 5"/>
                <a:gd name="T8" fmla="*/ 2147483647 w 3"/>
                <a:gd name="T9" fmla="*/ 0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2147483647 w 3"/>
                <a:gd name="T15" fmla="*/ 2147483647 h 5"/>
                <a:gd name="T16" fmla="*/ 2147483647 w 3"/>
                <a:gd name="T17" fmla="*/ 2147483647 h 5"/>
                <a:gd name="T18" fmla="*/ 2147483647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0 w 3"/>
                <a:gd name="T25" fmla="*/ 2147483647 h 5"/>
                <a:gd name="T26" fmla="*/ 2147483647 w 3"/>
                <a:gd name="T27" fmla="*/ 2147483647 h 5"/>
                <a:gd name="T28" fmla="*/ 2147483647 w 3"/>
                <a:gd name="T29" fmla="*/ 2147483647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5"/>
                <a:gd name="T47" fmla="*/ 3 w 3"/>
                <a:gd name="T48" fmla="*/ 5 h 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5">
                  <a:moveTo>
                    <a:pt x="1" y="2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1" name="Freeform 181"/>
            <p:cNvSpPr>
              <a:spLocks/>
            </p:cNvSpPr>
            <p:nvPr/>
          </p:nvSpPr>
          <p:spPr bwMode="gray">
            <a:xfrm>
              <a:off x="1673" y="2684"/>
              <a:ext cx="52" cy="59"/>
            </a:xfrm>
            <a:custGeom>
              <a:avLst/>
              <a:gdLst>
                <a:gd name="T0" fmla="*/ 2147483647 w 40"/>
                <a:gd name="T1" fmla="*/ 0 h 45"/>
                <a:gd name="T2" fmla="*/ 2147483647 w 40"/>
                <a:gd name="T3" fmla="*/ 2147483647 h 45"/>
                <a:gd name="T4" fmla="*/ 2147483647 w 40"/>
                <a:gd name="T5" fmla="*/ 2147483647 h 45"/>
                <a:gd name="T6" fmla="*/ 2147483647 w 40"/>
                <a:gd name="T7" fmla="*/ 2147483647 h 45"/>
                <a:gd name="T8" fmla="*/ 2147483647 w 40"/>
                <a:gd name="T9" fmla="*/ 2147483647 h 45"/>
                <a:gd name="T10" fmla="*/ 2147483647 w 40"/>
                <a:gd name="T11" fmla="*/ 2147483647 h 45"/>
                <a:gd name="T12" fmla="*/ 2147483647 w 40"/>
                <a:gd name="T13" fmla="*/ 2147483647 h 45"/>
                <a:gd name="T14" fmla="*/ 2147483647 w 40"/>
                <a:gd name="T15" fmla="*/ 2147483647 h 45"/>
                <a:gd name="T16" fmla="*/ 2147483647 w 40"/>
                <a:gd name="T17" fmla="*/ 2147483647 h 45"/>
                <a:gd name="T18" fmla="*/ 2147483647 w 40"/>
                <a:gd name="T19" fmla="*/ 2147483647 h 45"/>
                <a:gd name="T20" fmla="*/ 2147483647 w 40"/>
                <a:gd name="T21" fmla="*/ 2147483647 h 45"/>
                <a:gd name="T22" fmla="*/ 0 w 40"/>
                <a:gd name="T23" fmla="*/ 2147483647 h 45"/>
                <a:gd name="T24" fmla="*/ 2147483647 w 40"/>
                <a:gd name="T25" fmla="*/ 2147483647 h 45"/>
                <a:gd name="T26" fmla="*/ 2147483647 w 40"/>
                <a:gd name="T27" fmla="*/ 2147483647 h 45"/>
                <a:gd name="T28" fmla="*/ 2147483647 w 40"/>
                <a:gd name="T29" fmla="*/ 2147483647 h 45"/>
                <a:gd name="T30" fmla="*/ 2147483647 w 40"/>
                <a:gd name="T31" fmla="*/ 2147483647 h 45"/>
                <a:gd name="T32" fmla="*/ 2147483647 w 40"/>
                <a:gd name="T33" fmla="*/ 2147483647 h 45"/>
                <a:gd name="T34" fmla="*/ 2147483647 w 40"/>
                <a:gd name="T35" fmla="*/ 2147483647 h 45"/>
                <a:gd name="T36" fmla="*/ 2147483647 w 40"/>
                <a:gd name="T37" fmla="*/ 2147483647 h 45"/>
                <a:gd name="T38" fmla="*/ 2147483647 w 40"/>
                <a:gd name="T39" fmla="*/ 2147483647 h 45"/>
                <a:gd name="T40" fmla="*/ 2147483647 w 40"/>
                <a:gd name="T41" fmla="*/ 0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0"/>
                <a:gd name="T64" fmla="*/ 0 h 45"/>
                <a:gd name="T65" fmla="*/ 40 w 40"/>
                <a:gd name="T66" fmla="*/ 45 h 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0" h="45">
                  <a:moveTo>
                    <a:pt x="40" y="0"/>
                  </a:moveTo>
                  <a:lnTo>
                    <a:pt x="40" y="9"/>
                  </a:lnTo>
                  <a:lnTo>
                    <a:pt x="37" y="20"/>
                  </a:lnTo>
                  <a:lnTo>
                    <a:pt x="37" y="29"/>
                  </a:lnTo>
                  <a:lnTo>
                    <a:pt x="38" y="37"/>
                  </a:lnTo>
                  <a:lnTo>
                    <a:pt x="37" y="45"/>
                  </a:lnTo>
                  <a:lnTo>
                    <a:pt x="33" y="43"/>
                  </a:lnTo>
                  <a:lnTo>
                    <a:pt x="26" y="42"/>
                  </a:lnTo>
                  <a:lnTo>
                    <a:pt x="17" y="41"/>
                  </a:lnTo>
                  <a:lnTo>
                    <a:pt x="12" y="33"/>
                  </a:lnTo>
                  <a:lnTo>
                    <a:pt x="6" y="26"/>
                  </a:lnTo>
                  <a:lnTo>
                    <a:pt x="0" y="23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15" y="9"/>
                  </a:lnTo>
                  <a:lnTo>
                    <a:pt x="19" y="9"/>
                  </a:lnTo>
                  <a:lnTo>
                    <a:pt x="25" y="2"/>
                  </a:lnTo>
                  <a:lnTo>
                    <a:pt x="3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2" name="Freeform 182"/>
            <p:cNvSpPr>
              <a:spLocks/>
            </p:cNvSpPr>
            <p:nvPr/>
          </p:nvSpPr>
          <p:spPr bwMode="gray">
            <a:xfrm>
              <a:off x="1695" y="2737"/>
              <a:ext cx="41" cy="37"/>
            </a:xfrm>
            <a:custGeom>
              <a:avLst/>
              <a:gdLst>
                <a:gd name="T0" fmla="*/ 0 w 31"/>
                <a:gd name="T1" fmla="*/ 0 h 28"/>
                <a:gd name="T2" fmla="*/ 2147483647 w 31"/>
                <a:gd name="T3" fmla="*/ 2147483647 h 28"/>
                <a:gd name="T4" fmla="*/ 2147483647 w 31"/>
                <a:gd name="T5" fmla="*/ 2147483647 h 28"/>
                <a:gd name="T6" fmla="*/ 2147483647 w 31"/>
                <a:gd name="T7" fmla="*/ 2147483647 h 28"/>
                <a:gd name="T8" fmla="*/ 2147483647 w 31"/>
                <a:gd name="T9" fmla="*/ 2147483647 h 28"/>
                <a:gd name="T10" fmla="*/ 2147483647 w 31"/>
                <a:gd name="T11" fmla="*/ 2147483647 h 28"/>
                <a:gd name="T12" fmla="*/ 2147483647 w 31"/>
                <a:gd name="T13" fmla="*/ 2147483647 h 28"/>
                <a:gd name="T14" fmla="*/ 2147483647 w 31"/>
                <a:gd name="T15" fmla="*/ 2147483647 h 28"/>
                <a:gd name="T16" fmla="*/ 2147483647 w 31"/>
                <a:gd name="T17" fmla="*/ 2147483647 h 28"/>
                <a:gd name="T18" fmla="*/ 2147483647 w 31"/>
                <a:gd name="T19" fmla="*/ 2147483647 h 28"/>
                <a:gd name="T20" fmla="*/ 2147483647 w 31"/>
                <a:gd name="T21" fmla="*/ 2147483647 h 28"/>
                <a:gd name="T22" fmla="*/ 2147483647 w 31"/>
                <a:gd name="T23" fmla="*/ 2147483647 h 28"/>
                <a:gd name="T24" fmla="*/ 2147483647 w 31"/>
                <a:gd name="T25" fmla="*/ 2147483647 h 28"/>
                <a:gd name="T26" fmla="*/ 0 w 31"/>
                <a:gd name="T27" fmla="*/ 2147483647 h 28"/>
                <a:gd name="T28" fmla="*/ 0 w 31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28"/>
                <a:gd name="T47" fmla="*/ 31 w 31"/>
                <a:gd name="T48" fmla="*/ 28 h 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28">
                  <a:moveTo>
                    <a:pt x="0" y="0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31" y="13"/>
                  </a:lnTo>
                  <a:lnTo>
                    <a:pt x="31" y="17"/>
                  </a:lnTo>
                  <a:lnTo>
                    <a:pt x="28" y="22"/>
                  </a:lnTo>
                  <a:lnTo>
                    <a:pt x="28" y="27"/>
                  </a:lnTo>
                  <a:lnTo>
                    <a:pt x="24" y="28"/>
                  </a:lnTo>
                  <a:lnTo>
                    <a:pt x="17" y="21"/>
                  </a:lnTo>
                  <a:lnTo>
                    <a:pt x="14" y="13"/>
                  </a:lnTo>
                  <a:lnTo>
                    <a:pt x="10" y="10"/>
                  </a:lnTo>
                  <a:lnTo>
                    <a:pt x="7" y="1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3" name="Freeform 183"/>
            <p:cNvSpPr>
              <a:spLocks/>
            </p:cNvSpPr>
            <p:nvPr/>
          </p:nvSpPr>
          <p:spPr bwMode="gray">
            <a:xfrm>
              <a:off x="1732" y="2760"/>
              <a:ext cx="66" cy="30"/>
            </a:xfrm>
            <a:custGeom>
              <a:avLst/>
              <a:gdLst>
                <a:gd name="T0" fmla="*/ 2147483647 w 51"/>
                <a:gd name="T1" fmla="*/ 2147483647 h 23"/>
                <a:gd name="T2" fmla="*/ 2147483647 w 51"/>
                <a:gd name="T3" fmla="*/ 2147483647 h 23"/>
                <a:gd name="T4" fmla="*/ 2147483647 w 51"/>
                <a:gd name="T5" fmla="*/ 2147483647 h 23"/>
                <a:gd name="T6" fmla="*/ 2147483647 w 51"/>
                <a:gd name="T7" fmla="*/ 2147483647 h 23"/>
                <a:gd name="T8" fmla="*/ 2147483647 w 51"/>
                <a:gd name="T9" fmla="*/ 2147483647 h 23"/>
                <a:gd name="T10" fmla="*/ 2147483647 w 51"/>
                <a:gd name="T11" fmla="*/ 2147483647 h 23"/>
                <a:gd name="T12" fmla="*/ 2147483647 w 51"/>
                <a:gd name="T13" fmla="*/ 2147483647 h 23"/>
                <a:gd name="T14" fmla="*/ 2147483647 w 51"/>
                <a:gd name="T15" fmla="*/ 2147483647 h 23"/>
                <a:gd name="T16" fmla="*/ 2147483647 w 51"/>
                <a:gd name="T17" fmla="*/ 2147483647 h 23"/>
                <a:gd name="T18" fmla="*/ 2147483647 w 51"/>
                <a:gd name="T19" fmla="*/ 2147483647 h 23"/>
                <a:gd name="T20" fmla="*/ 2147483647 w 51"/>
                <a:gd name="T21" fmla="*/ 2147483647 h 23"/>
                <a:gd name="T22" fmla="*/ 2147483647 w 51"/>
                <a:gd name="T23" fmla="*/ 2147483647 h 23"/>
                <a:gd name="T24" fmla="*/ 2147483647 w 51"/>
                <a:gd name="T25" fmla="*/ 2147483647 h 23"/>
                <a:gd name="T26" fmla="*/ 2147483647 w 51"/>
                <a:gd name="T27" fmla="*/ 2147483647 h 23"/>
                <a:gd name="T28" fmla="*/ 0 w 51"/>
                <a:gd name="T29" fmla="*/ 2147483647 h 23"/>
                <a:gd name="T30" fmla="*/ 0 w 51"/>
                <a:gd name="T31" fmla="*/ 2147483647 h 23"/>
                <a:gd name="T32" fmla="*/ 2147483647 w 51"/>
                <a:gd name="T33" fmla="*/ 0 h 23"/>
                <a:gd name="T34" fmla="*/ 2147483647 w 51"/>
                <a:gd name="T35" fmla="*/ 2147483647 h 23"/>
                <a:gd name="T36" fmla="*/ 2147483647 w 51"/>
                <a:gd name="T37" fmla="*/ 2147483647 h 23"/>
                <a:gd name="T38" fmla="*/ 2147483647 w 51"/>
                <a:gd name="T39" fmla="*/ 2147483647 h 23"/>
                <a:gd name="T40" fmla="*/ 2147483647 w 51"/>
                <a:gd name="T41" fmla="*/ 2147483647 h 23"/>
                <a:gd name="T42" fmla="*/ 2147483647 w 51"/>
                <a:gd name="T43" fmla="*/ 2147483647 h 23"/>
                <a:gd name="T44" fmla="*/ 2147483647 w 51"/>
                <a:gd name="T45" fmla="*/ 2147483647 h 23"/>
                <a:gd name="T46" fmla="*/ 2147483647 w 51"/>
                <a:gd name="T47" fmla="*/ 2147483647 h 23"/>
                <a:gd name="T48" fmla="*/ 2147483647 w 51"/>
                <a:gd name="T49" fmla="*/ 2147483647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1"/>
                <a:gd name="T76" fmla="*/ 0 h 23"/>
                <a:gd name="T77" fmla="*/ 51 w 51"/>
                <a:gd name="T78" fmla="*/ 23 h 2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1" h="23">
                  <a:moveTo>
                    <a:pt x="51" y="15"/>
                  </a:moveTo>
                  <a:lnTo>
                    <a:pt x="48" y="20"/>
                  </a:lnTo>
                  <a:lnTo>
                    <a:pt x="43" y="21"/>
                  </a:lnTo>
                  <a:lnTo>
                    <a:pt x="39" y="17"/>
                  </a:lnTo>
                  <a:lnTo>
                    <a:pt x="37" y="9"/>
                  </a:lnTo>
                  <a:lnTo>
                    <a:pt x="31" y="6"/>
                  </a:lnTo>
                  <a:lnTo>
                    <a:pt x="27" y="8"/>
                  </a:lnTo>
                  <a:lnTo>
                    <a:pt x="23" y="10"/>
                  </a:lnTo>
                  <a:lnTo>
                    <a:pt x="21" y="13"/>
                  </a:lnTo>
                  <a:lnTo>
                    <a:pt x="23" y="18"/>
                  </a:lnTo>
                  <a:lnTo>
                    <a:pt x="17" y="23"/>
                  </a:lnTo>
                  <a:lnTo>
                    <a:pt x="14" y="20"/>
                  </a:lnTo>
                  <a:lnTo>
                    <a:pt x="8" y="17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3" y="0"/>
                  </a:lnTo>
                  <a:lnTo>
                    <a:pt x="10" y="7"/>
                  </a:lnTo>
                  <a:lnTo>
                    <a:pt x="14" y="8"/>
                  </a:lnTo>
                  <a:lnTo>
                    <a:pt x="22" y="3"/>
                  </a:lnTo>
                  <a:lnTo>
                    <a:pt x="27" y="1"/>
                  </a:lnTo>
                  <a:lnTo>
                    <a:pt x="34" y="2"/>
                  </a:lnTo>
                  <a:lnTo>
                    <a:pt x="41" y="7"/>
                  </a:lnTo>
                  <a:lnTo>
                    <a:pt x="46" y="13"/>
                  </a:lnTo>
                  <a:lnTo>
                    <a:pt x="51" y="1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4" name="Freeform 184"/>
            <p:cNvSpPr>
              <a:spLocks/>
            </p:cNvSpPr>
            <p:nvPr/>
          </p:nvSpPr>
          <p:spPr bwMode="gray">
            <a:xfrm>
              <a:off x="1938" y="1847"/>
              <a:ext cx="6" cy="11"/>
            </a:xfrm>
            <a:custGeom>
              <a:avLst/>
              <a:gdLst>
                <a:gd name="T0" fmla="*/ 0 w 5"/>
                <a:gd name="T1" fmla="*/ 2147483647 h 8"/>
                <a:gd name="T2" fmla="*/ 2147483647 w 5"/>
                <a:gd name="T3" fmla="*/ 0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0 w 5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0" y="4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5" y="7"/>
                  </a:lnTo>
                  <a:lnTo>
                    <a:pt x="3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5" name="Freeform 185"/>
            <p:cNvSpPr>
              <a:spLocks/>
            </p:cNvSpPr>
            <p:nvPr/>
          </p:nvSpPr>
          <p:spPr bwMode="gray">
            <a:xfrm>
              <a:off x="1865" y="1431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6" name="Freeform 186"/>
            <p:cNvSpPr>
              <a:spLocks/>
            </p:cNvSpPr>
            <p:nvPr/>
          </p:nvSpPr>
          <p:spPr bwMode="gray">
            <a:xfrm>
              <a:off x="2055" y="1556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0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0"/>
                  </a:moveTo>
                  <a:lnTo>
                    <a:pt x="4" y="2"/>
                  </a:lnTo>
                  <a:lnTo>
                    <a:pt x="1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7" name="Freeform 187"/>
            <p:cNvSpPr>
              <a:spLocks/>
            </p:cNvSpPr>
            <p:nvPr/>
          </p:nvSpPr>
          <p:spPr bwMode="gray">
            <a:xfrm>
              <a:off x="2073" y="1594"/>
              <a:ext cx="10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1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1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8" name="Freeform 188"/>
            <p:cNvSpPr>
              <a:spLocks/>
            </p:cNvSpPr>
            <p:nvPr/>
          </p:nvSpPr>
          <p:spPr bwMode="gray">
            <a:xfrm>
              <a:off x="2085" y="159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19" name="Freeform 189"/>
            <p:cNvSpPr>
              <a:spLocks/>
            </p:cNvSpPr>
            <p:nvPr/>
          </p:nvSpPr>
          <p:spPr bwMode="gray">
            <a:xfrm>
              <a:off x="2063" y="1619"/>
              <a:ext cx="34" cy="22"/>
            </a:xfrm>
            <a:custGeom>
              <a:avLst/>
              <a:gdLst>
                <a:gd name="T0" fmla="*/ 2147483647 w 26"/>
                <a:gd name="T1" fmla="*/ 0 h 17"/>
                <a:gd name="T2" fmla="*/ 2147483647 w 26"/>
                <a:gd name="T3" fmla="*/ 2147483647 h 17"/>
                <a:gd name="T4" fmla="*/ 2147483647 w 26"/>
                <a:gd name="T5" fmla="*/ 2147483647 h 17"/>
                <a:gd name="T6" fmla="*/ 2147483647 w 26"/>
                <a:gd name="T7" fmla="*/ 2147483647 h 17"/>
                <a:gd name="T8" fmla="*/ 2147483647 w 26"/>
                <a:gd name="T9" fmla="*/ 2147483647 h 17"/>
                <a:gd name="T10" fmla="*/ 2147483647 w 26"/>
                <a:gd name="T11" fmla="*/ 2147483647 h 17"/>
                <a:gd name="T12" fmla="*/ 2147483647 w 26"/>
                <a:gd name="T13" fmla="*/ 2147483647 h 17"/>
                <a:gd name="T14" fmla="*/ 2147483647 w 26"/>
                <a:gd name="T15" fmla="*/ 2147483647 h 17"/>
                <a:gd name="T16" fmla="*/ 2147483647 w 26"/>
                <a:gd name="T17" fmla="*/ 2147483647 h 17"/>
                <a:gd name="T18" fmla="*/ 2147483647 w 26"/>
                <a:gd name="T19" fmla="*/ 2147483647 h 17"/>
                <a:gd name="T20" fmla="*/ 0 w 26"/>
                <a:gd name="T21" fmla="*/ 2147483647 h 17"/>
                <a:gd name="T22" fmla="*/ 2147483647 w 26"/>
                <a:gd name="T23" fmla="*/ 2147483647 h 17"/>
                <a:gd name="T24" fmla="*/ 0 w 26"/>
                <a:gd name="T25" fmla="*/ 2147483647 h 17"/>
                <a:gd name="T26" fmla="*/ 2147483647 w 26"/>
                <a:gd name="T27" fmla="*/ 0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17"/>
                <a:gd name="T44" fmla="*/ 26 w 26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17">
                  <a:moveTo>
                    <a:pt x="3" y="0"/>
                  </a:moveTo>
                  <a:lnTo>
                    <a:pt x="6" y="1"/>
                  </a:lnTo>
                  <a:lnTo>
                    <a:pt x="14" y="3"/>
                  </a:lnTo>
                  <a:lnTo>
                    <a:pt x="18" y="5"/>
                  </a:lnTo>
                  <a:lnTo>
                    <a:pt x="26" y="11"/>
                  </a:lnTo>
                  <a:lnTo>
                    <a:pt x="25" y="13"/>
                  </a:lnTo>
                  <a:lnTo>
                    <a:pt x="19" y="17"/>
                  </a:lnTo>
                  <a:lnTo>
                    <a:pt x="14" y="17"/>
                  </a:lnTo>
                  <a:lnTo>
                    <a:pt x="8" y="13"/>
                  </a:lnTo>
                  <a:lnTo>
                    <a:pt x="2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0" name="Freeform 190"/>
            <p:cNvSpPr>
              <a:spLocks/>
            </p:cNvSpPr>
            <p:nvPr/>
          </p:nvSpPr>
          <p:spPr bwMode="gray">
            <a:xfrm>
              <a:off x="2076" y="1271"/>
              <a:ext cx="25" cy="14"/>
            </a:xfrm>
            <a:custGeom>
              <a:avLst/>
              <a:gdLst>
                <a:gd name="T0" fmla="*/ 0 w 19"/>
                <a:gd name="T1" fmla="*/ 2147483647 h 11"/>
                <a:gd name="T2" fmla="*/ 0 w 19"/>
                <a:gd name="T3" fmla="*/ 2147483647 h 11"/>
                <a:gd name="T4" fmla="*/ 2147483647 w 19"/>
                <a:gd name="T5" fmla="*/ 0 h 11"/>
                <a:gd name="T6" fmla="*/ 2147483647 w 19"/>
                <a:gd name="T7" fmla="*/ 2147483647 h 11"/>
                <a:gd name="T8" fmla="*/ 2147483647 w 19"/>
                <a:gd name="T9" fmla="*/ 2147483647 h 11"/>
                <a:gd name="T10" fmla="*/ 2147483647 w 19"/>
                <a:gd name="T11" fmla="*/ 2147483647 h 11"/>
                <a:gd name="T12" fmla="*/ 2147483647 w 19"/>
                <a:gd name="T13" fmla="*/ 2147483647 h 11"/>
                <a:gd name="T14" fmla="*/ 2147483647 w 19"/>
                <a:gd name="T15" fmla="*/ 2147483647 h 11"/>
                <a:gd name="T16" fmla="*/ 0 w 19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1"/>
                <a:gd name="T29" fmla="*/ 19 w 19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1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5" y="5"/>
                  </a:lnTo>
                  <a:lnTo>
                    <a:pt x="19" y="11"/>
                  </a:lnTo>
                  <a:lnTo>
                    <a:pt x="10" y="1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1" name="Freeform 191"/>
            <p:cNvSpPr>
              <a:spLocks/>
            </p:cNvSpPr>
            <p:nvPr/>
          </p:nvSpPr>
          <p:spPr bwMode="gray">
            <a:xfrm>
              <a:off x="2128" y="1260"/>
              <a:ext cx="9" cy="7"/>
            </a:xfrm>
            <a:custGeom>
              <a:avLst/>
              <a:gdLst>
                <a:gd name="T0" fmla="*/ 0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2" name="Freeform 192"/>
            <p:cNvSpPr>
              <a:spLocks/>
            </p:cNvSpPr>
            <p:nvPr/>
          </p:nvSpPr>
          <p:spPr bwMode="gray">
            <a:xfrm>
              <a:off x="2143" y="1255"/>
              <a:ext cx="39" cy="24"/>
            </a:xfrm>
            <a:custGeom>
              <a:avLst/>
              <a:gdLst>
                <a:gd name="T0" fmla="*/ 0 w 30"/>
                <a:gd name="T1" fmla="*/ 2147483647 h 18"/>
                <a:gd name="T2" fmla="*/ 2147483647 w 30"/>
                <a:gd name="T3" fmla="*/ 0 h 18"/>
                <a:gd name="T4" fmla="*/ 2147483647 w 30"/>
                <a:gd name="T5" fmla="*/ 2147483647 h 18"/>
                <a:gd name="T6" fmla="*/ 2147483647 w 30"/>
                <a:gd name="T7" fmla="*/ 2147483647 h 18"/>
                <a:gd name="T8" fmla="*/ 2147483647 w 30"/>
                <a:gd name="T9" fmla="*/ 2147483647 h 18"/>
                <a:gd name="T10" fmla="*/ 2147483647 w 30"/>
                <a:gd name="T11" fmla="*/ 2147483647 h 18"/>
                <a:gd name="T12" fmla="*/ 2147483647 w 30"/>
                <a:gd name="T13" fmla="*/ 2147483647 h 18"/>
                <a:gd name="T14" fmla="*/ 2147483647 w 30"/>
                <a:gd name="T15" fmla="*/ 2147483647 h 18"/>
                <a:gd name="T16" fmla="*/ 2147483647 w 30"/>
                <a:gd name="T17" fmla="*/ 2147483647 h 18"/>
                <a:gd name="T18" fmla="*/ 0 w 30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18"/>
                <a:gd name="T32" fmla="*/ 30 w 30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18">
                  <a:moveTo>
                    <a:pt x="0" y="1"/>
                  </a:moveTo>
                  <a:lnTo>
                    <a:pt x="12" y="0"/>
                  </a:lnTo>
                  <a:lnTo>
                    <a:pt x="30" y="10"/>
                  </a:lnTo>
                  <a:lnTo>
                    <a:pt x="23" y="13"/>
                  </a:lnTo>
                  <a:lnTo>
                    <a:pt x="24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17" y="14"/>
                  </a:lnTo>
                  <a:lnTo>
                    <a:pt x="5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3" name="Freeform 193"/>
            <p:cNvSpPr>
              <a:spLocks/>
            </p:cNvSpPr>
            <p:nvPr/>
          </p:nvSpPr>
          <p:spPr bwMode="gray">
            <a:xfrm>
              <a:off x="2132" y="1245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0 w 10"/>
                <a:gd name="T7" fmla="*/ 2147483647 h 4"/>
                <a:gd name="T8" fmla="*/ 2147483647 w 10"/>
                <a:gd name="T9" fmla="*/ 2147483647 h 4"/>
                <a:gd name="T10" fmla="*/ 2147483647 w 10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4"/>
                <a:gd name="T20" fmla="*/ 10 w 10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4">
                  <a:moveTo>
                    <a:pt x="6" y="0"/>
                  </a:moveTo>
                  <a:lnTo>
                    <a:pt x="10" y="3"/>
                  </a:lnTo>
                  <a:lnTo>
                    <a:pt x="4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4" name="Freeform 194"/>
            <p:cNvSpPr>
              <a:spLocks/>
            </p:cNvSpPr>
            <p:nvPr/>
          </p:nvSpPr>
          <p:spPr bwMode="gray">
            <a:xfrm>
              <a:off x="2150" y="1237"/>
              <a:ext cx="21" cy="10"/>
            </a:xfrm>
            <a:custGeom>
              <a:avLst/>
              <a:gdLst>
                <a:gd name="T0" fmla="*/ 2147483647 w 16"/>
                <a:gd name="T1" fmla="*/ 0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2147483647 w 16"/>
                <a:gd name="T9" fmla="*/ 2147483647 h 8"/>
                <a:gd name="T10" fmla="*/ 2147483647 w 16"/>
                <a:gd name="T11" fmla="*/ 2147483647 h 8"/>
                <a:gd name="T12" fmla="*/ 0 w 16"/>
                <a:gd name="T13" fmla="*/ 2147483647 h 8"/>
                <a:gd name="T14" fmla="*/ 2147483647 w 16"/>
                <a:gd name="T15" fmla="*/ 2147483647 h 8"/>
                <a:gd name="T16" fmla="*/ 2147483647 w 16"/>
                <a:gd name="T17" fmla="*/ 2147483647 h 8"/>
                <a:gd name="T18" fmla="*/ 2147483647 w 1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"/>
                <a:gd name="T32" fmla="*/ 16 w 16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">
                  <a:moveTo>
                    <a:pt x="6" y="0"/>
                  </a:moveTo>
                  <a:lnTo>
                    <a:pt x="12" y="3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5"/>
                  </a:lnTo>
                  <a:lnTo>
                    <a:pt x="4" y="5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5" name="Freeform 195"/>
            <p:cNvSpPr>
              <a:spLocks/>
            </p:cNvSpPr>
            <p:nvPr/>
          </p:nvSpPr>
          <p:spPr bwMode="gray">
            <a:xfrm>
              <a:off x="2227" y="1224"/>
              <a:ext cx="22" cy="10"/>
            </a:xfrm>
            <a:custGeom>
              <a:avLst/>
              <a:gdLst>
                <a:gd name="T0" fmla="*/ 0 w 17"/>
                <a:gd name="T1" fmla="*/ 0 h 8"/>
                <a:gd name="T2" fmla="*/ 2147483647 w 17"/>
                <a:gd name="T3" fmla="*/ 0 h 8"/>
                <a:gd name="T4" fmla="*/ 2147483647 w 17"/>
                <a:gd name="T5" fmla="*/ 2147483647 h 8"/>
                <a:gd name="T6" fmla="*/ 2147483647 w 17"/>
                <a:gd name="T7" fmla="*/ 2147483647 h 8"/>
                <a:gd name="T8" fmla="*/ 2147483647 w 17"/>
                <a:gd name="T9" fmla="*/ 2147483647 h 8"/>
                <a:gd name="T10" fmla="*/ 2147483647 w 17"/>
                <a:gd name="T11" fmla="*/ 2147483647 h 8"/>
                <a:gd name="T12" fmla="*/ 0 w 1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8"/>
                <a:gd name="T23" fmla="*/ 17 w 1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8">
                  <a:moveTo>
                    <a:pt x="0" y="0"/>
                  </a:moveTo>
                  <a:lnTo>
                    <a:pt x="3" y="0"/>
                  </a:lnTo>
                  <a:lnTo>
                    <a:pt x="17" y="6"/>
                  </a:lnTo>
                  <a:lnTo>
                    <a:pt x="14" y="8"/>
                  </a:lnTo>
                  <a:lnTo>
                    <a:pt x="5" y="4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6" name="Freeform 196"/>
            <p:cNvSpPr>
              <a:spLocks/>
            </p:cNvSpPr>
            <p:nvPr/>
          </p:nvSpPr>
          <p:spPr bwMode="gray">
            <a:xfrm>
              <a:off x="2231" y="1233"/>
              <a:ext cx="12" cy="5"/>
            </a:xfrm>
            <a:custGeom>
              <a:avLst/>
              <a:gdLst>
                <a:gd name="T0" fmla="*/ 0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2147483647 w 9"/>
                <a:gd name="T7" fmla="*/ 2147483647 h 4"/>
                <a:gd name="T8" fmla="*/ 2147483647 w 9"/>
                <a:gd name="T9" fmla="*/ 2147483647 h 4"/>
                <a:gd name="T10" fmla="*/ 0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0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7" name="Freeform 197"/>
            <p:cNvSpPr>
              <a:spLocks/>
            </p:cNvSpPr>
            <p:nvPr/>
          </p:nvSpPr>
          <p:spPr bwMode="gray">
            <a:xfrm>
              <a:off x="2239" y="1220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8" name="Freeform 198"/>
            <p:cNvSpPr>
              <a:spLocks/>
            </p:cNvSpPr>
            <p:nvPr/>
          </p:nvSpPr>
          <p:spPr bwMode="gray">
            <a:xfrm>
              <a:off x="2221" y="1232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2147483647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0 h 6"/>
                <a:gd name="T10" fmla="*/ 2147483647 w 10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6"/>
                <a:gd name="T20" fmla="*/ 10 w 10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6">
                  <a:moveTo>
                    <a:pt x="2" y="0"/>
                  </a:moveTo>
                  <a:lnTo>
                    <a:pt x="6" y="4"/>
                  </a:lnTo>
                  <a:lnTo>
                    <a:pt x="10" y="6"/>
                  </a:lnTo>
                  <a:lnTo>
                    <a:pt x="6" y="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29" name="Freeform 200"/>
            <p:cNvSpPr>
              <a:spLocks/>
            </p:cNvSpPr>
            <p:nvPr/>
          </p:nvSpPr>
          <p:spPr bwMode="gray">
            <a:xfrm>
              <a:off x="1839" y="2723"/>
              <a:ext cx="163" cy="151"/>
            </a:xfrm>
            <a:custGeom>
              <a:avLst/>
              <a:gdLst>
                <a:gd name="T0" fmla="*/ 2147483647 w 125"/>
                <a:gd name="T1" fmla="*/ 2147483647 h 116"/>
                <a:gd name="T2" fmla="*/ 2147483647 w 125"/>
                <a:gd name="T3" fmla="*/ 2147483647 h 116"/>
                <a:gd name="T4" fmla="*/ 2147483647 w 125"/>
                <a:gd name="T5" fmla="*/ 2147483647 h 116"/>
                <a:gd name="T6" fmla="*/ 2147483647 w 125"/>
                <a:gd name="T7" fmla="*/ 2147483647 h 116"/>
                <a:gd name="T8" fmla="*/ 2147483647 w 125"/>
                <a:gd name="T9" fmla="*/ 2147483647 h 116"/>
                <a:gd name="T10" fmla="*/ 2147483647 w 125"/>
                <a:gd name="T11" fmla="*/ 2147483647 h 116"/>
                <a:gd name="T12" fmla="*/ 2147483647 w 125"/>
                <a:gd name="T13" fmla="*/ 2147483647 h 116"/>
                <a:gd name="T14" fmla="*/ 0 w 125"/>
                <a:gd name="T15" fmla="*/ 2147483647 h 116"/>
                <a:gd name="T16" fmla="*/ 2147483647 w 125"/>
                <a:gd name="T17" fmla="*/ 2147483647 h 116"/>
                <a:gd name="T18" fmla="*/ 2147483647 w 125"/>
                <a:gd name="T19" fmla="*/ 2147483647 h 116"/>
                <a:gd name="T20" fmla="*/ 2147483647 w 125"/>
                <a:gd name="T21" fmla="*/ 2147483647 h 116"/>
                <a:gd name="T22" fmla="*/ 2147483647 w 125"/>
                <a:gd name="T23" fmla="*/ 2147483647 h 116"/>
                <a:gd name="T24" fmla="*/ 2147483647 w 125"/>
                <a:gd name="T25" fmla="*/ 2147483647 h 116"/>
                <a:gd name="T26" fmla="*/ 2147483647 w 125"/>
                <a:gd name="T27" fmla="*/ 2147483647 h 116"/>
                <a:gd name="T28" fmla="*/ 2147483647 w 125"/>
                <a:gd name="T29" fmla="*/ 0 h 116"/>
                <a:gd name="T30" fmla="*/ 2147483647 w 125"/>
                <a:gd name="T31" fmla="*/ 2147483647 h 116"/>
                <a:gd name="T32" fmla="*/ 2147483647 w 125"/>
                <a:gd name="T33" fmla="*/ 2147483647 h 116"/>
                <a:gd name="T34" fmla="*/ 2147483647 w 125"/>
                <a:gd name="T35" fmla="*/ 2147483647 h 116"/>
                <a:gd name="T36" fmla="*/ 2147483647 w 125"/>
                <a:gd name="T37" fmla="*/ 2147483647 h 116"/>
                <a:gd name="T38" fmla="*/ 2147483647 w 125"/>
                <a:gd name="T39" fmla="*/ 2147483647 h 116"/>
                <a:gd name="T40" fmla="*/ 2147483647 w 125"/>
                <a:gd name="T41" fmla="*/ 2147483647 h 116"/>
                <a:gd name="T42" fmla="*/ 2147483647 w 125"/>
                <a:gd name="T43" fmla="*/ 2147483647 h 116"/>
                <a:gd name="T44" fmla="*/ 2147483647 w 125"/>
                <a:gd name="T45" fmla="*/ 2147483647 h 116"/>
                <a:gd name="T46" fmla="*/ 2147483647 w 125"/>
                <a:gd name="T47" fmla="*/ 2147483647 h 116"/>
                <a:gd name="T48" fmla="*/ 2147483647 w 125"/>
                <a:gd name="T49" fmla="*/ 2147483647 h 116"/>
                <a:gd name="T50" fmla="*/ 2147483647 w 125"/>
                <a:gd name="T51" fmla="*/ 2147483647 h 116"/>
                <a:gd name="T52" fmla="*/ 2147483647 w 125"/>
                <a:gd name="T53" fmla="*/ 2147483647 h 116"/>
                <a:gd name="T54" fmla="*/ 2147483647 w 125"/>
                <a:gd name="T55" fmla="*/ 2147483647 h 116"/>
                <a:gd name="T56" fmla="*/ 2147483647 w 125"/>
                <a:gd name="T57" fmla="*/ 2147483647 h 116"/>
                <a:gd name="T58" fmla="*/ 2147483647 w 125"/>
                <a:gd name="T59" fmla="*/ 2147483647 h 116"/>
                <a:gd name="T60" fmla="*/ 2147483647 w 125"/>
                <a:gd name="T61" fmla="*/ 2147483647 h 116"/>
                <a:gd name="T62" fmla="*/ 2147483647 w 125"/>
                <a:gd name="T63" fmla="*/ 2147483647 h 116"/>
                <a:gd name="T64" fmla="*/ 2147483647 w 125"/>
                <a:gd name="T65" fmla="*/ 2147483647 h 116"/>
                <a:gd name="T66" fmla="*/ 2147483647 w 125"/>
                <a:gd name="T67" fmla="*/ 2147483647 h 1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5"/>
                <a:gd name="T103" fmla="*/ 0 h 116"/>
                <a:gd name="T104" fmla="*/ 125 w 125"/>
                <a:gd name="T105" fmla="*/ 116 h 11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5" h="116">
                  <a:moveTo>
                    <a:pt x="59" y="112"/>
                  </a:moveTo>
                  <a:lnTo>
                    <a:pt x="59" y="103"/>
                  </a:lnTo>
                  <a:lnTo>
                    <a:pt x="56" y="97"/>
                  </a:lnTo>
                  <a:lnTo>
                    <a:pt x="52" y="95"/>
                  </a:lnTo>
                  <a:lnTo>
                    <a:pt x="54" y="89"/>
                  </a:lnTo>
                  <a:lnTo>
                    <a:pt x="50" y="80"/>
                  </a:lnTo>
                  <a:lnTo>
                    <a:pt x="51" y="75"/>
                  </a:lnTo>
                  <a:lnTo>
                    <a:pt x="52" y="65"/>
                  </a:lnTo>
                  <a:lnTo>
                    <a:pt x="48" y="61"/>
                  </a:lnTo>
                  <a:lnTo>
                    <a:pt x="36" y="59"/>
                  </a:lnTo>
                  <a:lnTo>
                    <a:pt x="32" y="55"/>
                  </a:lnTo>
                  <a:lnTo>
                    <a:pt x="11" y="52"/>
                  </a:lnTo>
                  <a:lnTo>
                    <a:pt x="6" y="45"/>
                  </a:lnTo>
                  <a:lnTo>
                    <a:pt x="8" y="40"/>
                  </a:lnTo>
                  <a:lnTo>
                    <a:pt x="3" y="33"/>
                  </a:lnTo>
                  <a:lnTo>
                    <a:pt x="0" y="30"/>
                  </a:lnTo>
                  <a:lnTo>
                    <a:pt x="5" y="15"/>
                  </a:lnTo>
                  <a:lnTo>
                    <a:pt x="14" y="4"/>
                  </a:lnTo>
                  <a:lnTo>
                    <a:pt x="20" y="3"/>
                  </a:lnTo>
                  <a:lnTo>
                    <a:pt x="14" y="7"/>
                  </a:lnTo>
                  <a:lnTo>
                    <a:pt x="13" y="12"/>
                  </a:lnTo>
                  <a:lnTo>
                    <a:pt x="14" y="16"/>
                  </a:lnTo>
                  <a:lnTo>
                    <a:pt x="11" y="23"/>
                  </a:lnTo>
                  <a:lnTo>
                    <a:pt x="14" y="32"/>
                  </a:lnTo>
                  <a:lnTo>
                    <a:pt x="20" y="30"/>
                  </a:lnTo>
                  <a:lnTo>
                    <a:pt x="20" y="22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30" y="7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6" y="8"/>
                  </a:lnTo>
                  <a:lnTo>
                    <a:pt x="46" y="14"/>
                  </a:lnTo>
                  <a:lnTo>
                    <a:pt x="67" y="16"/>
                  </a:lnTo>
                  <a:lnTo>
                    <a:pt x="71" y="19"/>
                  </a:lnTo>
                  <a:lnTo>
                    <a:pt x="77" y="20"/>
                  </a:lnTo>
                  <a:lnTo>
                    <a:pt x="82" y="19"/>
                  </a:lnTo>
                  <a:lnTo>
                    <a:pt x="88" y="14"/>
                  </a:lnTo>
                  <a:lnTo>
                    <a:pt x="92" y="13"/>
                  </a:lnTo>
                  <a:lnTo>
                    <a:pt x="98" y="15"/>
                  </a:lnTo>
                  <a:lnTo>
                    <a:pt x="103" y="23"/>
                  </a:lnTo>
                  <a:lnTo>
                    <a:pt x="109" y="22"/>
                  </a:lnTo>
                  <a:lnTo>
                    <a:pt x="117" y="28"/>
                  </a:lnTo>
                  <a:lnTo>
                    <a:pt x="120" y="33"/>
                  </a:lnTo>
                  <a:lnTo>
                    <a:pt x="125" y="38"/>
                  </a:lnTo>
                  <a:lnTo>
                    <a:pt x="125" y="45"/>
                  </a:lnTo>
                  <a:lnTo>
                    <a:pt x="119" y="47"/>
                  </a:lnTo>
                  <a:lnTo>
                    <a:pt x="118" y="52"/>
                  </a:lnTo>
                  <a:lnTo>
                    <a:pt x="121" y="53"/>
                  </a:lnTo>
                  <a:lnTo>
                    <a:pt x="121" y="56"/>
                  </a:lnTo>
                  <a:lnTo>
                    <a:pt x="114" y="58"/>
                  </a:lnTo>
                  <a:lnTo>
                    <a:pt x="114" y="69"/>
                  </a:lnTo>
                  <a:lnTo>
                    <a:pt x="116" y="71"/>
                  </a:lnTo>
                  <a:lnTo>
                    <a:pt x="114" y="80"/>
                  </a:lnTo>
                  <a:lnTo>
                    <a:pt x="100" y="86"/>
                  </a:lnTo>
                  <a:lnTo>
                    <a:pt x="89" y="79"/>
                  </a:lnTo>
                  <a:lnTo>
                    <a:pt x="83" y="80"/>
                  </a:lnTo>
                  <a:lnTo>
                    <a:pt x="82" y="85"/>
                  </a:lnTo>
                  <a:lnTo>
                    <a:pt x="85" y="87"/>
                  </a:lnTo>
                  <a:lnTo>
                    <a:pt x="85" y="99"/>
                  </a:lnTo>
                  <a:lnTo>
                    <a:pt x="91" y="98"/>
                  </a:lnTo>
                  <a:lnTo>
                    <a:pt x="93" y="101"/>
                  </a:lnTo>
                  <a:lnTo>
                    <a:pt x="92" y="105"/>
                  </a:lnTo>
                  <a:lnTo>
                    <a:pt x="75" y="114"/>
                  </a:lnTo>
                  <a:lnTo>
                    <a:pt x="68" y="116"/>
                  </a:lnTo>
                  <a:lnTo>
                    <a:pt x="59" y="11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0" name="Freeform 201"/>
            <p:cNvSpPr>
              <a:spLocks/>
            </p:cNvSpPr>
            <p:nvPr/>
          </p:nvSpPr>
          <p:spPr bwMode="gray">
            <a:xfrm>
              <a:off x="1978" y="2736"/>
              <a:ext cx="15" cy="13"/>
            </a:xfrm>
            <a:custGeom>
              <a:avLst/>
              <a:gdLst>
                <a:gd name="T0" fmla="*/ 2147483647 w 11"/>
                <a:gd name="T1" fmla="*/ 0 h 10"/>
                <a:gd name="T2" fmla="*/ 2147483647 w 11"/>
                <a:gd name="T3" fmla="*/ 2147483647 h 10"/>
                <a:gd name="T4" fmla="*/ 2147483647 w 11"/>
                <a:gd name="T5" fmla="*/ 2147483647 h 10"/>
                <a:gd name="T6" fmla="*/ 2147483647 w 11"/>
                <a:gd name="T7" fmla="*/ 2147483647 h 10"/>
                <a:gd name="T8" fmla="*/ 2147483647 w 11"/>
                <a:gd name="T9" fmla="*/ 2147483647 h 10"/>
                <a:gd name="T10" fmla="*/ 2147483647 w 11"/>
                <a:gd name="T11" fmla="*/ 2147483647 h 10"/>
                <a:gd name="T12" fmla="*/ 2147483647 w 11"/>
                <a:gd name="T13" fmla="*/ 2147483647 h 10"/>
                <a:gd name="T14" fmla="*/ 2147483647 w 11"/>
                <a:gd name="T15" fmla="*/ 2147483647 h 10"/>
                <a:gd name="T16" fmla="*/ 2147483647 w 11"/>
                <a:gd name="T17" fmla="*/ 2147483647 h 10"/>
                <a:gd name="T18" fmla="*/ 2147483647 w 11"/>
                <a:gd name="T19" fmla="*/ 2147483647 h 10"/>
                <a:gd name="T20" fmla="*/ 2147483647 w 11"/>
                <a:gd name="T21" fmla="*/ 2147483647 h 10"/>
                <a:gd name="T22" fmla="*/ 2147483647 w 11"/>
                <a:gd name="T23" fmla="*/ 2147483647 h 10"/>
                <a:gd name="T24" fmla="*/ 2147483647 w 11"/>
                <a:gd name="T25" fmla="*/ 2147483647 h 10"/>
                <a:gd name="T26" fmla="*/ 2147483647 w 11"/>
                <a:gd name="T27" fmla="*/ 2147483647 h 10"/>
                <a:gd name="T28" fmla="*/ 2147483647 w 11"/>
                <a:gd name="T29" fmla="*/ 2147483647 h 10"/>
                <a:gd name="T30" fmla="*/ 2147483647 w 11"/>
                <a:gd name="T31" fmla="*/ 2147483647 h 10"/>
                <a:gd name="T32" fmla="*/ 2147483647 w 11"/>
                <a:gd name="T33" fmla="*/ 2147483647 h 10"/>
                <a:gd name="T34" fmla="*/ 0 w 11"/>
                <a:gd name="T35" fmla="*/ 2147483647 h 10"/>
                <a:gd name="T36" fmla="*/ 2147483647 w 11"/>
                <a:gd name="T37" fmla="*/ 2147483647 h 10"/>
                <a:gd name="T38" fmla="*/ 2147483647 w 11"/>
                <a:gd name="T39" fmla="*/ 2147483647 h 10"/>
                <a:gd name="T40" fmla="*/ 2147483647 w 11"/>
                <a:gd name="T41" fmla="*/ 2147483647 h 10"/>
                <a:gd name="T42" fmla="*/ 2147483647 w 11"/>
                <a:gd name="T43" fmla="*/ 2147483647 h 10"/>
                <a:gd name="T44" fmla="*/ 2147483647 w 11"/>
                <a:gd name="T45" fmla="*/ 2147483647 h 10"/>
                <a:gd name="T46" fmla="*/ 2147483647 w 11"/>
                <a:gd name="T47" fmla="*/ 2147483647 h 10"/>
                <a:gd name="T48" fmla="*/ 2147483647 w 11"/>
                <a:gd name="T49" fmla="*/ 2147483647 h 10"/>
                <a:gd name="T50" fmla="*/ 2147483647 w 11"/>
                <a:gd name="T51" fmla="*/ 2147483647 h 10"/>
                <a:gd name="T52" fmla="*/ 2147483647 w 11"/>
                <a:gd name="T53" fmla="*/ 2147483647 h 10"/>
                <a:gd name="T54" fmla="*/ 2147483647 w 11"/>
                <a:gd name="T55" fmla="*/ 2147483647 h 10"/>
                <a:gd name="T56" fmla="*/ 2147483647 w 11"/>
                <a:gd name="T57" fmla="*/ 2147483647 h 10"/>
                <a:gd name="T58" fmla="*/ 2147483647 w 11"/>
                <a:gd name="T59" fmla="*/ 2147483647 h 10"/>
                <a:gd name="T60" fmla="*/ 2147483647 w 11"/>
                <a:gd name="T61" fmla="*/ 2147483647 h 10"/>
                <a:gd name="T62" fmla="*/ 2147483647 w 11"/>
                <a:gd name="T63" fmla="*/ 2147483647 h 10"/>
                <a:gd name="T64" fmla="*/ 2147483647 w 11"/>
                <a:gd name="T65" fmla="*/ 2147483647 h 10"/>
                <a:gd name="T66" fmla="*/ 2147483647 w 11"/>
                <a:gd name="T67" fmla="*/ 2147483647 h 10"/>
                <a:gd name="T68" fmla="*/ 2147483647 w 11"/>
                <a:gd name="T69" fmla="*/ 2147483647 h 10"/>
                <a:gd name="T70" fmla="*/ 2147483647 w 11"/>
                <a:gd name="T71" fmla="*/ 2147483647 h 10"/>
                <a:gd name="T72" fmla="*/ 2147483647 w 11"/>
                <a:gd name="T73" fmla="*/ 2147483647 h 10"/>
                <a:gd name="T74" fmla="*/ 2147483647 w 11"/>
                <a:gd name="T75" fmla="*/ 2147483647 h 10"/>
                <a:gd name="T76" fmla="*/ 2147483647 w 11"/>
                <a:gd name="T77" fmla="*/ 2147483647 h 10"/>
                <a:gd name="T78" fmla="*/ 2147483647 w 11"/>
                <a:gd name="T79" fmla="*/ 2147483647 h 10"/>
                <a:gd name="T80" fmla="*/ 2147483647 w 11"/>
                <a:gd name="T81" fmla="*/ 0 h 10"/>
                <a:gd name="T82" fmla="*/ 2147483647 w 11"/>
                <a:gd name="T83" fmla="*/ 0 h 10"/>
                <a:gd name="T84" fmla="*/ 2147483647 w 11"/>
                <a:gd name="T85" fmla="*/ 0 h 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"/>
                <a:gd name="T130" fmla="*/ 0 h 10"/>
                <a:gd name="T131" fmla="*/ 11 w 11"/>
                <a:gd name="T132" fmla="*/ 10 h 1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" h="10">
                  <a:moveTo>
                    <a:pt x="11" y="0"/>
                  </a:moveTo>
                  <a:lnTo>
                    <a:pt x="11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2" y="9"/>
                  </a:lnTo>
                  <a:lnTo>
                    <a:pt x="3" y="8"/>
                  </a:lnTo>
                  <a:lnTo>
                    <a:pt x="4" y="8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1" name="Freeform 202"/>
            <p:cNvSpPr>
              <a:spLocks/>
            </p:cNvSpPr>
            <p:nvPr/>
          </p:nvSpPr>
          <p:spPr bwMode="gray">
            <a:xfrm>
              <a:off x="2027" y="2805"/>
              <a:ext cx="47" cy="51"/>
            </a:xfrm>
            <a:custGeom>
              <a:avLst/>
              <a:gdLst>
                <a:gd name="T0" fmla="*/ 2147483647 w 36"/>
                <a:gd name="T1" fmla="*/ 2147483647 h 39"/>
                <a:gd name="T2" fmla="*/ 2147483647 w 36"/>
                <a:gd name="T3" fmla="*/ 2147483647 h 39"/>
                <a:gd name="T4" fmla="*/ 0 w 36"/>
                <a:gd name="T5" fmla="*/ 2147483647 h 39"/>
                <a:gd name="T6" fmla="*/ 0 w 36"/>
                <a:gd name="T7" fmla="*/ 2147483647 h 39"/>
                <a:gd name="T8" fmla="*/ 2147483647 w 36"/>
                <a:gd name="T9" fmla="*/ 2147483647 h 39"/>
                <a:gd name="T10" fmla="*/ 2147483647 w 36"/>
                <a:gd name="T11" fmla="*/ 2147483647 h 39"/>
                <a:gd name="T12" fmla="*/ 2147483647 w 36"/>
                <a:gd name="T13" fmla="*/ 0 h 39"/>
                <a:gd name="T14" fmla="*/ 2147483647 w 36"/>
                <a:gd name="T15" fmla="*/ 0 h 39"/>
                <a:gd name="T16" fmla="*/ 2147483647 w 36"/>
                <a:gd name="T17" fmla="*/ 2147483647 h 39"/>
                <a:gd name="T18" fmla="*/ 2147483647 w 36"/>
                <a:gd name="T19" fmla="*/ 2147483647 h 39"/>
                <a:gd name="T20" fmla="*/ 2147483647 w 36"/>
                <a:gd name="T21" fmla="*/ 2147483647 h 39"/>
                <a:gd name="T22" fmla="*/ 2147483647 w 36"/>
                <a:gd name="T23" fmla="*/ 2147483647 h 39"/>
                <a:gd name="T24" fmla="*/ 2147483647 w 36"/>
                <a:gd name="T25" fmla="*/ 2147483647 h 39"/>
                <a:gd name="T26" fmla="*/ 2147483647 w 36"/>
                <a:gd name="T27" fmla="*/ 2147483647 h 39"/>
                <a:gd name="T28" fmla="*/ 2147483647 w 36"/>
                <a:gd name="T29" fmla="*/ 2147483647 h 39"/>
                <a:gd name="T30" fmla="*/ 2147483647 w 36"/>
                <a:gd name="T31" fmla="*/ 2147483647 h 39"/>
                <a:gd name="T32" fmla="*/ 2147483647 w 36"/>
                <a:gd name="T33" fmla="*/ 2147483647 h 39"/>
                <a:gd name="T34" fmla="*/ 2147483647 w 36"/>
                <a:gd name="T35" fmla="*/ 2147483647 h 39"/>
                <a:gd name="T36" fmla="*/ 2147483647 w 36"/>
                <a:gd name="T37" fmla="*/ 2147483647 h 3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39"/>
                <a:gd name="T59" fmla="*/ 36 w 36"/>
                <a:gd name="T60" fmla="*/ 39 h 3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39">
                  <a:moveTo>
                    <a:pt x="8" y="38"/>
                  </a:moveTo>
                  <a:lnTo>
                    <a:pt x="8" y="29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5" y="10"/>
                  </a:lnTo>
                  <a:lnTo>
                    <a:pt x="6" y="2"/>
                  </a:lnTo>
                  <a:lnTo>
                    <a:pt x="11" y="0"/>
                  </a:lnTo>
                  <a:lnTo>
                    <a:pt x="31" y="0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3" y="8"/>
                  </a:lnTo>
                  <a:lnTo>
                    <a:pt x="31" y="17"/>
                  </a:lnTo>
                  <a:lnTo>
                    <a:pt x="35" y="29"/>
                  </a:lnTo>
                  <a:lnTo>
                    <a:pt x="31" y="37"/>
                  </a:lnTo>
                  <a:lnTo>
                    <a:pt x="22" y="37"/>
                  </a:lnTo>
                  <a:lnTo>
                    <a:pt x="20" y="35"/>
                  </a:lnTo>
                  <a:lnTo>
                    <a:pt x="18" y="35"/>
                  </a:lnTo>
                  <a:lnTo>
                    <a:pt x="16" y="39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2" name="Freeform 203"/>
            <p:cNvSpPr>
              <a:spLocks/>
            </p:cNvSpPr>
            <p:nvPr/>
          </p:nvSpPr>
          <p:spPr bwMode="gray">
            <a:xfrm>
              <a:off x="2067" y="2809"/>
              <a:ext cx="35" cy="48"/>
            </a:xfrm>
            <a:custGeom>
              <a:avLst/>
              <a:gdLst>
                <a:gd name="T0" fmla="*/ 0 w 27"/>
                <a:gd name="T1" fmla="*/ 2147483647 h 37"/>
                <a:gd name="T2" fmla="*/ 2147483647 w 27"/>
                <a:gd name="T3" fmla="*/ 2147483647 h 37"/>
                <a:gd name="T4" fmla="*/ 0 w 27"/>
                <a:gd name="T5" fmla="*/ 2147483647 h 37"/>
                <a:gd name="T6" fmla="*/ 2147483647 w 27"/>
                <a:gd name="T7" fmla="*/ 2147483647 h 37"/>
                <a:gd name="T8" fmla="*/ 2147483647 w 27"/>
                <a:gd name="T9" fmla="*/ 2147483647 h 37"/>
                <a:gd name="T10" fmla="*/ 2147483647 w 27"/>
                <a:gd name="T11" fmla="*/ 0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0 w 27"/>
                <a:gd name="T27" fmla="*/ 2147483647 h 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"/>
                <a:gd name="T43" fmla="*/ 0 h 37"/>
                <a:gd name="T44" fmla="*/ 27 w 27"/>
                <a:gd name="T45" fmla="*/ 37 h 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" h="37">
                  <a:moveTo>
                    <a:pt x="0" y="34"/>
                  </a:moveTo>
                  <a:lnTo>
                    <a:pt x="4" y="26"/>
                  </a:lnTo>
                  <a:lnTo>
                    <a:pt x="0" y="14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12" y="1"/>
                  </a:lnTo>
                  <a:lnTo>
                    <a:pt x="16" y="2"/>
                  </a:lnTo>
                  <a:lnTo>
                    <a:pt x="27" y="13"/>
                  </a:lnTo>
                  <a:lnTo>
                    <a:pt x="25" y="21"/>
                  </a:lnTo>
                  <a:lnTo>
                    <a:pt x="20" y="31"/>
                  </a:lnTo>
                  <a:lnTo>
                    <a:pt x="16" y="37"/>
                  </a:lnTo>
                  <a:lnTo>
                    <a:pt x="5" y="35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3" name="Freeform 204"/>
            <p:cNvSpPr>
              <a:spLocks/>
            </p:cNvSpPr>
            <p:nvPr/>
          </p:nvSpPr>
          <p:spPr bwMode="gray">
            <a:xfrm>
              <a:off x="1988" y="2772"/>
              <a:ext cx="49" cy="96"/>
            </a:xfrm>
            <a:custGeom>
              <a:avLst/>
              <a:gdLst>
                <a:gd name="T0" fmla="*/ 2147483647 w 38"/>
                <a:gd name="T1" fmla="*/ 0 h 73"/>
                <a:gd name="T2" fmla="*/ 2147483647 w 38"/>
                <a:gd name="T3" fmla="*/ 2147483647 h 73"/>
                <a:gd name="T4" fmla="*/ 2147483647 w 38"/>
                <a:gd name="T5" fmla="*/ 2147483647 h 73"/>
                <a:gd name="T6" fmla="*/ 2147483647 w 38"/>
                <a:gd name="T7" fmla="*/ 2147483647 h 73"/>
                <a:gd name="T8" fmla="*/ 2147483647 w 38"/>
                <a:gd name="T9" fmla="*/ 2147483647 h 73"/>
                <a:gd name="T10" fmla="*/ 2147483647 w 38"/>
                <a:gd name="T11" fmla="*/ 2147483647 h 73"/>
                <a:gd name="T12" fmla="*/ 2147483647 w 38"/>
                <a:gd name="T13" fmla="*/ 2147483647 h 73"/>
                <a:gd name="T14" fmla="*/ 2147483647 w 38"/>
                <a:gd name="T15" fmla="*/ 2147483647 h 73"/>
                <a:gd name="T16" fmla="*/ 2147483647 w 38"/>
                <a:gd name="T17" fmla="*/ 2147483647 h 73"/>
                <a:gd name="T18" fmla="*/ 2147483647 w 38"/>
                <a:gd name="T19" fmla="*/ 2147483647 h 73"/>
                <a:gd name="T20" fmla="*/ 2147483647 w 38"/>
                <a:gd name="T21" fmla="*/ 2147483647 h 73"/>
                <a:gd name="T22" fmla="*/ 2147483647 w 38"/>
                <a:gd name="T23" fmla="*/ 2147483647 h 73"/>
                <a:gd name="T24" fmla="*/ 2147483647 w 38"/>
                <a:gd name="T25" fmla="*/ 2147483647 h 73"/>
                <a:gd name="T26" fmla="*/ 2147483647 w 38"/>
                <a:gd name="T27" fmla="*/ 2147483647 h 73"/>
                <a:gd name="T28" fmla="*/ 2147483647 w 38"/>
                <a:gd name="T29" fmla="*/ 2147483647 h 73"/>
                <a:gd name="T30" fmla="*/ 2147483647 w 38"/>
                <a:gd name="T31" fmla="*/ 2147483647 h 73"/>
                <a:gd name="T32" fmla="*/ 2147483647 w 38"/>
                <a:gd name="T33" fmla="*/ 2147483647 h 73"/>
                <a:gd name="T34" fmla="*/ 2147483647 w 38"/>
                <a:gd name="T35" fmla="*/ 2147483647 h 73"/>
                <a:gd name="T36" fmla="*/ 2147483647 w 38"/>
                <a:gd name="T37" fmla="*/ 2147483647 h 73"/>
                <a:gd name="T38" fmla="*/ 2147483647 w 38"/>
                <a:gd name="T39" fmla="*/ 2147483647 h 73"/>
                <a:gd name="T40" fmla="*/ 2147483647 w 38"/>
                <a:gd name="T41" fmla="*/ 2147483647 h 73"/>
                <a:gd name="T42" fmla="*/ 2147483647 w 38"/>
                <a:gd name="T43" fmla="*/ 2147483647 h 73"/>
                <a:gd name="T44" fmla="*/ 2147483647 w 38"/>
                <a:gd name="T45" fmla="*/ 2147483647 h 73"/>
                <a:gd name="T46" fmla="*/ 0 w 38"/>
                <a:gd name="T47" fmla="*/ 2147483647 h 73"/>
                <a:gd name="T48" fmla="*/ 0 w 38"/>
                <a:gd name="T49" fmla="*/ 2147483647 h 73"/>
                <a:gd name="T50" fmla="*/ 2147483647 w 38"/>
                <a:gd name="T51" fmla="*/ 2147483647 h 73"/>
                <a:gd name="T52" fmla="*/ 2147483647 w 38"/>
                <a:gd name="T53" fmla="*/ 2147483647 h 73"/>
                <a:gd name="T54" fmla="*/ 2147483647 w 38"/>
                <a:gd name="T55" fmla="*/ 2147483647 h 73"/>
                <a:gd name="T56" fmla="*/ 2147483647 w 38"/>
                <a:gd name="T57" fmla="*/ 2147483647 h 73"/>
                <a:gd name="T58" fmla="*/ 2147483647 w 38"/>
                <a:gd name="T59" fmla="*/ 2147483647 h 73"/>
                <a:gd name="T60" fmla="*/ 2147483647 w 38"/>
                <a:gd name="T61" fmla="*/ 0 h 7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"/>
                <a:gd name="T94" fmla="*/ 0 h 73"/>
                <a:gd name="T95" fmla="*/ 38 w 38"/>
                <a:gd name="T96" fmla="*/ 73 h 7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" h="73">
                  <a:moveTo>
                    <a:pt x="11" y="0"/>
                  </a:moveTo>
                  <a:lnTo>
                    <a:pt x="18" y="3"/>
                  </a:lnTo>
                  <a:lnTo>
                    <a:pt x="24" y="8"/>
                  </a:lnTo>
                  <a:lnTo>
                    <a:pt x="27" y="15"/>
                  </a:lnTo>
                  <a:lnTo>
                    <a:pt x="32" y="16"/>
                  </a:lnTo>
                  <a:lnTo>
                    <a:pt x="34" y="21"/>
                  </a:lnTo>
                  <a:lnTo>
                    <a:pt x="36" y="27"/>
                  </a:lnTo>
                  <a:lnTo>
                    <a:pt x="35" y="35"/>
                  </a:lnTo>
                  <a:lnTo>
                    <a:pt x="30" y="42"/>
                  </a:lnTo>
                  <a:lnTo>
                    <a:pt x="30" y="50"/>
                  </a:lnTo>
                  <a:lnTo>
                    <a:pt x="38" y="54"/>
                  </a:lnTo>
                  <a:lnTo>
                    <a:pt x="38" y="63"/>
                  </a:lnTo>
                  <a:lnTo>
                    <a:pt x="37" y="67"/>
                  </a:lnTo>
                  <a:lnTo>
                    <a:pt x="32" y="68"/>
                  </a:lnTo>
                  <a:lnTo>
                    <a:pt x="29" y="73"/>
                  </a:lnTo>
                  <a:lnTo>
                    <a:pt x="24" y="73"/>
                  </a:lnTo>
                  <a:lnTo>
                    <a:pt x="17" y="71"/>
                  </a:lnTo>
                  <a:lnTo>
                    <a:pt x="11" y="66"/>
                  </a:lnTo>
                  <a:lnTo>
                    <a:pt x="11" y="55"/>
                  </a:lnTo>
                  <a:lnTo>
                    <a:pt x="13" y="47"/>
                  </a:lnTo>
                  <a:lnTo>
                    <a:pt x="13" y="40"/>
                  </a:lnTo>
                  <a:lnTo>
                    <a:pt x="6" y="34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7" y="18"/>
                  </a:lnTo>
                  <a:lnTo>
                    <a:pt x="7" y="15"/>
                  </a:lnTo>
                  <a:lnTo>
                    <a:pt x="4" y="14"/>
                  </a:lnTo>
                  <a:lnTo>
                    <a:pt x="5" y="9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4" name="Freeform 205"/>
            <p:cNvSpPr>
              <a:spLocks/>
            </p:cNvSpPr>
            <p:nvPr/>
          </p:nvSpPr>
          <p:spPr bwMode="gray">
            <a:xfrm>
              <a:off x="1890" y="2720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5" name="Freeform 206"/>
            <p:cNvSpPr>
              <a:spLocks/>
            </p:cNvSpPr>
            <p:nvPr/>
          </p:nvSpPr>
          <p:spPr bwMode="gray">
            <a:xfrm>
              <a:off x="1994" y="272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0 h 4"/>
                <a:gd name="T8" fmla="*/ 2147483647 w 4"/>
                <a:gd name="T9" fmla="*/ 0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2147483647 w 4"/>
                <a:gd name="T23" fmla="*/ 2147483647 h 4"/>
                <a:gd name="T24" fmla="*/ 0 w 4"/>
                <a:gd name="T25" fmla="*/ 2147483647 h 4"/>
                <a:gd name="T26" fmla="*/ 0 w 4"/>
                <a:gd name="T27" fmla="*/ 2147483647 h 4"/>
                <a:gd name="T28" fmla="*/ 2147483647 w 4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"/>
                <a:gd name="T46" fmla="*/ 0 h 4"/>
                <a:gd name="T47" fmla="*/ 4 w 4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" h="4">
                  <a:moveTo>
                    <a:pt x="2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6" name="Freeform 207"/>
            <p:cNvSpPr>
              <a:spLocks/>
            </p:cNvSpPr>
            <p:nvPr/>
          </p:nvSpPr>
          <p:spPr bwMode="gray">
            <a:xfrm>
              <a:off x="1900" y="272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7" name="Freeform 208"/>
            <p:cNvSpPr>
              <a:spLocks/>
            </p:cNvSpPr>
            <p:nvPr/>
          </p:nvSpPr>
          <p:spPr bwMode="gray">
            <a:xfrm>
              <a:off x="1882" y="2719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8" name="Freeform 209"/>
            <p:cNvSpPr>
              <a:spLocks/>
            </p:cNvSpPr>
            <p:nvPr/>
          </p:nvSpPr>
          <p:spPr bwMode="gray">
            <a:xfrm>
              <a:off x="1772" y="2720"/>
              <a:ext cx="144" cy="211"/>
            </a:xfrm>
            <a:custGeom>
              <a:avLst/>
              <a:gdLst>
                <a:gd name="T0" fmla="*/ 2147483647 w 110"/>
                <a:gd name="T1" fmla="*/ 2147483647 h 162"/>
                <a:gd name="T2" fmla="*/ 2147483647 w 110"/>
                <a:gd name="T3" fmla="*/ 2147483647 h 162"/>
                <a:gd name="T4" fmla="*/ 2147483647 w 110"/>
                <a:gd name="T5" fmla="*/ 2147483647 h 162"/>
                <a:gd name="T6" fmla="*/ 2147483647 w 110"/>
                <a:gd name="T7" fmla="*/ 2147483647 h 162"/>
                <a:gd name="T8" fmla="*/ 2147483647 w 110"/>
                <a:gd name="T9" fmla="*/ 2147483647 h 162"/>
                <a:gd name="T10" fmla="*/ 2147483647 w 110"/>
                <a:gd name="T11" fmla="*/ 2147483647 h 162"/>
                <a:gd name="T12" fmla="*/ 0 w 110"/>
                <a:gd name="T13" fmla="*/ 2147483647 h 162"/>
                <a:gd name="T14" fmla="*/ 2147483647 w 110"/>
                <a:gd name="T15" fmla="*/ 2147483647 h 162"/>
                <a:gd name="T16" fmla="*/ 2147483647 w 110"/>
                <a:gd name="T17" fmla="*/ 2147483647 h 162"/>
                <a:gd name="T18" fmla="*/ 2147483647 w 110"/>
                <a:gd name="T19" fmla="*/ 2147483647 h 162"/>
                <a:gd name="T20" fmla="*/ 2147483647 w 110"/>
                <a:gd name="T21" fmla="*/ 2147483647 h 162"/>
                <a:gd name="T22" fmla="*/ 2147483647 w 110"/>
                <a:gd name="T23" fmla="*/ 2147483647 h 162"/>
                <a:gd name="T24" fmla="*/ 2147483647 w 110"/>
                <a:gd name="T25" fmla="*/ 2147483647 h 162"/>
                <a:gd name="T26" fmla="*/ 2147483647 w 110"/>
                <a:gd name="T27" fmla="*/ 2147483647 h 162"/>
                <a:gd name="T28" fmla="*/ 2147483647 w 110"/>
                <a:gd name="T29" fmla="*/ 2147483647 h 162"/>
                <a:gd name="T30" fmla="*/ 2147483647 w 110"/>
                <a:gd name="T31" fmla="*/ 2147483647 h 162"/>
                <a:gd name="T32" fmla="*/ 2147483647 w 110"/>
                <a:gd name="T33" fmla="*/ 2147483647 h 162"/>
                <a:gd name="T34" fmla="*/ 2147483647 w 110"/>
                <a:gd name="T35" fmla="*/ 2147483647 h 162"/>
                <a:gd name="T36" fmla="*/ 2147483647 w 110"/>
                <a:gd name="T37" fmla="*/ 0 h 162"/>
                <a:gd name="T38" fmla="*/ 2147483647 w 110"/>
                <a:gd name="T39" fmla="*/ 2147483647 h 162"/>
                <a:gd name="T40" fmla="*/ 2147483647 w 110"/>
                <a:gd name="T41" fmla="*/ 2147483647 h 162"/>
                <a:gd name="T42" fmla="*/ 2147483647 w 110"/>
                <a:gd name="T43" fmla="*/ 2147483647 h 162"/>
                <a:gd name="T44" fmla="*/ 2147483647 w 110"/>
                <a:gd name="T45" fmla="*/ 2147483647 h 162"/>
                <a:gd name="T46" fmla="*/ 2147483647 w 110"/>
                <a:gd name="T47" fmla="*/ 2147483647 h 162"/>
                <a:gd name="T48" fmla="*/ 2147483647 w 110"/>
                <a:gd name="T49" fmla="*/ 2147483647 h 162"/>
                <a:gd name="T50" fmla="*/ 2147483647 w 110"/>
                <a:gd name="T51" fmla="*/ 2147483647 h 162"/>
                <a:gd name="T52" fmla="*/ 2147483647 w 110"/>
                <a:gd name="T53" fmla="*/ 2147483647 h 162"/>
                <a:gd name="T54" fmla="*/ 2147483647 w 110"/>
                <a:gd name="T55" fmla="*/ 2147483647 h 162"/>
                <a:gd name="T56" fmla="*/ 2147483647 w 110"/>
                <a:gd name="T57" fmla="*/ 2147483647 h 162"/>
                <a:gd name="T58" fmla="*/ 2147483647 w 110"/>
                <a:gd name="T59" fmla="*/ 2147483647 h 162"/>
                <a:gd name="T60" fmla="*/ 2147483647 w 110"/>
                <a:gd name="T61" fmla="*/ 2147483647 h 162"/>
                <a:gd name="T62" fmla="*/ 2147483647 w 110"/>
                <a:gd name="T63" fmla="*/ 2147483647 h 162"/>
                <a:gd name="T64" fmla="*/ 2147483647 w 110"/>
                <a:gd name="T65" fmla="*/ 2147483647 h 162"/>
                <a:gd name="T66" fmla="*/ 2147483647 w 110"/>
                <a:gd name="T67" fmla="*/ 2147483647 h 1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0"/>
                <a:gd name="T103" fmla="*/ 0 h 162"/>
                <a:gd name="T104" fmla="*/ 110 w 110"/>
                <a:gd name="T105" fmla="*/ 162 h 16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0" h="162">
                  <a:moveTo>
                    <a:pt x="82" y="162"/>
                  </a:moveTo>
                  <a:lnTo>
                    <a:pt x="77" y="162"/>
                  </a:lnTo>
                  <a:lnTo>
                    <a:pt x="79" y="151"/>
                  </a:lnTo>
                  <a:lnTo>
                    <a:pt x="70" y="147"/>
                  </a:lnTo>
                  <a:lnTo>
                    <a:pt x="51" y="148"/>
                  </a:lnTo>
                  <a:lnTo>
                    <a:pt x="36" y="126"/>
                  </a:lnTo>
                  <a:lnTo>
                    <a:pt x="28" y="125"/>
                  </a:lnTo>
                  <a:lnTo>
                    <a:pt x="25" y="127"/>
                  </a:lnTo>
                  <a:lnTo>
                    <a:pt x="20" y="125"/>
                  </a:lnTo>
                  <a:lnTo>
                    <a:pt x="13" y="125"/>
                  </a:lnTo>
                  <a:lnTo>
                    <a:pt x="10" y="126"/>
                  </a:lnTo>
                  <a:lnTo>
                    <a:pt x="7" y="124"/>
                  </a:lnTo>
                  <a:lnTo>
                    <a:pt x="7" y="119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5" y="98"/>
                  </a:lnTo>
                  <a:lnTo>
                    <a:pt x="10" y="97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6" y="86"/>
                  </a:lnTo>
                  <a:lnTo>
                    <a:pt x="15" y="79"/>
                  </a:lnTo>
                  <a:lnTo>
                    <a:pt x="14" y="69"/>
                  </a:lnTo>
                  <a:lnTo>
                    <a:pt x="14" y="58"/>
                  </a:lnTo>
                  <a:lnTo>
                    <a:pt x="12" y="51"/>
                  </a:lnTo>
                  <a:lnTo>
                    <a:pt x="17" y="50"/>
                  </a:lnTo>
                  <a:lnTo>
                    <a:pt x="20" y="45"/>
                  </a:lnTo>
                  <a:lnTo>
                    <a:pt x="23" y="42"/>
                  </a:lnTo>
                  <a:lnTo>
                    <a:pt x="22" y="37"/>
                  </a:lnTo>
                  <a:lnTo>
                    <a:pt x="28" y="31"/>
                  </a:lnTo>
                  <a:lnTo>
                    <a:pt x="28" y="25"/>
                  </a:lnTo>
                  <a:lnTo>
                    <a:pt x="32" y="23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60" y="5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2" y="2"/>
                  </a:lnTo>
                  <a:lnTo>
                    <a:pt x="71" y="5"/>
                  </a:lnTo>
                  <a:lnTo>
                    <a:pt x="65" y="6"/>
                  </a:lnTo>
                  <a:lnTo>
                    <a:pt x="56" y="17"/>
                  </a:lnTo>
                  <a:lnTo>
                    <a:pt x="51" y="32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57" y="47"/>
                  </a:lnTo>
                  <a:lnTo>
                    <a:pt x="62" y="54"/>
                  </a:lnTo>
                  <a:lnTo>
                    <a:pt x="83" y="57"/>
                  </a:lnTo>
                  <a:lnTo>
                    <a:pt x="87" y="61"/>
                  </a:lnTo>
                  <a:lnTo>
                    <a:pt x="99" y="63"/>
                  </a:lnTo>
                  <a:lnTo>
                    <a:pt x="103" y="67"/>
                  </a:lnTo>
                  <a:lnTo>
                    <a:pt x="102" y="77"/>
                  </a:lnTo>
                  <a:lnTo>
                    <a:pt x="101" y="82"/>
                  </a:lnTo>
                  <a:lnTo>
                    <a:pt x="105" y="91"/>
                  </a:lnTo>
                  <a:lnTo>
                    <a:pt x="103" y="97"/>
                  </a:lnTo>
                  <a:lnTo>
                    <a:pt x="107" y="99"/>
                  </a:lnTo>
                  <a:lnTo>
                    <a:pt x="110" y="105"/>
                  </a:lnTo>
                  <a:lnTo>
                    <a:pt x="110" y="114"/>
                  </a:lnTo>
                  <a:lnTo>
                    <a:pt x="104" y="112"/>
                  </a:lnTo>
                  <a:lnTo>
                    <a:pt x="99" y="106"/>
                  </a:lnTo>
                  <a:lnTo>
                    <a:pt x="82" y="108"/>
                  </a:lnTo>
                  <a:lnTo>
                    <a:pt x="81" y="111"/>
                  </a:lnTo>
                  <a:lnTo>
                    <a:pt x="89" y="117"/>
                  </a:lnTo>
                  <a:lnTo>
                    <a:pt x="87" y="122"/>
                  </a:lnTo>
                  <a:lnTo>
                    <a:pt x="82" y="121"/>
                  </a:lnTo>
                  <a:lnTo>
                    <a:pt x="83" y="132"/>
                  </a:lnTo>
                  <a:lnTo>
                    <a:pt x="88" y="136"/>
                  </a:lnTo>
                  <a:lnTo>
                    <a:pt x="82" y="16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39" name="Freeform 210"/>
            <p:cNvSpPr>
              <a:spLocks/>
            </p:cNvSpPr>
            <p:nvPr/>
          </p:nvSpPr>
          <p:spPr bwMode="gray">
            <a:xfrm>
              <a:off x="1832" y="2815"/>
              <a:ext cx="475" cy="533"/>
            </a:xfrm>
            <a:custGeom>
              <a:avLst/>
              <a:gdLst>
                <a:gd name="T0" fmla="*/ 2147483647 w 364"/>
                <a:gd name="T1" fmla="*/ 2147483647 h 409"/>
                <a:gd name="T2" fmla="*/ 2147483647 w 364"/>
                <a:gd name="T3" fmla="*/ 2147483647 h 409"/>
                <a:gd name="T4" fmla="*/ 2147483647 w 364"/>
                <a:gd name="T5" fmla="*/ 2147483647 h 409"/>
                <a:gd name="T6" fmla="*/ 2147483647 w 364"/>
                <a:gd name="T7" fmla="*/ 2147483647 h 409"/>
                <a:gd name="T8" fmla="*/ 2147483647 w 364"/>
                <a:gd name="T9" fmla="*/ 2147483647 h 409"/>
                <a:gd name="T10" fmla="*/ 2147483647 w 364"/>
                <a:gd name="T11" fmla="*/ 2147483647 h 409"/>
                <a:gd name="T12" fmla="*/ 2147483647 w 364"/>
                <a:gd name="T13" fmla="*/ 2147483647 h 409"/>
                <a:gd name="T14" fmla="*/ 2147483647 w 364"/>
                <a:gd name="T15" fmla="*/ 2147483647 h 409"/>
                <a:gd name="T16" fmla="*/ 2147483647 w 364"/>
                <a:gd name="T17" fmla="*/ 2147483647 h 409"/>
                <a:gd name="T18" fmla="*/ 2147483647 w 364"/>
                <a:gd name="T19" fmla="*/ 2147483647 h 409"/>
                <a:gd name="T20" fmla="*/ 2147483647 w 364"/>
                <a:gd name="T21" fmla="*/ 2147483647 h 409"/>
                <a:gd name="T22" fmla="*/ 2147483647 w 364"/>
                <a:gd name="T23" fmla="*/ 2147483647 h 409"/>
                <a:gd name="T24" fmla="*/ 2147483647 w 364"/>
                <a:gd name="T25" fmla="*/ 2147483647 h 409"/>
                <a:gd name="T26" fmla="*/ 2147483647 w 364"/>
                <a:gd name="T27" fmla="*/ 2147483647 h 409"/>
                <a:gd name="T28" fmla="*/ 2147483647 w 364"/>
                <a:gd name="T29" fmla="*/ 2147483647 h 409"/>
                <a:gd name="T30" fmla="*/ 2147483647 w 364"/>
                <a:gd name="T31" fmla="*/ 2147483647 h 409"/>
                <a:gd name="T32" fmla="*/ 2147483647 w 364"/>
                <a:gd name="T33" fmla="*/ 2147483647 h 409"/>
                <a:gd name="T34" fmla="*/ 2147483647 w 364"/>
                <a:gd name="T35" fmla="*/ 2147483647 h 409"/>
                <a:gd name="T36" fmla="*/ 2147483647 w 364"/>
                <a:gd name="T37" fmla="*/ 2147483647 h 409"/>
                <a:gd name="T38" fmla="*/ 2147483647 w 364"/>
                <a:gd name="T39" fmla="*/ 2147483647 h 409"/>
                <a:gd name="T40" fmla="*/ 2147483647 w 364"/>
                <a:gd name="T41" fmla="*/ 2147483647 h 409"/>
                <a:gd name="T42" fmla="*/ 2147483647 w 364"/>
                <a:gd name="T43" fmla="*/ 2147483647 h 409"/>
                <a:gd name="T44" fmla="*/ 2147483647 w 364"/>
                <a:gd name="T45" fmla="*/ 2147483647 h 409"/>
                <a:gd name="T46" fmla="*/ 2147483647 w 364"/>
                <a:gd name="T47" fmla="*/ 2147483647 h 409"/>
                <a:gd name="T48" fmla="*/ 2147483647 w 364"/>
                <a:gd name="T49" fmla="*/ 2147483647 h 409"/>
                <a:gd name="T50" fmla="*/ 2147483647 w 364"/>
                <a:gd name="T51" fmla="*/ 2147483647 h 409"/>
                <a:gd name="T52" fmla="*/ 2147483647 w 364"/>
                <a:gd name="T53" fmla="*/ 2147483647 h 409"/>
                <a:gd name="T54" fmla="*/ 2147483647 w 364"/>
                <a:gd name="T55" fmla="*/ 2147483647 h 409"/>
                <a:gd name="T56" fmla="*/ 2147483647 w 364"/>
                <a:gd name="T57" fmla="*/ 2147483647 h 409"/>
                <a:gd name="T58" fmla="*/ 2147483647 w 364"/>
                <a:gd name="T59" fmla="*/ 2147483647 h 409"/>
                <a:gd name="T60" fmla="*/ 2147483647 w 364"/>
                <a:gd name="T61" fmla="*/ 2147483647 h 409"/>
                <a:gd name="T62" fmla="*/ 2147483647 w 364"/>
                <a:gd name="T63" fmla="*/ 2147483647 h 409"/>
                <a:gd name="T64" fmla="*/ 2147483647 w 364"/>
                <a:gd name="T65" fmla="*/ 2147483647 h 409"/>
                <a:gd name="T66" fmla="*/ 2147483647 w 364"/>
                <a:gd name="T67" fmla="*/ 2147483647 h 409"/>
                <a:gd name="T68" fmla="*/ 2147483647 w 364"/>
                <a:gd name="T69" fmla="*/ 2147483647 h 409"/>
                <a:gd name="T70" fmla="*/ 2147483647 w 364"/>
                <a:gd name="T71" fmla="*/ 2147483647 h 409"/>
                <a:gd name="T72" fmla="*/ 2147483647 w 364"/>
                <a:gd name="T73" fmla="*/ 2147483647 h 409"/>
                <a:gd name="T74" fmla="*/ 2147483647 w 364"/>
                <a:gd name="T75" fmla="*/ 2147483647 h 409"/>
                <a:gd name="T76" fmla="*/ 2147483647 w 364"/>
                <a:gd name="T77" fmla="*/ 2147483647 h 409"/>
                <a:gd name="T78" fmla="*/ 2147483647 w 364"/>
                <a:gd name="T79" fmla="*/ 2147483647 h 409"/>
                <a:gd name="T80" fmla="*/ 2147483647 w 364"/>
                <a:gd name="T81" fmla="*/ 2147483647 h 409"/>
                <a:gd name="T82" fmla="*/ 2147483647 w 364"/>
                <a:gd name="T83" fmla="*/ 2147483647 h 409"/>
                <a:gd name="T84" fmla="*/ 2147483647 w 364"/>
                <a:gd name="T85" fmla="*/ 2147483647 h 409"/>
                <a:gd name="T86" fmla="*/ 2147483647 w 364"/>
                <a:gd name="T87" fmla="*/ 2147483647 h 409"/>
                <a:gd name="T88" fmla="*/ 2147483647 w 364"/>
                <a:gd name="T89" fmla="*/ 2147483647 h 409"/>
                <a:gd name="T90" fmla="*/ 2147483647 w 364"/>
                <a:gd name="T91" fmla="*/ 2147483647 h 409"/>
                <a:gd name="T92" fmla="*/ 2147483647 w 364"/>
                <a:gd name="T93" fmla="*/ 2147483647 h 409"/>
                <a:gd name="T94" fmla="*/ 2147483647 w 364"/>
                <a:gd name="T95" fmla="*/ 2147483647 h 409"/>
                <a:gd name="T96" fmla="*/ 2147483647 w 364"/>
                <a:gd name="T97" fmla="*/ 2147483647 h 409"/>
                <a:gd name="T98" fmla="*/ 2147483647 w 364"/>
                <a:gd name="T99" fmla="*/ 2147483647 h 409"/>
                <a:gd name="T100" fmla="*/ 2147483647 w 364"/>
                <a:gd name="T101" fmla="*/ 2147483647 h 409"/>
                <a:gd name="T102" fmla="*/ 2147483647 w 364"/>
                <a:gd name="T103" fmla="*/ 2147483647 h 409"/>
                <a:gd name="T104" fmla="*/ 2147483647 w 364"/>
                <a:gd name="T105" fmla="*/ 2147483647 h 409"/>
                <a:gd name="T106" fmla="*/ 2147483647 w 364"/>
                <a:gd name="T107" fmla="*/ 2147483647 h 409"/>
                <a:gd name="T108" fmla="*/ 2147483647 w 364"/>
                <a:gd name="T109" fmla="*/ 2147483647 h 409"/>
                <a:gd name="T110" fmla="*/ 2147483647 w 364"/>
                <a:gd name="T111" fmla="*/ 2147483647 h 409"/>
                <a:gd name="T112" fmla="*/ 2147483647 w 364"/>
                <a:gd name="T113" fmla="*/ 2147483647 h 409"/>
                <a:gd name="T114" fmla="*/ 2147483647 w 364"/>
                <a:gd name="T115" fmla="*/ 2147483647 h 409"/>
                <a:gd name="T116" fmla="*/ 2147483647 w 364"/>
                <a:gd name="T117" fmla="*/ 2147483647 h 409"/>
                <a:gd name="T118" fmla="*/ 2147483647 w 364"/>
                <a:gd name="T119" fmla="*/ 2147483647 h 409"/>
                <a:gd name="T120" fmla="*/ 2147483647 w 364"/>
                <a:gd name="T121" fmla="*/ 2147483647 h 409"/>
                <a:gd name="T122" fmla="*/ 2147483647 w 364"/>
                <a:gd name="T123" fmla="*/ 2147483647 h 409"/>
                <a:gd name="T124" fmla="*/ 2147483647 w 364"/>
                <a:gd name="T125" fmla="*/ 0 h 40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4"/>
                <a:gd name="T190" fmla="*/ 0 h 409"/>
                <a:gd name="T191" fmla="*/ 364 w 364"/>
                <a:gd name="T192" fmla="*/ 409 h 40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4" h="409">
                  <a:moveTo>
                    <a:pt x="121" y="0"/>
                  </a:moveTo>
                  <a:lnTo>
                    <a:pt x="125" y="1"/>
                  </a:lnTo>
                  <a:lnTo>
                    <a:pt x="132" y="7"/>
                  </a:lnTo>
                  <a:lnTo>
                    <a:pt x="132" y="14"/>
                  </a:lnTo>
                  <a:lnTo>
                    <a:pt x="130" y="22"/>
                  </a:lnTo>
                  <a:lnTo>
                    <a:pt x="130" y="33"/>
                  </a:lnTo>
                  <a:lnTo>
                    <a:pt x="136" y="38"/>
                  </a:lnTo>
                  <a:lnTo>
                    <a:pt x="143" y="40"/>
                  </a:lnTo>
                  <a:lnTo>
                    <a:pt x="148" y="40"/>
                  </a:lnTo>
                  <a:lnTo>
                    <a:pt x="151" y="35"/>
                  </a:lnTo>
                  <a:lnTo>
                    <a:pt x="156" y="34"/>
                  </a:lnTo>
                  <a:lnTo>
                    <a:pt x="157" y="30"/>
                  </a:lnTo>
                  <a:lnTo>
                    <a:pt x="165" y="31"/>
                  </a:lnTo>
                  <a:lnTo>
                    <a:pt x="167" y="27"/>
                  </a:lnTo>
                  <a:lnTo>
                    <a:pt x="169" y="27"/>
                  </a:lnTo>
                  <a:lnTo>
                    <a:pt x="171" y="29"/>
                  </a:lnTo>
                  <a:lnTo>
                    <a:pt x="180" y="29"/>
                  </a:lnTo>
                  <a:lnTo>
                    <a:pt x="185" y="30"/>
                  </a:lnTo>
                  <a:lnTo>
                    <a:pt x="196" y="32"/>
                  </a:lnTo>
                  <a:lnTo>
                    <a:pt x="200" y="26"/>
                  </a:lnTo>
                  <a:lnTo>
                    <a:pt x="205" y="16"/>
                  </a:lnTo>
                  <a:lnTo>
                    <a:pt x="207" y="8"/>
                  </a:lnTo>
                  <a:lnTo>
                    <a:pt x="209" y="9"/>
                  </a:lnTo>
                  <a:lnTo>
                    <a:pt x="212" y="17"/>
                  </a:lnTo>
                  <a:lnTo>
                    <a:pt x="215" y="27"/>
                  </a:lnTo>
                  <a:lnTo>
                    <a:pt x="225" y="35"/>
                  </a:lnTo>
                  <a:lnTo>
                    <a:pt x="223" y="43"/>
                  </a:lnTo>
                  <a:lnTo>
                    <a:pt x="219" y="45"/>
                  </a:lnTo>
                  <a:lnTo>
                    <a:pt x="216" y="48"/>
                  </a:lnTo>
                  <a:lnTo>
                    <a:pt x="219" y="50"/>
                  </a:lnTo>
                  <a:lnTo>
                    <a:pt x="225" y="50"/>
                  </a:lnTo>
                  <a:lnTo>
                    <a:pt x="228" y="53"/>
                  </a:lnTo>
                  <a:lnTo>
                    <a:pt x="231" y="54"/>
                  </a:lnTo>
                  <a:lnTo>
                    <a:pt x="236" y="56"/>
                  </a:lnTo>
                  <a:lnTo>
                    <a:pt x="233" y="63"/>
                  </a:lnTo>
                  <a:lnTo>
                    <a:pt x="225" y="68"/>
                  </a:lnTo>
                  <a:lnTo>
                    <a:pt x="225" y="70"/>
                  </a:lnTo>
                  <a:lnTo>
                    <a:pt x="230" y="70"/>
                  </a:lnTo>
                  <a:lnTo>
                    <a:pt x="238" y="63"/>
                  </a:lnTo>
                  <a:lnTo>
                    <a:pt x="240" y="58"/>
                  </a:lnTo>
                  <a:lnTo>
                    <a:pt x="250" y="59"/>
                  </a:lnTo>
                  <a:lnTo>
                    <a:pt x="260" y="65"/>
                  </a:lnTo>
                  <a:lnTo>
                    <a:pt x="269" y="65"/>
                  </a:lnTo>
                  <a:lnTo>
                    <a:pt x="274" y="70"/>
                  </a:lnTo>
                  <a:lnTo>
                    <a:pt x="270" y="78"/>
                  </a:lnTo>
                  <a:lnTo>
                    <a:pt x="273" y="83"/>
                  </a:lnTo>
                  <a:lnTo>
                    <a:pt x="278" y="77"/>
                  </a:lnTo>
                  <a:lnTo>
                    <a:pt x="283" y="76"/>
                  </a:lnTo>
                  <a:lnTo>
                    <a:pt x="299" y="81"/>
                  </a:lnTo>
                  <a:lnTo>
                    <a:pt x="309" y="80"/>
                  </a:lnTo>
                  <a:lnTo>
                    <a:pt x="317" y="86"/>
                  </a:lnTo>
                  <a:lnTo>
                    <a:pt x="327" y="88"/>
                  </a:lnTo>
                  <a:lnTo>
                    <a:pt x="341" y="100"/>
                  </a:lnTo>
                  <a:lnTo>
                    <a:pt x="361" y="106"/>
                  </a:lnTo>
                  <a:lnTo>
                    <a:pt x="364" y="114"/>
                  </a:lnTo>
                  <a:lnTo>
                    <a:pt x="364" y="140"/>
                  </a:lnTo>
                  <a:lnTo>
                    <a:pt x="358" y="148"/>
                  </a:lnTo>
                  <a:lnTo>
                    <a:pt x="356" y="153"/>
                  </a:lnTo>
                  <a:lnTo>
                    <a:pt x="353" y="158"/>
                  </a:lnTo>
                  <a:lnTo>
                    <a:pt x="346" y="161"/>
                  </a:lnTo>
                  <a:lnTo>
                    <a:pt x="343" y="163"/>
                  </a:lnTo>
                  <a:lnTo>
                    <a:pt x="341" y="171"/>
                  </a:lnTo>
                  <a:lnTo>
                    <a:pt x="337" y="178"/>
                  </a:lnTo>
                  <a:lnTo>
                    <a:pt x="328" y="184"/>
                  </a:lnTo>
                  <a:lnTo>
                    <a:pt x="326" y="187"/>
                  </a:lnTo>
                  <a:lnTo>
                    <a:pt x="324" y="203"/>
                  </a:lnTo>
                  <a:lnTo>
                    <a:pt x="327" y="212"/>
                  </a:lnTo>
                  <a:lnTo>
                    <a:pt x="324" y="220"/>
                  </a:lnTo>
                  <a:lnTo>
                    <a:pt x="326" y="232"/>
                  </a:lnTo>
                  <a:lnTo>
                    <a:pt x="319" y="235"/>
                  </a:lnTo>
                  <a:lnTo>
                    <a:pt x="317" y="247"/>
                  </a:lnTo>
                  <a:lnTo>
                    <a:pt x="316" y="254"/>
                  </a:lnTo>
                  <a:lnTo>
                    <a:pt x="314" y="256"/>
                  </a:lnTo>
                  <a:lnTo>
                    <a:pt x="313" y="263"/>
                  </a:lnTo>
                  <a:lnTo>
                    <a:pt x="308" y="271"/>
                  </a:lnTo>
                  <a:lnTo>
                    <a:pt x="307" y="283"/>
                  </a:lnTo>
                  <a:lnTo>
                    <a:pt x="300" y="285"/>
                  </a:lnTo>
                  <a:lnTo>
                    <a:pt x="299" y="290"/>
                  </a:lnTo>
                  <a:lnTo>
                    <a:pt x="293" y="292"/>
                  </a:lnTo>
                  <a:lnTo>
                    <a:pt x="289" y="291"/>
                  </a:lnTo>
                  <a:lnTo>
                    <a:pt x="285" y="293"/>
                  </a:lnTo>
                  <a:lnTo>
                    <a:pt x="278" y="294"/>
                  </a:lnTo>
                  <a:lnTo>
                    <a:pt x="272" y="294"/>
                  </a:lnTo>
                  <a:lnTo>
                    <a:pt x="268" y="300"/>
                  </a:lnTo>
                  <a:lnTo>
                    <a:pt x="264" y="301"/>
                  </a:lnTo>
                  <a:lnTo>
                    <a:pt x="256" y="300"/>
                  </a:lnTo>
                  <a:lnTo>
                    <a:pt x="249" y="307"/>
                  </a:lnTo>
                  <a:lnTo>
                    <a:pt x="249" y="310"/>
                  </a:lnTo>
                  <a:lnTo>
                    <a:pt x="246" y="311"/>
                  </a:lnTo>
                  <a:lnTo>
                    <a:pt x="242" y="316"/>
                  </a:lnTo>
                  <a:lnTo>
                    <a:pt x="237" y="318"/>
                  </a:lnTo>
                  <a:lnTo>
                    <a:pt x="235" y="332"/>
                  </a:lnTo>
                  <a:lnTo>
                    <a:pt x="237" y="338"/>
                  </a:lnTo>
                  <a:lnTo>
                    <a:pt x="235" y="349"/>
                  </a:lnTo>
                  <a:lnTo>
                    <a:pt x="228" y="358"/>
                  </a:lnTo>
                  <a:lnTo>
                    <a:pt x="224" y="359"/>
                  </a:lnTo>
                  <a:lnTo>
                    <a:pt x="221" y="365"/>
                  </a:lnTo>
                  <a:lnTo>
                    <a:pt x="220" y="372"/>
                  </a:lnTo>
                  <a:lnTo>
                    <a:pt x="212" y="386"/>
                  </a:lnTo>
                  <a:lnTo>
                    <a:pt x="206" y="393"/>
                  </a:lnTo>
                  <a:lnTo>
                    <a:pt x="206" y="390"/>
                  </a:lnTo>
                  <a:lnTo>
                    <a:pt x="211" y="385"/>
                  </a:lnTo>
                  <a:lnTo>
                    <a:pt x="212" y="380"/>
                  </a:lnTo>
                  <a:lnTo>
                    <a:pt x="216" y="373"/>
                  </a:lnTo>
                  <a:lnTo>
                    <a:pt x="213" y="372"/>
                  </a:lnTo>
                  <a:lnTo>
                    <a:pt x="206" y="380"/>
                  </a:lnTo>
                  <a:lnTo>
                    <a:pt x="204" y="385"/>
                  </a:lnTo>
                  <a:lnTo>
                    <a:pt x="200" y="391"/>
                  </a:lnTo>
                  <a:lnTo>
                    <a:pt x="203" y="395"/>
                  </a:lnTo>
                  <a:lnTo>
                    <a:pt x="203" y="399"/>
                  </a:lnTo>
                  <a:lnTo>
                    <a:pt x="193" y="409"/>
                  </a:lnTo>
                  <a:lnTo>
                    <a:pt x="192" y="404"/>
                  </a:lnTo>
                  <a:lnTo>
                    <a:pt x="186" y="398"/>
                  </a:lnTo>
                  <a:lnTo>
                    <a:pt x="183" y="393"/>
                  </a:lnTo>
                  <a:lnTo>
                    <a:pt x="177" y="390"/>
                  </a:lnTo>
                  <a:lnTo>
                    <a:pt x="175" y="384"/>
                  </a:lnTo>
                  <a:lnTo>
                    <a:pt x="171" y="382"/>
                  </a:lnTo>
                  <a:lnTo>
                    <a:pt x="160" y="381"/>
                  </a:lnTo>
                  <a:lnTo>
                    <a:pt x="157" y="375"/>
                  </a:lnTo>
                  <a:lnTo>
                    <a:pt x="152" y="372"/>
                  </a:lnTo>
                  <a:lnTo>
                    <a:pt x="158" y="365"/>
                  </a:lnTo>
                  <a:lnTo>
                    <a:pt x="160" y="362"/>
                  </a:lnTo>
                  <a:lnTo>
                    <a:pt x="168" y="353"/>
                  </a:lnTo>
                  <a:lnTo>
                    <a:pt x="174" y="348"/>
                  </a:lnTo>
                  <a:lnTo>
                    <a:pt x="185" y="337"/>
                  </a:lnTo>
                  <a:lnTo>
                    <a:pt x="187" y="334"/>
                  </a:lnTo>
                  <a:lnTo>
                    <a:pt x="182" y="321"/>
                  </a:lnTo>
                  <a:lnTo>
                    <a:pt x="178" y="321"/>
                  </a:lnTo>
                  <a:lnTo>
                    <a:pt x="179" y="314"/>
                  </a:lnTo>
                  <a:lnTo>
                    <a:pt x="181" y="310"/>
                  </a:lnTo>
                  <a:lnTo>
                    <a:pt x="181" y="301"/>
                  </a:lnTo>
                  <a:lnTo>
                    <a:pt x="175" y="299"/>
                  </a:lnTo>
                  <a:lnTo>
                    <a:pt x="170" y="301"/>
                  </a:lnTo>
                  <a:lnTo>
                    <a:pt x="169" y="291"/>
                  </a:lnTo>
                  <a:lnTo>
                    <a:pt x="157" y="285"/>
                  </a:lnTo>
                  <a:lnTo>
                    <a:pt x="150" y="282"/>
                  </a:lnTo>
                  <a:lnTo>
                    <a:pt x="149" y="257"/>
                  </a:lnTo>
                  <a:lnTo>
                    <a:pt x="149" y="244"/>
                  </a:lnTo>
                  <a:lnTo>
                    <a:pt x="145" y="238"/>
                  </a:lnTo>
                  <a:lnTo>
                    <a:pt x="146" y="230"/>
                  </a:lnTo>
                  <a:lnTo>
                    <a:pt x="142" y="227"/>
                  </a:lnTo>
                  <a:lnTo>
                    <a:pt x="142" y="219"/>
                  </a:lnTo>
                  <a:lnTo>
                    <a:pt x="122" y="216"/>
                  </a:lnTo>
                  <a:lnTo>
                    <a:pt x="121" y="191"/>
                  </a:lnTo>
                  <a:lnTo>
                    <a:pt x="112" y="189"/>
                  </a:lnTo>
                  <a:lnTo>
                    <a:pt x="93" y="177"/>
                  </a:lnTo>
                  <a:lnTo>
                    <a:pt x="86" y="176"/>
                  </a:lnTo>
                  <a:lnTo>
                    <a:pt x="81" y="173"/>
                  </a:lnTo>
                  <a:lnTo>
                    <a:pt x="81" y="156"/>
                  </a:lnTo>
                  <a:lnTo>
                    <a:pt x="73" y="151"/>
                  </a:lnTo>
                  <a:lnTo>
                    <a:pt x="63" y="154"/>
                  </a:lnTo>
                  <a:lnTo>
                    <a:pt x="58" y="164"/>
                  </a:lnTo>
                  <a:lnTo>
                    <a:pt x="41" y="167"/>
                  </a:lnTo>
                  <a:lnTo>
                    <a:pt x="31" y="164"/>
                  </a:lnTo>
                  <a:lnTo>
                    <a:pt x="31" y="152"/>
                  </a:lnTo>
                  <a:lnTo>
                    <a:pt x="28" y="149"/>
                  </a:lnTo>
                  <a:lnTo>
                    <a:pt x="11" y="151"/>
                  </a:lnTo>
                  <a:lnTo>
                    <a:pt x="6" y="145"/>
                  </a:lnTo>
                  <a:lnTo>
                    <a:pt x="5" y="139"/>
                  </a:lnTo>
                  <a:lnTo>
                    <a:pt x="0" y="126"/>
                  </a:lnTo>
                  <a:lnTo>
                    <a:pt x="5" y="118"/>
                  </a:lnTo>
                  <a:lnTo>
                    <a:pt x="3" y="109"/>
                  </a:lnTo>
                  <a:lnTo>
                    <a:pt x="17" y="101"/>
                  </a:lnTo>
                  <a:lnTo>
                    <a:pt x="29" y="97"/>
                  </a:lnTo>
                  <a:lnTo>
                    <a:pt x="36" y="96"/>
                  </a:lnTo>
                  <a:lnTo>
                    <a:pt x="36" y="89"/>
                  </a:lnTo>
                  <a:lnTo>
                    <a:pt x="42" y="63"/>
                  </a:lnTo>
                  <a:lnTo>
                    <a:pt x="37" y="59"/>
                  </a:lnTo>
                  <a:lnTo>
                    <a:pt x="36" y="48"/>
                  </a:lnTo>
                  <a:lnTo>
                    <a:pt x="41" y="49"/>
                  </a:lnTo>
                  <a:lnTo>
                    <a:pt x="43" y="44"/>
                  </a:lnTo>
                  <a:lnTo>
                    <a:pt x="35" y="38"/>
                  </a:lnTo>
                  <a:lnTo>
                    <a:pt x="36" y="35"/>
                  </a:lnTo>
                  <a:lnTo>
                    <a:pt x="53" y="33"/>
                  </a:lnTo>
                  <a:lnTo>
                    <a:pt x="58" y="39"/>
                  </a:lnTo>
                  <a:lnTo>
                    <a:pt x="64" y="41"/>
                  </a:lnTo>
                  <a:lnTo>
                    <a:pt x="73" y="45"/>
                  </a:lnTo>
                  <a:lnTo>
                    <a:pt x="80" y="43"/>
                  </a:lnTo>
                  <a:lnTo>
                    <a:pt x="97" y="34"/>
                  </a:lnTo>
                  <a:lnTo>
                    <a:pt x="98" y="30"/>
                  </a:lnTo>
                  <a:lnTo>
                    <a:pt x="96" y="27"/>
                  </a:lnTo>
                  <a:lnTo>
                    <a:pt x="90" y="28"/>
                  </a:lnTo>
                  <a:lnTo>
                    <a:pt x="90" y="16"/>
                  </a:lnTo>
                  <a:lnTo>
                    <a:pt x="87" y="14"/>
                  </a:lnTo>
                  <a:lnTo>
                    <a:pt x="88" y="9"/>
                  </a:lnTo>
                  <a:lnTo>
                    <a:pt x="94" y="8"/>
                  </a:lnTo>
                  <a:lnTo>
                    <a:pt x="105" y="15"/>
                  </a:lnTo>
                  <a:lnTo>
                    <a:pt x="119" y="9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0" name="Freeform 211"/>
            <p:cNvSpPr>
              <a:spLocks/>
            </p:cNvSpPr>
            <p:nvPr/>
          </p:nvSpPr>
          <p:spPr bwMode="gray">
            <a:xfrm>
              <a:off x="1878" y="3722"/>
              <a:ext cx="25" cy="12"/>
            </a:xfrm>
            <a:custGeom>
              <a:avLst/>
              <a:gdLst>
                <a:gd name="T0" fmla="*/ 2147483647 w 19"/>
                <a:gd name="T1" fmla="*/ 2147483647 h 9"/>
                <a:gd name="T2" fmla="*/ 2147483647 w 19"/>
                <a:gd name="T3" fmla="*/ 2147483647 h 9"/>
                <a:gd name="T4" fmla="*/ 2147483647 w 19"/>
                <a:gd name="T5" fmla="*/ 2147483647 h 9"/>
                <a:gd name="T6" fmla="*/ 2147483647 w 19"/>
                <a:gd name="T7" fmla="*/ 2147483647 h 9"/>
                <a:gd name="T8" fmla="*/ 0 w 19"/>
                <a:gd name="T9" fmla="*/ 2147483647 h 9"/>
                <a:gd name="T10" fmla="*/ 2147483647 w 19"/>
                <a:gd name="T11" fmla="*/ 2147483647 h 9"/>
                <a:gd name="T12" fmla="*/ 2147483647 w 19"/>
                <a:gd name="T13" fmla="*/ 0 h 9"/>
                <a:gd name="T14" fmla="*/ 2147483647 w 19"/>
                <a:gd name="T15" fmla="*/ 2147483647 h 9"/>
                <a:gd name="T16" fmla="*/ 2147483647 w 19"/>
                <a:gd name="T17" fmla="*/ 2147483647 h 9"/>
                <a:gd name="T18" fmla="*/ 2147483647 w 19"/>
                <a:gd name="T19" fmla="*/ 2147483647 h 9"/>
                <a:gd name="T20" fmla="*/ 2147483647 w 19"/>
                <a:gd name="T21" fmla="*/ 2147483647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9"/>
                <a:gd name="T35" fmla="*/ 19 w 19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9">
                  <a:moveTo>
                    <a:pt x="15" y="9"/>
                  </a:moveTo>
                  <a:lnTo>
                    <a:pt x="13" y="6"/>
                  </a:lnTo>
                  <a:lnTo>
                    <a:pt x="9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8" y="0"/>
                  </a:lnTo>
                  <a:lnTo>
                    <a:pt x="15" y="1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5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1" name="Freeform 212"/>
            <p:cNvSpPr>
              <a:spLocks/>
            </p:cNvSpPr>
            <p:nvPr/>
          </p:nvSpPr>
          <p:spPr bwMode="gray">
            <a:xfrm>
              <a:off x="1892" y="3676"/>
              <a:ext cx="45" cy="44"/>
            </a:xfrm>
            <a:custGeom>
              <a:avLst/>
              <a:gdLst>
                <a:gd name="T0" fmla="*/ 0 w 34"/>
                <a:gd name="T1" fmla="*/ 2147483647 h 34"/>
                <a:gd name="T2" fmla="*/ 2147483647 w 34"/>
                <a:gd name="T3" fmla="*/ 2147483647 h 34"/>
                <a:gd name="T4" fmla="*/ 2147483647 w 34"/>
                <a:gd name="T5" fmla="*/ 2147483647 h 34"/>
                <a:gd name="T6" fmla="*/ 2147483647 w 34"/>
                <a:gd name="T7" fmla="*/ 2147483647 h 34"/>
                <a:gd name="T8" fmla="*/ 2147483647 w 34"/>
                <a:gd name="T9" fmla="*/ 2147483647 h 34"/>
                <a:gd name="T10" fmla="*/ 0 w 34"/>
                <a:gd name="T11" fmla="*/ 0 h 34"/>
                <a:gd name="T12" fmla="*/ 2147483647 w 34"/>
                <a:gd name="T13" fmla="*/ 2147483647 h 34"/>
                <a:gd name="T14" fmla="*/ 2147483647 w 34"/>
                <a:gd name="T15" fmla="*/ 2147483647 h 34"/>
                <a:gd name="T16" fmla="*/ 2147483647 w 34"/>
                <a:gd name="T17" fmla="*/ 2147483647 h 34"/>
                <a:gd name="T18" fmla="*/ 2147483647 w 34"/>
                <a:gd name="T19" fmla="*/ 2147483647 h 34"/>
                <a:gd name="T20" fmla="*/ 2147483647 w 34"/>
                <a:gd name="T21" fmla="*/ 2147483647 h 34"/>
                <a:gd name="T22" fmla="*/ 2147483647 w 34"/>
                <a:gd name="T23" fmla="*/ 2147483647 h 34"/>
                <a:gd name="T24" fmla="*/ 2147483647 w 34"/>
                <a:gd name="T25" fmla="*/ 2147483647 h 34"/>
                <a:gd name="T26" fmla="*/ 2147483647 w 34"/>
                <a:gd name="T27" fmla="*/ 2147483647 h 34"/>
                <a:gd name="T28" fmla="*/ 2147483647 w 34"/>
                <a:gd name="T29" fmla="*/ 2147483647 h 34"/>
                <a:gd name="T30" fmla="*/ 2147483647 w 34"/>
                <a:gd name="T31" fmla="*/ 2147483647 h 34"/>
                <a:gd name="T32" fmla="*/ 2147483647 w 34"/>
                <a:gd name="T33" fmla="*/ 2147483647 h 34"/>
                <a:gd name="T34" fmla="*/ 2147483647 w 34"/>
                <a:gd name="T35" fmla="*/ 2147483647 h 34"/>
                <a:gd name="T36" fmla="*/ 0 w 34"/>
                <a:gd name="T37" fmla="*/ 2147483647 h 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"/>
                <a:gd name="T58" fmla="*/ 0 h 34"/>
                <a:gd name="T59" fmla="*/ 34 w 34"/>
                <a:gd name="T60" fmla="*/ 34 h 3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" h="34">
                  <a:moveTo>
                    <a:pt x="0" y="32"/>
                  </a:moveTo>
                  <a:lnTo>
                    <a:pt x="1" y="28"/>
                  </a:lnTo>
                  <a:lnTo>
                    <a:pt x="6" y="29"/>
                  </a:lnTo>
                  <a:lnTo>
                    <a:pt x="6" y="27"/>
                  </a:lnTo>
                  <a:lnTo>
                    <a:pt x="1" y="26"/>
                  </a:lnTo>
                  <a:lnTo>
                    <a:pt x="0" y="0"/>
                  </a:lnTo>
                  <a:lnTo>
                    <a:pt x="4" y="3"/>
                  </a:lnTo>
                  <a:lnTo>
                    <a:pt x="9" y="15"/>
                  </a:lnTo>
                  <a:lnTo>
                    <a:pt x="11" y="20"/>
                  </a:lnTo>
                  <a:lnTo>
                    <a:pt x="19" y="26"/>
                  </a:lnTo>
                  <a:lnTo>
                    <a:pt x="24" y="28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1" y="34"/>
                  </a:lnTo>
                  <a:lnTo>
                    <a:pt x="24" y="34"/>
                  </a:lnTo>
                  <a:lnTo>
                    <a:pt x="21" y="34"/>
                  </a:lnTo>
                  <a:lnTo>
                    <a:pt x="13" y="34"/>
                  </a:lnTo>
                  <a:lnTo>
                    <a:pt x="5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2" name="Freeform 213"/>
            <p:cNvSpPr>
              <a:spLocks/>
            </p:cNvSpPr>
            <p:nvPr/>
          </p:nvSpPr>
          <p:spPr bwMode="gray">
            <a:xfrm>
              <a:off x="1904" y="3722"/>
              <a:ext cx="9" cy="6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3" name="Freeform 214"/>
            <p:cNvSpPr>
              <a:spLocks/>
            </p:cNvSpPr>
            <p:nvPr/>
          </p:nvSpPr>
          <p:spPr bwMode="gray">
            <a:xfrm>
              <a:off x="1903" y="3736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2147483646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4" name="Freeform 215"/>
            <p:cNvSpPr>
              <a:spLocks/>
            </p:cNvSpPr>
            <p:nvPr/>
          </p:nvSpPr>
          <p:spPr bwMode="gray">
            <a:xfrm>
              <a:off x="1942" y="3715"/>
              <a:ext cx="10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2147483647 h 4"/>
                <a:gd name="T6" fmla="*/ 2147483647 w 8"/>
                <a:gd name="T7" fmla="*/ 2147483647 h 4"/>
                <a:gd name="T8" fmla="*/ 2147483647 w 8"/>
                <a:gd name="T9" fmla="*/ 0 h 4"/>
                <a:gd name="T10" fmla="*/ 2147483647 w 8"/>
                <a:gd name="T11" fmla="*/ 2147483647 h 4"/>
                <a:gd name="T12" fmla="*/ 2147483647 w 8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8" y="2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5" name="Freeform 216"/>
            <p:cNvSpPr>
              <a:spLocks/>
            </p:cNvSpPr>
            <p:nvPr/>
          </p:nvSpPr>
          <p:spPr bwMode="gray">
            <a:xfrm>
              <a:off x="1988" y="3652"/>
              <a:ext cx="19" cy="17"/>
            </a:xfrm>
            <a:custGeom>
              <a:avLst/>
              <a:gdLst>
                <a:gd name="T0" fmla="*/ 2147483647 w 15"/>
                <a:gd name="T1" fmla="*/ 2147483647 h 13"/>
                <a:gd name="T2" fmla="*/ 0 w 15"/>
                <a:gd name="T3" fmla="*/ 2147483647 h 13"/>
                <a:gd name="T4" fmla="*/ 2147483647 w 15"/>
                <a:gd name="T5" fmla="*/ 2147483647 h 13"/>
                <a:gd name="T6" fmla="*/ 2147483647 w 15"/>
                <a:gd name="T7" fmla="*/ 2147483647 h 13"/>
                <a:gd name="T8" fmla="*/ 2147483647 w 15"/>
                <a:gd name="T9" fmla="*/ 2147483647 h 13"/>
                <a:gd name="T10" fmla="*/ 2147483647 w 15"/>
                <a:gd name="T11" fmla="*/ 0 h 13"/>
                <a:gd name="T12" fmla="*/ 2147483647 w 15"/>
                <a:gd name="T13" fmla="*/ 2147483647 h 13"/>
                <a:gd name="T14" fmla="*/ 2147483647 w 15"/>
                <a:gd name="T15" fmla="*/ 2147483647 h 13"/>
                <a:gd name="T16" fmla="*/ 2147483647 w 15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3"/>
                <a:gd name="T29" fmla="*/ 15 w 15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3">
                  <a:moveTo>
                    <a:pt x="5" y="13"/>
                  </a:moveTo>
                  <a:lnTo>
                    <a:pt x="0" y="11"/>
                  </a:lnTo>
                  <a:lnTo>
                    <a:pt x="3" y="8"/>
                  </a:lnTo>
                  <a:lnTo>
                    <a:pt x="6" y="7"/>
                  </a:lnTo>
                  <a:lnTo>
                    <a:pt x="6" y="3"/>
                  </a:lnTo>
                  <a:lnTo>
                    <a:pt x="14" y="0"/>
                  </a:lnTo>
                  <a:lnTo>
                    <a:pt x="15" y="5"/>
                  </a:lnTo>
                  <a:lnTo>
                    <a:pt x="9" y="7"/>
                  </a:lnTo>
                  <a:lnTo>
                    <a:pt x="5" y="1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6" name="Freeform 217"/>
            <p:cNvSpPr>
              <a:spLocks/>
            </p:cNvSpPr>
            <p:nvPr/>
          </p:nvSpPr>
          <p:spPr bwMode="gray">
            <a:xfrm>
              <a:off x="2004" y="3655"/>
              <a:ext cx="19" cy="15"/>
            </a:xfrm>
            <a:custGeom>
              <a:avLst/>
              <a:gdLst>
                <a:gd name="T0" fmla="*/ 2147483647 w 14"/>
                <a:gd name="T1" fmla="*/ 2147483647 h 12"/>
                <a:gd name="T2" fmla="*/ 0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0 h 12"/>
                <a:gd name="T10" fmla="*/ 2147483647 w 14"/>
                <a:gd name="T11" fmla="*/ 0 h 12"/>
                <a:gd name="T12" fmla="*/ 2147483647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2147483647 h 12"/>
                <a:gd name="T18" fmla="*/ 2147483647 w 14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2"/>
                <a:gd name="T32" fmla="*/ 14 w 14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2">
                  <a:moveTo>
                    <a:pt x="2" y="12"/>
                  </a:moveTo>
                  <a:lnTo>
                    <a:pt x="0" y="10"/>
                  </a:lnTo>
                  <a:lnTo>
                    <a:pt x="3" y="5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8" y="5"/>
                  </a:lnTo>
                  <a:lnTo>
                    <a:pt x="8" y="9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7" name="Freeform 218"/>
            <p:cNvSpPr>
              <a:spLocks/>
            </p:cNvSpPr>
            <p:nvPr/>
          </p:nvSpPr>
          <p:spPr bwMode="gray">
            <a:xfrm>
              <a:off x="1871" y="3676"/>
              <a:ext cx="23" cy="33"/>
            </a:xfrm>
            <a:custGeom>
              <a:avLst/>
              <a:gdLst>
                <a:gd name="T0" fmla="*/ 2147483647 w 17"/>
                <a:gd name="T1" fmla="*/ 0 h 26"/>
                <a:gd name="T2" fmla="*/ 2147483647 w 17"/>
                <a:gd name="T3" fmla="*/ 2147483647 h 26"/>
                <a:gd name="T4" fmla="*/ 2147483647 w 17"/>
                <a:gd name="T5" fmla="*/ 2147483647 h 26"/>
                <a:gd name="T6" fmla="*/ 2147483647 w 17"/>
                <a:gd name="T7" fmla="*/ 2147483647 h 26"/>
                <a:gd name="T8" fmla="*/ 2147483647 w 17"/>
                <a:gd name="T9" fmla="*/ 2147483647 h 26"/>
                <a:gd name="T10" fmla="*/ 2147483647 w 17"/>
                <a:gd name="T11" fmla="*/ 2147483647 h 26"/>
                <a:gd name="T12" fmla="*/ 2147483647 w 17"/>
                <a:gd name="T13" fmla="*/ 2147483647 h 26"/>
                <a:gd name="T14" fmla="*/ 2147483647 w 17"/>
                <a:gd name="T15" fmla="*/ 2147483647 h 26"/>
                <a:gd name="T16" fmla="*/ 2147483647 w 17"/>
                <a:gd name="T17" fmla="*/ 2147483647 h 26"/>
                <a:gd name="T18" fmla="*/ 2147483647 w 17"/>
                <a:gd name="T19" fmla="*/ 2147483647 h 26"/>
                <a:gd name="T20" fmla="*/ 2147483647 w 17"/>
                <a:gd name="T21" fmla="*/ 2147483647 h 26"/>
                <a:gd name="T22" fmla="*/ 0 w 17"/>
                <a:gd name="T23" fmla="*/ 2147483647 h 26"/>
                <a:gd name="T24" fmla="*/ 2147483647 w 17"/>
                <a:gd name="T25" fmla="*/ 2147483647 h 26"/>
                <a:gd name="T26" fmla="*/ 2147483647 w 17"/>
                <a:gd name="T27" fmla="*/ 0 h 26"/>
                <a:gd name="T28" fmla="*/ 2147483647 w 17"/>
                <a:gd name="T29" fmla="*/ 2147483647 h 26"/>
                <a:gd name="T30" fmla="*/ 2147483647 w 17"/>
                <a:gd name="T31" fmla="*/ 0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"/>
                <a:gd name="T49" fmla="*/ 0 h 26"/>
                <a:gd name="T50" fmla="*/ 17 w 17"/>
                <a:gd name="T51" fmla="*/ 26 h 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" h="26">
                  <a:moveTo>
                    <a:pt x="16" y="0"/>
                  </a:moveTo>
                  <a:lnTo>
                    <a:pt x="17" y="26"/>
                  </a:lnTo>
                  <a:lnTo>
                    <a:pt x="12" y="25"/>
                  </a:lnTo>
                  <a:lnTo>
                    <a:pt x="6" y="22"/>
                  </a:lnTo>
                  <a:lnTo>
                    <a:pt x="3" y="18"/>
                  </a:lnTo>
                  <a:lnTo>
                    <a:pt x="8" y="15"/>
                  </a:lnTo>
                  <a:lnTo>
                    <a:pt x="11" y="12"/>
                  </a:lnTo>
                  <a:lnTo>
                    <a:pt x="7" y="10"/>
                  </a:lnTo>
                  <a:lnTo>
                    <a:pt x="4" y="11"/>
                  </a:lnTo>
                  <a:lnTo>
                    <a:pt x="1" y="13"/>
                  </a:lnTo>
                  <a:lnTo>
                    <a:pt x="1" y="9"/>
                  </a:lnTo>
                  <a:lnTo>
                    <a:pt x="0" y="6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8" name="Freeform 219"/>
            <p:cNvSpPr>
              <a:spLocks/>
            </p:cNvSpPr>
            <p:nvPr/>
          </p:nvSpPr>
          <p:spPr bwMode="gray">
            <a:xfrm>
              <a:off x="1857" y="3709"/>
              <a:ext cx="37" cy="8"/>
            </a:xfrm>
            <a:custGeom>
              <a:avLst/>
              <a:gdLst>
                <a:gd name="T0" fmla="*/ 2147483647 w 28"/>
                <a:gd name="T1" fmla="*/ 2147483647 h 6"/>
                <a:gd name="T2" fmla="*/ 2147483647 w 28"/>
                <a:gd name="T3" fmla="*/ 2147483647 h 6"/>
                <a:gd name="T4" fmla="*/ 2147483647 w 28"/>
                <a:gd name="T5" fmla="*/ 2147483647 h 6"/>
                <a:gd name="T6" fmla="*/ 2147483647 w 28"/>
                <a:gd name="T7" fmla="*/ 2147483647 h 6"/>
                <a:gd name="T8" fmla="*/ 0 w 28"/>
                <a:gd name="T9" fmla="*/ 2147483647 h 6"/>
                <a:gd name="T10" fmla="*/ 0 w 28"/>
                <a:gd name="T11" fmla="*/ 2147483647 h 6"/>
                <a:gd name="T12" fmla="*/ 2147483647 w 28"/>
                <a:gd name="T13" fmla="*/ 2147483647 h 6"/>
                <a:gd name="T14" fmla="*/ 2147483647 w 28"/>
                <a:gd name="T15" fmla="*/ 0 h 6"/>
                <a:gd name="T16" fmla="*/ 2147483647 w 28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6"/>
                <a:gd name="T29" fmla="*/ 28 w 28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6">
                  <a:moveTo>
                    <a:pt x="28" y="2"/>
                  </a:moveTo>
                  <a:lnTo>
                    <a:pt x="27" y="6"/>
                  </a:lnTo>
                  <a:lnTo>
                    <a:pt x="10" y="6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49" name="Freeform 220"/>
            <p:cNvSpPr>
              <a:spLocks/>
            </p:cNvSpPr>
            <p:nvPr/>
          </p:nvSpPr>
          <p:spPr bwMode="gray">
            <a:xfrm>
              <a:off x="1870" y="3698"/>
              <a:ext cx="4" cy="9"/>
            </a:xfrm>
            <a:custGeom>
              <a:avLst/>
              <a:gdLst>
                <a:gd name="T0" fmla="*/ 2147483647 w 3"/>
                <a:gd name="T1" fmla="*/ 0 h 7"/>
                <a:gd name="T2" fmla="*/ 2147483647 w 3"/>
                <a:gd name="T3" fmla="*/ 2147483647 h 7"/>
                <a:gd name="T4" fmla="*/ 2147483647 w 3"/>
                <a:gd name="T5" fmla="*/ 2147483647 h 7"/>
                <a:gd name="T6" fmla="*/ 2147483647 w 3"/>
                <a:gd name="T7" fmla="*/ 2147483647 h 7"/>
                <a:gd name="T8" fmla="*/ 0 w 3"/>
                <a:gd name="T9" fmla="*/ 2147483647 h 7"/>
                <a:gd name="T10" fmla="*/ 2147483647 w 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7"/>
                <a:gd name="T20" fmla="*/ 3 w 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7">
                  <a:moveTo>
                    <a:pt x="1" y="0"/>
                  </a:moveTo>
                  <a:lnTo>
                    <a:pt x="3" y="2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0" name="Freeform 221"/>
            <p:cNvSpPr>
              <a:spLocks/>
            </p:cNvSpPr>
            <p:nvPr/>
          </p:nvSpPr>
          <p:spPr bwMode="gray">
            <a:xfrm>
              <a:off x="1865" y="3700"/>
              <a:ext cx="3" cy="8"/>
            </a:xfrm>
            <a:custGeom>
              <a:avLst/>
              <a:gdLst>
                <a:gd name="T0" fmla="*/ 2147483647 w 2"/>
                <a:gd name="T1" fmla="*/ 0 h 6"/>
                <a:gd name="T2" fmla="*/ 2147483647 w 2"/>
                <a:gd name="T3" fmla="*/ 2147483647 h 6"/>
                <a:gd name="T4" fmla="*/ 2147483647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2147483647 w 2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6"/>
                <a:gd name="T20" fmla="*/ 2 w 2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6">
                  <a:moveTo>
                    <a:pt x="2" y="0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1" name="Freeform 222"/>
            <p:cNvSpPr>
              <a:spLocks/>
            </p:cNvSpPr>
            <p:nvPr/>
          </p:nvSpPr>
          <p:spPr bwMode="gray">
            <a:xfrm>
              <a:off x="1858" y="3700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0"/>
                  </a:moveTo>
                  <a:lnTo>
                    <a:pt x="3" y="3"/>
                  </a:lnTo>
                  <a:lnTo>
                    <a:pt x="2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2" name="Freeform 223"/>
            <p:cNvSpPr>
              <a:spLocks/>
            </p:cNvSpPr>
            <p:nvPr/>
          </p:nvSpPr>
          <p:spPr bwMode="gray">
            <a:xfrm>
              <a:off x="1853" y="3702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2147483647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3" y="0"/>
                  </a:moveTo>
                  <a:lnTo>
                    <a:pt x="1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3" name="Freeform 224"/>
            <p:cNvSpPr>
              <a:spLocks/>
            </p:cNvSpPr>
            <p:nvPr/>
          </p:nvSpPr>
          <p:spPr bwMode="gray">
            <a:xfrm>
              <a:off x="1834" y="3694"/>
              <a:ext cx="15" cy="13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0 h 10"/>
                <a:gd name="T12" fmla="*/ 2147483647 w 12"/>
                <a:gd name="T13" fmla="*/ 2147483647 h 10"/>
                <a:gd name="T14" fmla="*/ 2147483647 w 12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0"/>
                <a:gd name="T26" fmla="*/ 12 w 12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0">
                  <a:moveTo>
                    <a:pt x="12" y="5"/>
                  </a:moveTo>
                  <a:lnTo>
                    <a:pt x="11" y="7"/>
                  </a:lnTo>
                  <a:lnTo>
                    <a:pt x="9" y="10"/>
                  </a:lnTo>
                  <a:lnTo>
                    <a:pt x="4" y="7"/>
                  </a:lnTo>
                  <a:lnTo>
                    <a:pt x="1" y="4"/>
                  </a:lnTo>
                  <a:lnTo>
                    <a:pt x="0" y="0"/>
                  </a:lnTo>
                  <a:lnTo>
                    <a:pt x="7" y="1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4" name="Freeform 225"/>
            <p:cNvSpPr>
              <a:spLocks/>
            </p:cNvSpPr>
            <p:nvPr/>
          </p:nvSpPr>
          <p:spPr bwMode="gray">
            <a:xfrm>
              <a:off x="1819" y="3678"/>
              <a:ext cx="17" cy="15"/>
            </a:xfrm>
            <a:custGeom>
              <a:avLst/>
              <a:gdLst>
                <a:gd name="T0" fmla="*/ 2147483647 w 13"/>
                <a:gd name="T1" fmla="*/ 2147483647 h 11"/>
                <a:gd name="T2" fmla="*/ 2147483647 w 13"/>
                <a:gd name="T3" fmla="*/ 2147483647 h 11"/>
                <a:gd name="T4" fmla="*/ 0 w 13"/>
                <a:gd name="T5" fmla="*/ 2147483647 h 11"/>
                <a:gd name="T6" fmla="*/ 0 w 13"/>
                <a:gd name="T7" fmla="*/ 0 h 11"/>
                <a:gd name="T8" fmla="*/ 2147483647 w 13"/>
                <a:gd name="T9" fmla="*/ 0 h 11"/>
                <a:gd name="T10" fmla="*/ 2147483647 w 13"/>
                <a:gd name="T11" fmla="*/ 2147483647 h 11"/>
                <a:gd name="T12" fmla="*/ 2147483647 w 13"/>
                <a:gd name="T13" fmla="*/ 2147483647 h 11"/>
                <a:gd name="T14" fmla="*/ 2147483647 w 13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1"/>
                <a:gd name="T26" fmla="*/ 13 w 13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1">
                  <a:moveTo>
                    <a:pt x="10" y="11"/>
                  </a:move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6"/>
                  </a:lnTo>
                  <a:lnTo>
                    <a:pt x="13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5" name="Freeform 226"/>
            <p:cNvSpPr>
              <a:spLocks/>
            </p:cNvSpPr>
            <p:nvPr/>
          </p:nvSpPr>
          <p:spPr bwMode="gray">
            <a:xfrm>
              <a:off x="1843" y="3678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0 w 9"/>
                <a:gd name="T3" fmla="*/ 2147483647 h 8"/>
                <a:gd name="T4" fmla="*/ 2147483647 w 9"/>
                <a:gd name="T5" fmla="*/ 0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8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3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6" name="Freeform 227"/>
            <p:cNvSpPr>
              <a:spLocks/>
            </p:cNvSpPr>
            <p:nvPr/>
          </p:nvSpPr>
          <p:spPr bwMode="gray">
            <a:xfrm>
              <a:off x="1825" y="3659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0 w 4"/>
                <a:gd name="T9" fmla="*/ 2147483647 h 6"/>
                <a:gd name="T10" fmla="*/ 0 w 4"/>
                <a:gd name="T11" fmla="*/ 0 h 6"/>
                <a:gd name="T12" fmla="*/ 2147483647 w 4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2" y="0"/>
                  </a:moveTo>
                  <a:lnTo>
                    <a:pt x="2" y="2"/>
                  </a:lnTo>
                  <a:lnTo>
                    <a:pt x="4" y="5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7" name="Freeform 228"/>
            <p:cNvSpPr>
              <a:spLocks/>
            </p:cNvSpPr>
            <p:nvPr/>
          </p:nvSpPr>
          <p:spPr bwMode="gray">
            <a:xfrm>
              <a:off x="1818" y="3666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8" name="Freeform 229"/>
            <p:cNvSpPr>
              <a:spLocks/>
            </p:cNvSpPr>
            <p:nvPr/>
          </p:nvSpPr>
          <p:spPr bwMode="gray">
            <a:xfrm>
              <a:off x="1826" y="3670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1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59" name="Freeform 230"/>
            <p:cNvSpPr>
              <a:spLocks/>
            </p:cNvSpPr>
            <p:nvPr/>
          </p:nvSpPr>
          <p:spPr bwMode="gray">
            <a:xfrm>
              <a:off x="1813" y="3653"/>
              <a:ext cx="5" cy="8"/>
            </a:xfrm>
            <a:custGeom>
              <a:avLst/>
              <a:gdLst>
                <a:gd name="T0" fmla="*/ 2147483647 w 4"/>
                <a:gd name="T1" fmla="*/ 2147483647 h 6"/>
                <a:gd name="T2" fmla="*/ 0 w 4"/>
                <a:gd name="T3" fmla="*/ 2147483647 h 6"/>
                <a:gd name="T4" fmla="*/ 0 w 4"/>
                <a:gd name="T5" fmla="*/ 0 h 6"/>
                <a:gd name="T6" fmla="*/ 2147483647 w 4"/>
                <a:gd name="T7" fmla="*/ 0 h 6"/>
                <a:gd name="T8" fmla="*/ 2147483647 w 4"/>
                <a:gd name="T9" fmla="*/ 2147483647 h 6"/>
                <a:gd name="T10" fmla="*/ 2147483647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5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0" name="Freeform 231"/>
            <p:cNvSpPr>
              <a:spLocks/>
            </p:cNvSpPr>
            <p:nvPr/>
          </p:nvSpPr>
          <p:spPr bwMode="gray">
            <a:xfrm>
              <a:off x="1814" y="3609"/>
              <a:ext cx="8" cy="18"/>
            </a:xfrm>
            <a:custGeom>
              <a:avLst/>
              <a:gdLst>
                <a:gd name="T0" fmla="*/ 2147483647 w 6"/>
                <a:gd name="T1" fmla="*/ 2147483647 h 14"/>
                <a:gd name="T2" fmla="*/ 2147483647 w 6"/>
                <a:gd name="T3" fmla="*/ 2147483647 h 14"/>
                <a:gd name="T4" fmla="*/ 0 w 6"/>
                <a:gd name="T5" fmla="*/ 2147483647 h 14"/>
                <a:gd name="T6" fmla="*/ 0 w 6"/>
                <a:gd name="T7" fmla="*/ 2147483647 h 14"/>
                <a:gd name="T8" fmla="*/ 2147483647 w 6"/>
                <a:gd name="T9" fmla="*/ 2147483647 h 14"/>
                <a:gd name="T10" fmla="*/ 2147483647 w 6"/>
                <a:gd name="T11" fmla="*/ 0 h 14"/>
                <a:gd name="T12" fmla="*/ 2147483647 w 6"/>
                <a:gd name="T13" fmla="*/ 0 h 14"/>
                <a:gd name="T14" fmla="*/ 2147483647 w 6"/>
                <a:gd name="T15" fmla="*/ 2147483647 h 14"/>
                <a:gd name="T16" fmla="*/ 2147483647 w 6"/>
                <a:gd name="T17" fmla="*/ 2147483647 h 14"/>
                <a:gd name="T18" fmla="*/ 2147483647 w 6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4"/>
                <a:gd name="T32" fmla="*/ 6 w 6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4">
                  <a:moveTo>
                    <a:pt x="6" y="14"/>
                  </a:moveTo>
                  <a:lnTo>
                    <a:pt x="3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5" y="10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1" name="Freeform 232"/>
            <p:cNvSpPr>
              <a:spLocks/>
            </p:cNvSpPr>
            <p:nvPr/>
          </p:nvSpPr>
          <p:spPr bwMode="gray">
            <a:xfrm>
              <a:off x="1818" y="3646"/>
              <a:ext cx="4" cy="9"/>
            </a:xfrm>
            <a:custGeom>
              <a:avLst/>
              <a:gdLst>
                <a:gd name="T0" fmla="*/ 0 w 3"/>
                <a:gd name="T1" fmla="*/ 2147483647 h 7"/>
                <a:gd name="T2" fmla="*/ 0 w 3"/>
                <a:gd name="T3" fmla="*/ 0 h 7"/>
                <a:gd name="T4" fmla="*/ 2147483647 w 3"/>
                <a:gd name="T5" fmla="*/ 0 h 7"/>
                <a:gd name="T6" fmla="*/ 2147483647 w 3"/>
                <a:gd name="T7" fmla="*/ 2147483647 h 7"/>
                <a:gd name="T8" fmla="*/ 0 w 3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7"/>
                <a:gd name="T17" fmla="*/ 3 w 3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7">
                  <a:moveTo>
                    <a:pt x="0" y="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2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2" name="Freeform 233"/>
            <p:cNvSpPr>
              <a:spLocks/>
            </p:cNvSpPr>
            <p:nvPr/>
          </p:nvSpPr>
          <p:spPr bwMode="gray">
            <a:xfrm>
              <a:off x="1817" y="3634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2" y="4"/>
                  </a:moveTo>
                  <a:lnTo>
                    <a:pt x="1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3" name="Freeform 234"/>
            <p:cNvSpPr>
              <a:spLocks/>
            </p:cNvSpPr>
            <p:nvPr/>
          </p:nvSpPr>
          <p:spPr bwMode="gray">
            <a:xfrm>
              <a:off x="1811" y="3638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0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4" name="Freeform 235"/>
            <p:cNvSpPr>
              <a:spLocks/>
            </p:cNvSpPr>
            <p:nvPr/>
          </p:nvSpPr>
          <p:spPr bwMode="gray">
            <a:xfrm>
              <a:off x="1813" y="3630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0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5" name="Freeform 236"/>
            <p:cNvSpPr>
              <a:spLocks/>
            </p:cNvSpPr>
            <p:nvPr/>
          </p:nvSpPr>
          <p:spPr bwMode="gray">
            <a:xfrm>
              <a:off x="1818" y="3592"/>
              <a:ext cx="3" cy="7"/>
            </a:xfrm>
            <a:custGeom>
              <a:avLst/>
              <a:gdLst>
                <a:gd name="T0" fmla="*/ 0 w 2"/>
                <a:gd name="T1" fmla="*/ 2147483647 h 5"/>
                <a:gd name="T2" fmla="*/ 0 w 2"/>
                <a:gd name="T3" fmla="*/ 0 h 5"/>
                <a:gd name="T4" fmla="*/ 2147483647 w 2"/>
                <a:gd name="T5" fmla="*/ 2147483647 h 5"/>
                <a:gd name="T6" fmla="*/ 2147483647 w 2"/>
                <a:gd name="T7" fmla="*/ 2147483647 h 5"/>
                <a:gd name="T8" fmla="*/ 0 w 2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5"/>
                <a:gd name="T17" fmla="*/ 2 w 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5">
                  <a:moveTo>
                    <a:pt x="0" y="5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6" name="Freeform 237"/>
            <p:cNvSpPr>
              <a:spLocks/>
            </p:cNvSpPr>
            <p:nvPr/>
          </p:nvSpPr>
          <p:spPr bwMode="gray">
            <a:xfrm>
              <a:off x="1809" y="3618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1" y="0"/>
                  </a:moveTo>
                  <a:lnTo>
                    <a:pt x="3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7" name="Freeform 238"/>
            <p:cNvSpPr>
              <a:spLocks/>
            </p:cNvSpPr>
            <p:nvPr/>
          </p:nvSpPr>
          <p:spPr bwMode="gray">
            <a:xfrm>
              <a:off x="1811" y="3596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2147483647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8" name="Freeform 239"/>
            <p:cNvSpPr>
              <a:spLocks/>
            </p:cNvSpPr>
            <p:nvPr/>
          </p:nvSpPr>
          <p:spPr bwMode="gray">
            <a:xfrm>
              <a:off x="1821" y="3549"/>
              <a:ext cx="6" cy="7"/>
            </a:xfrm>
            <a:custGeom>
              <a:avLst/>
              <a:gdLst>
                <a:gd name="T0" fmla="*/ 0 w 5"/>
                <a:gd name="T1" fmla="*/ 2147483647 h 5"/>
                <a:gd name="T2" fmla="*/ 2147483647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0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0" y="5"/>
                  </a:moveTo>
                  <a:lnTo>
                    <a:pt x="1" y="2"/>
                  </a:lnTo>
                  <a:lnTo>
                    <a:pt x="3" y="0"/>
                  </a:lnTo>
                  <a:lnTo>
                    <a:pt x="5" y="4"/>
                  </a:lnTo>
                  <a:lnTo>
                    <a:pt x="3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69" name="Freeform 240"/>
            <p:cNvSpPr>
              <a:spLocks/>
            </p:cNvSpPr>
            <p:nvPr/>
          </p:nvSpPr>
          <p:spPr bwMode="gray">
            <a:xfrm>
              <a:off x="1826" y="3543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4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4" y="5"/>
                  </a:lnTo>
                  <a:lnTo>
                    <a:pt x="3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0" name="Freeform 241"/>
            <p:cNvSpPr>
              <a:spLocks/>
            </p:cNvSpPr>
            <p:nvPr/>
          </p:nvSpPr>
          <p:spPr bwMode="gray">
            <a:xfrm>
              <a:off x="1835" y="3537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1" name="Freeform 242"/>
            <p:cNvSpPr>
              <a:spLocks/>
            </p:cNvSpPr>
            <p:nvPr/>
          </p:nvSpPr>
          <p:spPr bwMode="gray">
            <a:xfrm>
              <a:off x="1826" y="3489"/>
              <a:ext cx="10" cy="26"/>
            </a:xfrm>
            <a:custGeom>
              <a:avLst/>
              <a:gdLst>
                <a:gd name="T0" fmla="*/ 2147483647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0 h 20"/>
                <a:gd name="T6" fmla="*/ 2147483647 w 8"/>
                <a:gd name="T7" fmla="*/ 2147483647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0 w 8"/>
                <a:gd name="T15" fmla="*/ 2147483647 h 20"/>
                <a:gd name="T16" fmla="*/ 2147483647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1" y="4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8" y="3"/>
                  </a:lnTo>
                  <a:lnTo>
                    <a:pt x="8" y="10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2" name="Freeform 243"/>
            <p:cNvSpPr>
              <a:spLocks/>
            </p:cNvSpPr>
            <p:nvPr/>
          </p:nvSpPr>
          <p:spPr bwMode="gray">
            <a:xfrm>
              <a:off x="1968" y="3143"/>
              <a:ext cx="100" cy="114"/>
            </a:xfrm>
            <a:custGeom>
              <a:avLst/>
              <a:gdLst>
                <a:gd name="T0" fmla="*/ 0 w 77"/>
                <a:gd name="T1" fmla="*/ 2147483647 h 88"/>
                <a:gd name="T2" fmla="*/ 2147483647 w 77"/>
                <a:gd name="T3" fmla="*/ 2147483647 h 88"/>
                <a:gd name="T4" fmla="*/ 2147483647 w 77"/>
                <a:gd name="T5" fmla="*/ 2147483647 h 88"/>
                <a:gd name="T6" fmla="*/ 2147483647 w 77"/>
                <a:gd name="T7" fmla="*/ 2147483647 h 88"/>
                <a:gd name="T8" fmla="*/ 2147483647 w 77"/>
                <a:gd name="T9" fmla="*/ 2147483647 h 88"/>
                <a:gd name="T10" fmla="*/ 2147483647 w 77"/>
                <a:gd name="T11" fmla="*/ 0 h 88"/>
                <a:gd name="T12" fmla="*/ 2147483647 w 77"/>
                <a:gd name="T13" fmla="*/ 2147483647 h 88"/>
                <a:gd name="T14" fmla="*/ 2147483647 w 77"/>
                <a:gd name="T15" fmla="*/ 2147483647 h 88"/>
                <a:gd name="T16" fmla="*/ 2147483647 w 77"/>
                <a:gd name="T17" fmla="*/ 2147483647 h 88"/>
                <a:gd name="T18" fmla="*/ 2147483647 w 77"/>
                <a:gd name="T19" fmla="*/ 2147483647 h 88"/>
                <a:gd name="T20" fmla="*/ 2147483647 w 77"/>
                <a:gd name="T21" fmla="*/ 2147483647 h 88"/>
                <a:gd name="T22" fmla="*/ 2147483647 w 77"/>
                <a:gd name="T23" fmla="*/ 2147483647 h 88"/>
                <a:gd name="T24" fmla="*/ 2147483647 w 77"/>
                <a:gd name="T25" fmla="*/ 2147483647 h 88"/>
                <a:gd name="T26" fmla="*/ 2147483647 w 77"/>
                <a:gd name="T27" fmla="*/ 2147483647 h 88"/>
                <a:gd name="T28" fmla="*/ 2147483647 w 77"/>
                <a:gd name="T29" fmla="*/ 2147483647 h 88"/>
                <a:gd name="T30" fmla="*/ 2147483647 w 77"/>
                <a:gd name="T31" fmla="*/ 2147483647 h 88"/>
                <a:gd name="T32" fmla="*/ 2147483647 w 77"/>
                <a:gd name="T33" fmla="*/ 2147483647 h 88"/>
                <a:gd name="T34" fmla="*/ 2147483647 w 77"/>
                <a:gd name="T35" fmla="*/ 2147483647 h 88"/>
                <a:gd name="T36" fmla="*/ 2147483647 w 77"/>
                <a:gd name="T37" fmla="*/ 2147483647 h 88"/>
                <a:gd name="T38" fmla="*/ 2147483647 w 77"/>
                <a:gd name="T39" fmla="*/ 2147483647 h 88"/>
                <a:gd name="T40" fmla="*/ 2147483647 w 77"/>
                <a:gd name="T41" fmla="*/ 2147483647 h 88"/>
                <a:gd name="T42" fmla="*/ 2147483647 w 77"/>
                <a:gd name="T43" fmla="*/ 2147483647 h 88"/>
                <a:gd name="T44" fmla="*/ 2147483647 w 77"/>
                <a:gd name="T45" fmla="*/ 2147483647 h 88"/>
                <a:gd name="T46" fmla="*/ 2147483647 w 77"/>
                <a:gd name="T47" fmla="*/ 2147483647 h 88"/>
                <a:gd name="T48" fmla="*/ 2147483647 w 77"/>
                <a:gd name="T49" fmla="*/ 2147483647 h 88"/>
                <a:gd name="T50" fmla="*/ 2147483647 w 77"/>
                <a:gd name="T51" fmla="*/ 2147483647 h 88"/>
                <a:gd name="T52" fmla="*/ 2147483647 w 77"/>
                <a:gd name="T53" fmla="*/ 2147483647 h 88"/>
                <a:gd name="T54" fmla="*/ 2147483647 w 77"/>
                <a:gd name="T55" fmla="*/ 2147483647 h 88"/>
                <a:gd name="T56" fmla="*/ 2147483647 w 77"/>
                <a:gd name="T57" fmla="*/ 2147483647 h 88"/>
                <a:gd name="T58" fmla="*/ 0 w 77"/>
                <a:gd name="T59" fmla="*/ 2147483647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7"/>
                <a:gd name="T91" fmla="*/ 0 h 88"/>
                <a:gd name="T92" fmla="*/ 77 w 77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7" h="88">
                  <a:moveTo>
                    <a:pt x="0" y="33"/>
                  </a:moveTo>
                  <a:lnTo>
                    <a:pt x="2" y="24"/>
                  </a:lnTo>
                  <a:lnTo>
                    <a:pt x="4" y="11"/>
                  </a:lnTo>
                  <a:lnTo>
                    <a:pt x="6" y="5"/>
                  </a:lnTo>
                  <a:lnTo>
                    <a:pt x="17" y="1"/>
                  </a:lnTo>
                  <a:lnTo>
                    <a:pt x="38" y="0"/>
                  </a:lnTo>
                  <a:lnTo>
                    <a:pt x="45" y="6"/>
                  </a:lnTo>
                  <a:lnTo>
                    <a:pt x="46" y="31"/>
                  </a:lnTo>
                  <a:lnTo>
                    <a:pt x="53" y="34"/>
                  </a:lnTo>
                  <a:lnTo>
                    <a:pt x="65" y="40"/>
                  </a:lnTo>
                  <a:lnTo>
                    <a:pt x="66" y="50"/>
                  </a:lnTo>
                  <a:lnTo>
                    <a:pt x="71" y="48"/>
                  </a:lnTo>
                  <a:lnTo>
                    <a:pt x="77" y="50"/>
                  </a:lnTo>
                  <a:lnTo>
                    <a:pt x="77" y="59"/>
                  </a:lnTo>
                  <a:lnTo>
                    <a:pt x="75" y="63"/>
                  </a:lnTo>
                  <a:lnTo>
                    <a:pt x="74" y="70"/>
                  </a:lnTo>
                  <a:lnTo>
                    <a:pt x="72" y="80"/>
                  </a:lnTo>
                  <a:lnTo>
                    <a:pt x="66" y="86"/>
                  </a:lnTo>
                  <a:lnTo>
                    <a:pt x="53" y="88"/>
                  </a:lnTo>
                  <a:lnTo>
                    <a:pt x="43" y="87"/>
                  </a:lnTo>
                  <a:lnTo>
                    <a:pt x="40" y="86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3" y="59"/>
                  </a:lnTo>
                  <a:lnTo>
                    <a:pt x="30" y="55"/>
                  </a:lnTo>
                  <a:lnTo>
                    <a:pt x="22" y="49"/>
                  </a:lnTo>
                  <a:lnTo>
                    <a:pt x="15" y="50"/>
                  </a:lnTo>
                  <a:lnTo>
                    <a:pt x="10" y="43"/>
                  </a:lnTo>
                  <a:lnTo>
                    <a:pt x="5" y="35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3" name="Freeform 244"/>
            <p:cNvSpPr>
              <a:spLocks/>
            </p:cNvSpPr>
            <p:nvPr/>
          </p:nvSpPr>
          <p:spPr bwMode="gray">
            <a:xfrm>
              <a:off x="1883" y="3012"/>
              <a:ext cx="144" cy="181"/>
            </a:xfrm>
            <a:custGeom>
              <a:avLst/>
              <a:gdLst>
                <a:gd name="T0" fmla="*/ 2147483647 w 110"/>
                <a:gd name="T1" fmla="*/ 2147483647 h 139"/>
                <a:gd name="T2" fmla="*/ 2147483647 w 110"/>
                <a:gd name="T3" fmla="*/ 2147483647 h 139"/>
                <a:gd name="T4" fmla="*/ 2147483647 w 110"/>
                <a:gd name="T5" fmla="*/ 2147483647 h 139"/>
                <a:gd name="T6" fmla="*/ 2147483647 w 110"/>
                <a:gd name="T7" fmla="*/ 2147483647 h 139"/>
                <a:gd name="T8" fmla="*/ 2147483647 w 110"/>
                <a:gd name="T9" fmla="*/ 2147483647 h 139"/>
                <a:gd name="T10" fmla="*/ 2147483647 w 110"/>
                <a:gd name="T11" fmla="*/ 2147483647 h 139"/>
                <a:gd name="T12" fmla="*/ 2147483647 w 110"/>
                <a:gd name="T13" fmla="*/ 2147483647 h 139"/>
                <a:gd name="T14" fmla="*/ 2147483647 w 110"/>
                <a:gd name="T15" fmla="*/ 2147483647 h 139"/>
                <a:gd name="T16" fmla="*/ 2147483647 w 110"/>
                <a:gd name="T17" fmla="*/ 2147483647 h 139"/>
                <a:gd name="T18" fmla="*/ 2147483647 w 110"/>
                <a:gd name="T19" fmla="*/ 2147483647 h 139"/>
                <a:gd name="T20" fmla="*/ 2147483647 w 110"/>
                <a:gd name="T21" fmla="*/ 2147483647 h 139"/>
                <a:gd name="T22" fmla="*/ 2147483647 w 110"/>
                <a:gd name="T23" fmla="*/ 2147483647 h 139"/>
                <a:gd name="T24" fmla="*/ 2147483647 w 110"/>
                <a:gd name="T25" fmla="*/ 2147483647 h 139"/>
                <a:gd name="T26" fmla="*/ 2147483647 w 110"/>
                <a:gd name="T27" fmla="*/ 2147483647 h 139"/>
                <a:gd name="T28" fmla="*/ 2147483647 w 110"/>
                <a:gd name="T29" fmla="*/ 2147483647 h 139"/>
                <a:gd name="T30" fmla="*/ 0 w 110"/>
                <a:gd name="T31" fmla="*/ 2147483647 h 139"/>
                <a:gd name="T32" fmla="*/ 2147483647 w 110"/>
                <a:gd name="T33" fmla="*/ 2147483647 h 139"/>
                <a:gd name="T34" fmla="*/ 2147483647 w 110"/>
                <a:gd name="T35" fmla="*/ 2147483647 h 139"/>
                <a:gd name="T36" fmla="*/ 2147483647 w 110"/>
                <a:gd name="T37" fmla="*/ 2147483647 h 139"/>
                <a:gd name="T38" fmla="*/ 2147483647 w 110"/>
                <a:gd name="T39" fmla="*/ 2147483647 h 139"/>
                <a:gd name="T40" fmla="*/ 2147483647 w 110"/>
                <a:gd name="T41" fmla="*/ 2147483647 h 139"/>
                <a:gd name="T42" fmla="*/ 2147483647 w 110"/>
                <a:gd name="T43" fmla="*/ 2147483647 h 139"/>
                <a:gd name="T44" fmla="*/ 2147483647 w 110"/>
                <a:gd name="T45" fmla="*/ 2147483647 h 139"/>
                <a:gd name="T46" fmla="*/ 2147483647 w 110"/>
                <a:gd name="T47" fmla="*/ 2147483647 h 139"/>
                <a:gd name="T48" fmla="*/ 2147483647 w 110"/>
                <a:gd name="T49" fmla="*/ 2147483647 h 139"/>
                <a:gd name="T50" fmla="*/ 2147483647 w 110"/>
                <a:gd name="T51" fmla="*/ 0 h 139"/>
                <a:gd name="T52" fmla="*/ 2147483647 w 110"/>
                <a:gd name="T53" fmla="*/ 2147483647 h 139"/>
                <a:gd name="T54" fmla="*/ 2147483647 w 110"/>
                <a:gd name="T55" fmla="*/ 2147483647 h 139"/>
                <a:gd name="T56" fmla="*/ 2147483647 w 110"/>
                <a:gd name="T57" fmla="*/ 2147483647 h 139"/>
                <a:gd name="T58" fmla="*/ 2147483647 w 110"/>
                <a:gd name="T59" fmla="*/ 2147483647 h 139"/>
                <a:gd name="T60" fmla="*/ 2147483647 w 110"/>
                <a:gd name="T61" fmla="*/ 2147483647 h 139"/>
                <a:gd name="T62" fmla="*/ 2147483647 w 110"/>
                <a:gd name="T63" fmla="*/ 2147483647 h 139"/>
                <a:gd name="T64" fmla="*/ 2147483647 w 110"/>
                <a:gd name="T65" fmla="*/ 2147483647 h 139"/>
                <a:gd name="T66" fmla="*/ 2147483647 w 110"/>
                <a:gd name="T67" fmla="*/ 2147483647 h 139"/>
                <a:gd name="T68" fmla="*/ 2147483647 w 110"/>
                <a:gd name="T69" fmla="*/ 2147483647 h 139"/>
                <a:gd name="T70" fmla="*/ 2147483647 w 110"/>
                <a:gd name="T71" fmla="*/ 2147483647 h 139"/>
                <a:gd name="T72" fmla="*/ 2147483647 w 110"/>
                <a:gd name="T73" fmla="*/ 2147483647 h 139"/>
                <a:gd name="T74" fmla="*/ 2147483647 w 110"/>
                <a:gd name="T75" fmla="*/ 2147483647 h 139"/>
                <a:gd name="T76" fmla="*/ 2147483647 w 110"/>
                <a:gd name="T77" fmla="*/ 2147483647 h 139"/>
                <a:gd name="T78" fmla="*/ 2147483647 w 110"/>
                <a:gd name="T79" fmla="*/ 2147483647 h 139"/>
                <a:gd name="T80" fmla="*/ 2147483647 w 110"/>
                <a:gd name="T81" fmla="*/ 2147483647 h 139"/>
                <a:gd name="T82" fmla="*/ 2147483647 w 110"/>
                <a:gd name="T83" fmla="*/ 2147483647 h 139"/>
                <a:gd name="T84" fmla="*/ 2147483647 w 110"/>
                <a:gd name="T85" fmla="*/ 2147483647 h 139"/>
                <a:gd name="T86" fmla="*/ 2147483647 w 110"/>
                <a:gd name="T87" fmla="*/ 2147483647 h 139"/>
                <a:gd name="T88" fmla="*/ 2147483647 w 110"/>
                <a:gd name="T89" fmla="*/ 2147483647 h 13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0"/>
                <a:gd name="T136" fmla="*/ 0 h 139"/>
                <a:gd name="T137" fmla="*/ 110 w 110"/>
                <a:gd name="T138" fmla="*/ 139 h 13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0" h="139">
                  <a:moveTo>
                    <a:pt x="65" y="133"/>
                  </a:moveTo>
                  <a:lnTo>
                    <a:pt x="58" y="133"/>
                  </a:lnTo>
                  <a:lnTo>
                    <a:pt x="53" y="131"/>
                  </a:lnTo>
                  <a:lnTo>
                    <a:pt x="50" y="133"/>
                  </a:lnTo>
                  <a:lnTo>
                    <a:pt x="50" y="136"/>
                  </a:lnTo>
                  <a:lnTo>
                    <a:pt x="49" y="139"/>
                  </a:lnTo>
                  <a:lnTo>
                    <a:pt x="44" y="139"/>
                  </a:lnTo>
                  <a:lnTo>
                    <a:pt x="40" y="133"/>
                  </a:lnTo>
                  <a:lnTo>
                    <a:pt x="32" y="129"/>
                  </a:lnTo>
                  <a:lnTo>
                    <a:pt x="28" y="128"/>
                  </a:lnTo>
                  <a:lnTo>
                    <a:pt x="19" y="138"/>
                  </a:lnTo>
                  <a:lnTo>
                    <a:pt x="16" y="135"/>
                  </a:lnTo>
                  <a:lnTo>
                    <a:pt x="10" y="113"/>
                  </a:lnTo>
                  <a:lnTo>
                    <a:pt x="9" y="98"/>
                  </a:lnTo>
                  <a:lnTo>
                    <a:pt x="5" y="86"/>
                  </a:lnTo>
                  <a:lnTo>
                    <a:pt x="0" y="83"/>
                  </a:lnTo>
                  <a:lnTo>
                    <a:pt x="6" y="71"/>
                  </a:lnTo>
                  <a:lnTo>
                    <a:pt x="2" y="51"/>
                  </a:lnTo>
                  <a:lnTo>
                    <a:pt x="8" y="49"/>
                  </a:lnTo>
                  <a:lnTo>
                    <a:pt x="6" y="34"/>
                  </a:lnTo>
                  <a:lnTo>
                    <a:pt x="11" y="32"/>
                  </a:lnTo>
                  <a:lnTo>
                    <a:pt x="10" y="28"/>
                  </a:lnTo>
                  <a:lnTo>
                    <a:pt x="2" y="16"/>
                  </a:lnTo>
                  <a:lnTo>
                    <a:pt x="19" y="13"/>
                  </a:lnTo>
                  <a:lnTo>
                    <a:pt x="24" y="3"/>
                  </a:lnTo>
                  <a:lnTo>
                    <a:pt x="34" y="0"/>
                  </a:lnTo>
                  <a:lnTo>
                    <a:pt x="42" y="5"/>
                  </a:lnTo>
                  <a:lnTo>
                    <a:pt x="42" y="22"/>
                  </a:lnTo>
                  <a:lnTo>
                    <a:pt x="47" y="25"/>
                  </a:lnTo>
                  <a:lnTo>
                    <a:pt x="54" y="26"/>
                  </a:lnTo>
                  <a:lnTo>
                    <a:pt x="73" y="38"/>
                  </a:lnTo>
                  <a:lnTo>
                    <a:pt x="82" y="40"/>
                  </a:lnTo>
                  <a:lnTo>
                    <a:pt x="83" y="65"/>
                  </a:lnTo>
                  <a:lnTo>
                    <a:pt x="103" y="68"/>
                  </a:lnTo>
                  <a:lnTo>
                    <a:pt x="103" y="76"/>
                  </a:lnTo>
                  <a:lnTo>
                    <a:pt x="107" y="79"/>
                  </a:lnTo>
                  <a:lnTo>
                    <a:pt x="106" y="87"/>
                  </a:lnTo>
                  <a:lnTo>
                    <a:pt x="110" y="93"/>
                  </a:lnTo>
                  <a:lnTo>
                    <a:pt x="110" y="106"/>
                  </a:lnTo>
                  <a:lnTo>
                    <a:pt x="103" y="100"/>
                  </a:lnTo>
                  <a:lnTo>
                    <a:pt x="82" y="101"/>
                  </a:lnTo>
                  <a:lnTo>
                    <a:pt x="71" y="105"/>
                  </a:lnTo>
                  <a:lnTo>
                    <a:pt x="69" y="111"/>
                  </a:lnTo>
                  <a:lnTo>
                    <a:pt x="67" y="124"/>
                  </a:lnTo>
                  <a:lnTo>
                    <a:pt x="65" y="13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4" name="Freeform 245"/>
            <p:cNvSpPr>
              <a:spLocks/>
            </p:cNvSpPr>
            <p:nvPr/>
          </p:nvSpPr>
          <p:spPr bwMode="gray">
            <a:xfrm>
              <a:off x="2019" y="3300"/>
              <a:ext cx="65" cy="75"/>
            </a:xfrm>
            <a:custGeom>
              <a:avLst/>
              <a:gdLst>
                <a:gd name="T0" fmla="*/ 2147483647 w 50"/>
                <a:gd name="T1" fmla="*/ 2147483647 h 57"/>
                <a:gd name="T2" fmla="*/ 2147483647 w 50"/>
                <a:gd name="T3" fmla="*/ 2147483647 h 57"/>
                <a:gd name="T4" fmla="*/ 2147483647 w 50"/>
                <a:gd name="T5" fmla="*/ 2147483647 h 57"/>
                <a:gd name="T6" fmla="*/ 2147483647 w 50"/>
                <a:gd name="T7" fmla="*/ 2147483647 h 57"/>
                <a:gd name="T8" fmla="*/ 2147483647 w 50"/>
                <a:gd name="T9" fmla="*/ 2147483647 h 57"/>
                <a:gd name="T10" fmla="*/ 2147483647 w 50"/>
                <a:gd name="T11" fmla="*/ 2147483647 h 57"/>
                <a:gd name="T12" fmla="*/ 2147483647 w 50"/>
                <a:gd name="T13" fmla="*/ 2147483647 h 57"/>
                <a:gd name="T14" fmla="*/ 2147483647 w 50"/>
                <a:gd name="T15" fmla="*/ 2147483647 h 57"/>
                <a:gd name="T16" fmla="*/ 2147483647 w 50"/>
                <a:gd name="T17" fmla="*/ 2147483647 h 57"/>
                <a:gd name="T18" fmla="*/ 2147483647 w 50"/>
                <a:gd name="T19" fmla="*/ 2147483647 h 57"/>
                <a:gd name="T20" fmla="*/ 2147483647 w 50"/>
                <a:gd name="T21" fmla="*/ 2147483647 h 57"/>
                <a:gd name="T22" fmla="*/ 0 w 50"/>
                <a:gd name="T23" fmla="*/ 2147483647 h 57"/>
                <a:gd name="T24" fmla="*/ 2147483647 w 50"/>
                <a:gd name="T25" fmla="*/ 2147483647 h 57"/>
                <a:gd name="T26" fmla="*/ 2147483647 w 50"/>
                <a:gd name="T27" fmla="*/ 2147483647 h 57"/>
                <a:gd name="T28" fmla="*/ 2147483647 w 50"/>
                <a:gd name="T29" fmla="*/ 2147483647 h 57"/>
                <a:gd name="T30" fmla="*/ 2147483647 w 50"/>
                <a:gd name="T31" fmla="*/ 0 h 57"/>
                <a:gd name="T32" fmla="*/ 2147483647 w 50"/>
                <a:gd name="T33" fmla="*/ 2147483647 h 57"/>
                <a:gd name="T34" fmla="*/ 2147483647 w 50"/>
                <a:gd name="T35" fmla="*/ 2147483647 h 57"/>
                <a:gd name="T36" fmla="*/ 2147483647 w 50"/>
                <a:gd name="T37" fmla="*/ 2147483647 h 57"/>
                <a:gd name="T38" fmla="*/ 2147483647 w 50"/>
                <a:gd name="T39" fmla="*/ 2147483647 h 57"/>
                <a:gd name="T40" fmla="*/ 2147483647 w 50"/>
                <a:gd name="T41" fmla="*/ 2147483647 h 57"/>
                <a:gd name="T42" fmla="*/ 2147483647 w 50"/>
                <a:gd name="T43" fmla="*/ 2147483647 h 57"/>
                <a:gd name="T44" fmla="*/ 2147483647 w 50"/>
                <a:gd name="T45" fmla="*/ 2147483647 h 57"/>
                <a:gd name="T46" fmla="*/ 2147483647 w 50"/>
                <a:gd name="T47" fmla="*/ 2147483647 h 57"/>
                <a:gd name="T48" fmla="*/ 2147483647 w 50"/>
                <a:gd name="T49" fmla="*/ 2147483647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57"/>
                <a:gd name="T77" fmla="*/ 50 w 50"/>
                <a:gd name="T78" fmla="*/ 57 h 5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57">
                  <a:moveTo>
                    <a:pt x="50" y="37"/>
                  </a:moveTo>
                  <a:lnTo>
                    <a:pt x="50" y="39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38" y="57"/>
                  </a:lnTo>
                  <a:lnTo>
                    <a:pt x="30" y="57"/>
                  </a:lnTo>
                  <a:lnTo>
                    <a:pt x="23" y="55"/>
                  </a:lnTo>
                  <a:lnTo>
                    <a:pt x="15" y="51"/>
                  </a:lnTo>
                  <a:lnTo>
                    <a:pt x="10" y="52"/>
                  </a:lnTo>
                  <a:lnTo>
                    <a:pt x="5" y="46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5" y="13"/>
                  </a:lnTo>
                  <a:lnTo>
                    <a:pt x="5" y="8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7" y="9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21"/>
                  </a:lnTo>
                  <a:lnTo>
                    <a:pt x="43" y="26"/>
                  </a:lnTo>
                  <a:lnTo>
                    <a:pt x="49" y="32"/>
                  </a:lnTo>
                  <a:lnTo>
                    <a:pt x="50" y="3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5" name="Freeform 246"/>
            <p:cNvSpPr>
              <a:spLocks/>
            </p:cNvSpPr>
            <p:nvPr/>
          </p:nvSpPr>
          <p:spPr bwMode="gray">
            <a:xfrm>
              <a:off x="1746" y="2883"/>
              <a:ext cx="152" cy="249"/>
            </a:xfrm>
            <a:custGeom>
              <a:avLst/>
              <a:gdLst>
                <a:gd name="T0" fmla="*/ 2147483647 w 116"/>
                <a:gd name="T1" fmla="*/ 2147483647 h 191"/>
                <a:gd name="T2" fmla="*/ 2147483647 w 116"/>
                <a:gd name="T3" fmla="*/ 2147483647 h 191"/>
                <a:gd name="T4" fmla="*/ 2147483647 w 116"/>
                <a:gd name="T5" fmla="*/ 2147483647 h 191"/>
                <a:gd name="T6" fmla="*/ 2147483647 w 116"/>
                <a:gd name="T7" fmla="*/ 2147483647 h 191"/>
                <a:gd name="T8" fmla="*/ 2147483647 w 116"/>
                <a:gd name="T9" fmla="*/ 2147483647 h 191"/>
                <a:gd name="T10" fmla="*/ 2147483647 w 116"/>
                <a:gd name="T11" fmla="*/ 0 h 191"/>
                <a:gd name="T12" fmla="*/ 2147483647 w 116"/>
                <a:gd name="T13" fmla="*/ 2147483647 h 191"/>
                <a:gd name="T14" fmla="*/ 2147483647 w 116"/>
                <a:gd name="T15" fmla="*/ 2147483647 h 191"/>
                <a:gd name="T16" fmla="*/ 2147483647 w 116"/>
                <a:gd name="T17" fmla="*/ 2147483647 h 191"/>
                <a:gd name="T18" fmla="*/ 2147483647 w 116"/>
                <a:gd name="T19" fmla="*/ 2147483647 h 191"/>
                <a:gd name="T20" fmla="*/ 2147483647 w 116"/>
                <a:gd name="T21" fmla="*/ 2147483647 h 191"/>
                <a:gd name="T22" fmla="*/ 2147483647 w 116"/>
                <a:gd name="T23" fmla="*/ 2147483647 h 191"/>
                <a:gd name="T24" fmla="*/ 2147483647 w 116"/>
                <a:gd name="T25" fmla="*/ 2147483647 h 191"/>
                <a:gd name="T26" fmla="*/ 2147483647 w 116"/>
                <a:gd name="T27" fmla="*/ 2147483647 h 191"/>
                <a:gd name="T28" fmla="*/ 2147483647 w 116"/>
                <a:gd name="T29" fmla="*/ 2147483647 h 191"/>
                <a:gd name="T30" fmla="*/ 2147483647 w 116"/>
                <a:gd name="T31" fmla="*/ 2147483647 h 191"/>
                <a:gd name="T32" fmla="*/ 2147483647 w 116"/>
                <a:gd name="T33" fmla="*/ 2147483647 h 191"/>
                <a:gd name="T34" fmla="*/ 2147483647 w 116"/>
                <a:gd name="T35" fmla="*/ 2147483647 h 191"/>
                <a:gd name="T36" fmla="*/ 2147483647 w 116"/>
                <a:gd name="T37" fmla="*/ 2147483647 h 191"/>
                <a:gd name="T38" fmla="*/ 2147483647 w 116"/>
                <a:gd name="T39" fmla="*/ 2147483647 h 191"/>
                <a:gd name="T40" fmla="*/ 2147483647 w 116"/>
                <a:gd name="T41" fmla="*/ 2147483647 h 191"/>
                <a:gd name="T42" fmla="*/ 2147483647 w 116"/>
                <a:gd name="T43" fmla="*/ 2147483647 h 191"/>
                <a:gd name="T44" fmla="*/ 2147483647 w 116"/>
                <a:gd name="T45" fmla="*/ 2147483647 h 191"/>
                <a:gd name="T46" fmla="*/ 2147483647 w 116"/>
                <a:gd name="T47" fmla="*/ 2147483647 h 191"/>
                <a:gd name="T48" fmla="*/ 2147483647 w 116"/>
                <a:gd name="T49" fmla="*/ 2147483647 h 191"/>
                <a:gd name="T50" fmla="*/ 2147483647 w 116"/>
                <a:gd name="T51" fmla="*/ 2147483647 h 191"/>
                <a:gd name="T52" fmla="*/ 2147483647 w 116"/>
                <a:gd name="T53" fmla="*/ 2147483647 h 191"/>
                <a:gd name="T54" fmla="*/ 2147483647 w 116"/>
                <a:gd name="T55" fmla="*/ 2147483647 h 191"/>
                <a:gd name="T56" fmla="*/ 0 w 116"/>
                <a:gd name="T57" fmla="*/ 2147483647 h 191"/>
                <a:gd name="T58" fmla="*/ 2147483647 w 116"/>
                <a:gd name="T59" fmla="*/ 2147483647 h 191"/>
                <a:gd name="T60" fmla="*/ 2147483647 w 116"/>
                <a:gd name="T61" fmla="*/ 2147483647 h 191"/>
                <a:gd name="T62" fmla="*/ 2147483647 w 116"/>
                <a:gd name="T63" fmla="*/ 2147483647 h 19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6"/>
                <a:gd name="T97" fmla="*/ 0 h 191"/>
                <a:gd name="T98" fmla="*/ 116 w 116"/>
                <a:gd name="T99" fmla="*/ 191 h 19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6" h="191">
                  <a:moveTo>
                    <a:pt x="4" y="40"/>
                  </a:moveTo>
                  <a:lnTo>
                    <a:pt x="5" y="45"/>
                  </a:lnTo>
                  <a:lnTo>
                    <a:pt x="13" y="45"/>
                  </a:lnTo>
                  <a:lnTo>
                    <a:pt x="17" y="49"/>
                  </a:lnTo>
                  <a:lnTo>
                    <a:pt x="22" y="49"/>
                  </a:lnTo>
                  <a:lnTo>
                    <a:pt x="21" y="43"/>
                  </a:lnTo>
                  <a:lnTo>
                    <a:pt x="33" y="29"/>
                  </a:lnTo>
                  <a:lnTo>
                    <a:pt x="44" y="23"/>
                  </a:lnTo>
                  <a:lnTo>
                    <a:pt x="52" y="13"/>
                  </a:lnTo>
                  <a:lnTo>
                    <a:pt x="53" y="8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56" y="1"/>
                  </a:lnTo>
                  <a:lnTo>
                    <a:pt x="71" y="23"/>
                  </a:lnTo>
                  <a:lnTo>
                    <a:pt x="90" y="22"/>
                  </a:lnTo>
                  <a:lnTo>
                    <a:pt x="99" y="26"/>
                  </a:lnTo>
                  <a:lnTo>
                    <a:pt x="97" y="37"/>
                  </a:lnTo>
                  <a:lnTo>
                    <a:pt x="102" y="37"/>
                  </a:lnTo>
                  <a:lnTo>
                    <a:pt x="102" y="44"/>
                  </a:lnTo>
                  <a:lnTo>
                    <a:pt x="95" y="45"/>
                  </a:lnTo>
                  <a:lnTo>
                    <a:pt x="83" y="49"/>
                  </a:lnTo>
                  <a:lnTo>
                    <a:pt x="69" y="57"/>
                  </a:lnTo>
                  <a:lnTo>
                    <a:pt x="71" y="66"/>
                  </a:lnTo>
                  <a:lnTo>
                    <a:pt x="66" y="74"/>
                  </a:lnTo>
                  <a:lnTo>
                    <a:pt x="71" y="87"/>
                  </a:lnTo>
                  <a:lnTo>
                    <a:pt x="72" y="93"/>
                  </a:lnTo>
                  <a:lnTo>
                    <a:pt x="77" y="99"/>
                  </a:lnTo>
                  <a:lnTo>
                    <a:pt x="94" y="97"/>
                  </a:lnTo>
                  <a:lnTo>
                    <a:pt x="97" y="100"/>
                  </a:lnTo>
                  <a:lnTo>
                    <a:pt x="97" y="112"/>
                  </a:lnTo>
                  <a:lnTo>
                    <a:pt x="107" y="115"/>
                  </a:lnTo>
                  <a:lnTo>
                    <a:pt x="115" y="127"/>
                  </a:lnTo>
                  <a:lnTo>
                    <a:pt x="116" y="131"/>
                  </a:lnTo>
                  <a:lnTo>
                    <a:pt x="111" y="133"/>
                  </a:lnTo>
                  <a:lnTo>
                    <a:pt x="113" y="148"/>
                  </a:lnTo>
                  <a:lnTo>
                    <a:pt x="107" y="150"/>
                  </a:lnTo>
                  <a:lnTo>
                    <a:pt x="111" y="170"/>
                  </a:lnTo>
                  <a:lnTo>
                    <a:pt x="105" y="182"/>
                  </a:lnTo>
                  <a:lnTo>
                    <a:pt x="98" y="191"/>
                  </a:lnTo>
                  <a:lnTo>
                    <a:pt x="84" y="176"/>
                  </a:lnTo>
                  <a:lnTo>
                    <a:pt x="78" y="176"/>
                  </a:lnTo>
                  <a:lnTo>
                    <a:pt x="69" y="164"/>
                  </a:lnTo>
                  <a:lnTo>
                    <a:pt x="62" y="164"/>
                  </a:lnTo>
                  <a:lnTo>
                    <a:pt x="53" y="156"/>
                  </a:lnTo>
                  <a:lnTo>
                    <a:pt x="51" y="154"/>
                  </a:lnTo>
                  <a:lnTo>
                    <a:pt x="44" y="150"/>
                  </a:lnTo>
                  <a:lnTo>
                    <a:pt x="42" y="140"/>
                  </a:lnTo>
                  <a:lnTo>
                    <a:pt x="43" y="135"/>
                  </a:lnTo>
                  <a:lnTo>
                    <a:pt x="37" y="128"/>
                  </a:lnTo>
                  <a:lnTo>
                    <a:pt x="36" y="124"/>
                  </a:lnTo>
                  <a:lnTo>
                    <a:pt x="32" y="119"/>
                  </a:lnTo>
                  <a:lnTo>
                    <a:pt x="31" y="115"/>
                  </a:lnTo>
                  <a:lnTo>
                    <a:pt x="26" y="104"/>
                  </a:lnTo>
                  <a:lnTo>
                    <a:pt x="22" y="88"/>
                  </a:lnTo>
                  <a:lnTo>
                    <a:pt x="16" y="81"/>
                  </a:lnTo>
                  <a:lnTo>
                    <a:pt x="10" y="67"/>
                  </a:lnTo>
                  <a:lnTo>
                    <a:pt x="4" y="66"/>
                  </a:lnTo>
                  <a:lnTo>
                    <a:pt x="0" y="60"/>
                  </a:lnTo>
                  <a:lnTo>
                    <a:pt x="3" y="58"/>
                  </a:lnTo>
                  <a:lnTo>
                    <a:pt x="3" y="56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0" y="43"/>
                  </a:lnTo>
                  <a:lnTo>
                    <a:pt x="4" y="4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6" name="Freeform 247"/>
            <p:cNvSpPr>
              <a:spLocks/>
            </p:cNvSpPr>
            <p:nvPr/>
          </p:nvSpPr>
          <p:spPr bwMode="gray">
            <a:xfrm>
              <a:off x="1752" y="2869"/>
              <a:ext cx="63" cy="78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2147483647 h 60"/>
                <a:gd name="T16" fmla="*/ 2147483647 w 49"/>
                <a:gd name="T17" fmla="*/ 2147483647 h 60"/>
                <a:gd name="T18" fmla="*/ 2147483647 w 49"/>
                <a:gd name="T19" fmla="*/ 2147483647 h 60"/>
                <a:gd name="T20" fmla="*/ 0 w 49"/>
                <a:gd name="T21" fmla="*/ 2147483647 h 60"/>
                <a:gd name="T22" fmla="*/ 0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0 w 49"/>
                <a:gd name="T37" fmla="*/ 2147483647 h 60"/>
                <a:gd name="T38" fmla="*/ 0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0 h 60"/>
                <a:gd name="T48" fmla="*/ 2147483647 w 49"/>
                <a:gd name="T49" fmla="*/ 0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2147483647 w 49"/>
                <a:gd name="T59" fmla="*/ 2147483647 h 60"/>
                <a:gd name="T60" fmla="*/ 2147483647 w 49"/>
                <a:gd name="T61" fmla="*/ 2147483647 h 6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9"/>
                <a:gd name="T94" fmla="*/ 0 h 60"/>
                <a:gd name="T95" fmla="*/ 49 w 49"/>
                <a:gd name="T96" fmla="*/ 60 h 6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9" h="60">
                  <a:moveTo>
                    <a:pt x="41" y="13"/>
                  </a:moveTo>
                  <a:lnTo>
                    <a:pt x="49" y="19"/>
                  </a:lnTo>
                  <a:lnTo>
                    <a:pt x="48" y="24"/>
                  </a:lnTo>
                  <a:lnTo>
                    <a:pt x="40" y="34"/>
                  </a:lnTo>
                  <a:lnTo>
                    <a:pt x="29" y="40"/>
                  </a:lnTo>
                  <a:lnTo>
                    <a:pt x="17" y="54"/>
                  </a:lnTo>
                  <a:lnTo>
                    <a:pt x="18" y="60"/>
                  </a:lnTo>
                  <a:lnTo>
                    <a:pt x="13" y="60"/>
                  </a:lnTo>
                  <a:lnTo>
                    <a:pt x="9" y="56"/>
                  </a:lnTo>
                  <a:lnTo>
                    <a:pt x="1" y="56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5" y="47"/>
                  </a:lnTo>
                  <a:lnTo>
                    <a:pt x="10" y="46"/>
                  </a:lnTo>
                  <a:lnTo>
                    <a:pt x="11" y="41"/>
                  </a:lnTo>
                  <a:lnTo>
                    <a:pt x="9" y="35"/>
                  </a:lnTo>
                  <a:lnTo>
                    <a:pt x="7" y="39"/>
                  </a:lnTo>
                  <a:lnTo>
                    <a:pt x="3" y="37"/>
                  </a:lnTo>
                  <a:lnTo>
                    <a:pt x="0" y="33"/>
                  </a:lnTo>
                  <a:lnTo>
                    <a:pt x="0" y="19"/>
                  </a:lnTo>
                  <a:lnTo>
                    <a:pt x="5" y="1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3" y="5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29" y="11"/>
                  </a:lnTo>
                  <a:lnTo>
                    <a:pt x="36" y="11"/>
                  </a:lnTo>
                  <a:lnTo>
                    <a:pt x="41" y="1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7" name="Freeform 248"/>
            <p:cNvSpPr>
              <a:spLocks/>
            </p:cNvSpPr>
            <p:nvPr/>
          </p:nvSpPr>
          <p:spPr bwMode="gray">
            <a:xfrm>
              <a:off x="1628" y="2881"/>
              <a:ext cx="7" cy="17"/>
            </a:xfrm>
            <a:custGeom>
              <a:avLst/>
              <a:gdLst>
                <a:gd name="T0" fmla="*/ 0 w 6"/>
                <a:gd name="T1" fmla="*/ 2147483647 h 13"/>
                <a:gd name="T2" fmla="*/ 2147483647 w 6"/>
                <a:gd name="T3" fmla="*/ 0 h 13"/>
                <a:gd name="T4" fmla="*/ 2147483647 w 6"/>
                <a:gd name="T5" fmla="*/ 2147483647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0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0" y="2"/>
                  </a:moveTo>
                  <a:lnTo>
                    <a:pt x="1" y="0"/>
                  </a:lnTo>
                  <a:lnTo>
                    <a:pt x="6" y="3"/>
                  </a:lnTo>
                  <a:lnTo>
                    <a:pt x="6" y="9"/>
                  </a:lnTo>
                  <a:lnTo>
                    <a:pt x="0" y="13"/>
                  </a:lnTo>
                  <a:lnTo>
                    <a:pt x="2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8" name="Freeform 249"/>
            <p:cNvSpPr>
              <a:spLocks/>
            </p:cNvSpPr>
            <p:nvPr/>
          </p:nvSpPr>
          <p:spPr bwMode="gray">
            <a:xfrm>
              <a:off x="1639" y="2887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79" name="Freeform 250"/>
            <p:cNvSpPr>
              <a:spLocks/>
            </p:cNvSpPr>
            <p:nvPr/>
          </p:nvSpPr>
          <p:spPr bwMode="gray">
            <a:xfrm>
              <a:off x="1810" y="3122"/>
              <a:ext cx="102" cy="576"/>
            </a:xfrm>
            <a:custGeom>
              <a:avLst/>
              <a:gdLst>
                <a:gd name="T0" fmla="*/ 2147483647 w 78"/>
                <a:gd name="T1" fmla="*/ 2147483647 h 442"/>
                <a:gd name="T2" fmla="*/ 2147483647 w 78"/>
                <a:gd name="T3" fmla="*/ 2147483647 h 442"/>
                <a:gd name="T4" fmla="*/ 2147483647 w 78"/>
                <a:gd name="T5" fmla="*/ 2147483647 h 442"/>
                <a:gd name="T6" fmla="*/ 2147483647 w 78"/>
                <a:gd name="T7" fmla="*/ 2147483647 h 442"/>
                <a:gd name="T8" fmla="*/ 2147483647 w 78"/>
                <a:gd name="T9" fmla="*/ 2147483647 h 442"/>
                <a:gd name="T10" fmla="*/ 2147483647 w 78"/>
                <a:gd name="T11" fmla="*/ 2147483647 h 442"/>
                <a:gd name="T12" fmla="*/ 2147483647 w 78"/>
                <a:gd name="T13" fmla="*/ 2147483647 h 442"/>
                <a:gd name="T14" fmla="*/ 2147483647 w 78"/>
                <a:gd name="T15" fmla="*/ 2147483647 h 442"/>
                <a:gd name="T16" fmla="*/ 2147483647 w 78"/>
                <a:gd name="T17" fmla="*/ 2147483647 h 442"/>
                <a:gd name="T18" fmla="*/ 2147483647 w 78"/>
                <a:gd name="T19" fmla="*/ 2147483647 h 442"/>
                <a:gd name="T20" fmla="*/ 2147483647 w 78"/>
                <a:gd name="T21" fmla="*/ 2147483647 h 442"/>
                <a:gd name="T22" fmla="*/ 2147483647 w 78"/>
                <a:gd name="T23" fmla="*/ 2147483647 h 442"/>
                <a:gd name="T24" fmla="*/ 2147483647 w 78"/>
                <a:gd name="T25" fmla="*/ 2147483647 h 442"/>
                <a:gd name="T26" fmla="*/ 2147483647 w 78"/>
                <a:gd name="T27" fmla="*/ 2147483647 h 442"/>
                <a:gd name="T28" fmla="*/ 2147483647 w 78"/>
                <a:gd name="T29" fmla="*/ 2147483647 h 442"/>
                <a:gd name="T30" fmla="*/ 2147483647 w 78"/>
                <a:gd name="T31" fmla="*/ 2147483647 h 442"/>
                <a:gd name="T32" fmla="*/ 0 w 78"/>
                <a:gd name="T33" fmla="*/ 2147483647 h 442"/>
                <a:gd name="T34" fmla="*/ 2147483647 w 78"/>
                <a:gd name="T35" fmla="*/ 2147483647 h 442"/>
                <a:gd name="T36" fmla="*/ 2147483647 w 78"/>
                <a:gd name="T37" fmla="*/ 2147483647 h 442"/>
                <a:gd name="T38" fmla="*/ 2147483647 w 78"/>
                <a:gd name="T39" fmla="*/ 2147483647 h 442"/>
                <a:gd name="T40" fmla="*/ 2147483647 w 78"/>
                <a:gd name="T41" fmla="*/ 2147483647 h 442"/>
                <a:gd name="T42" fmla="*/ 2147483647 w 78"/>
                <a:gd name="T43" fmla="*/ 2147483647 h 442"/>
                <a:gd name="T44" fmla="*/ 2147483647 w 78"/>
                <a:gd name="T45" fmla="*/ 2147483647 h 442"/>
                <a:gd name="T46" fmla="*/ 2147483647 w 78"/>
                <a:gd name="T47" fmla="*/ 2147483647 h 442"/>
                <a:gd name="T48" fmla="*/ 2147483647 w 78"/>
                <a:gd name="T49" fmla="*/ 2147483647 h 442"/>
                <a:gd name="T50" fmla="*/ 2147483647 w 78"/>
                <a:gd name="T51" fmla="*/ 2147483647 h 442"/>
                <a:gd name="T52" fmla="*/ 2147483647 w 78"/>
                <a:gd name="T53" fmla="*/ 2147483647 h 442"/>
                <a:gd name="T54" fmla="*/ 2147483647 w 78"/>
                <a:gd name="T55" fmla="*/ 2147483647 h 442"/>
                <a:gd name="T56" fmla="*/ 2147483647 w 78"/>
                <a:gd name="T57" fmla="*/ 2147483647 h 442"/>
                <a:gd name="T58" fmla="*/ 2147483647 w 78"/>
                <a:gd name="T59" fmla="*/ 2147483647 h 442"/>
                <a:gd name="T60" fmla="*/ 2147483647 w 78"/>
                <a:gd name="T61" fmla="*/ 2147483647 h 442"/>
                <a:gd name="T62" fmla="*/ 2147483647 w 78"/>
                <a:gd name="T63" fmla="*/ 2147483647 h 442"/>
                <a:gd name="T64" fmla="*/ 2147483647 w 78"/>
                <a:gd name="T65" fmla="*/ 2147483647 h 442"/>
                <a:gd name="T66" fmla="*/ 2147483647 w 78"/>
                <a:gd name="T67" fmla="*/ 2147483647 h 442"/>
                <a:gd name="T68" fmla="*/ 2147483647 w 78"/>
                <a:gd name="T69" fmla="*/ 2147483647 h 442"/>
                <a:gd name="T70" fmla="*/ 2147483647 w 78"/>
                <a:gd name="T71" fmla="*/ 2147483647 h 442"/>
                <a:gd name="T72" fmla="*/ 2147483647 w 78"/>
                <a:gd name="T73" fmla="*/ 2147483647 h 442"/>
                <a:gd name="T74" fmla="*/ 2147483647 w 78"/>
                <a:gd name="T75" fmla="*/ 2147483647 h 442"/>
                <a:gd name="T76" fmla="*/ 2147483647 w 78"/>
                <a:gd name="T77" fmla="*/ 2147483647 h 442"/>
                <a:gd name="T78" fmla="*/ 2147483647 w 78"/>
                <a:gd name="T79" fmla="*/ 2147483647 h 442"/>
                <a:gd name="T80" fmla="*/ 2147483647 w 78"/>
                <a:gd name="T81" fmla="*/ 2147483647 h 442"/>
                <a:gd name="T82" fmla="*/ 2147483647 w 78"/>
                <a:gd name="T83" fmla="*/ 2147483647 h 442"/>
                <a:gd name="T84" fmla="*/ 2147483647 w 78"/>
                <a:gd name="T85" fmla="*/ 2147483647 h 442"/>
                <a:gd name="T86" fmla="*/ 2147483647 w 78"/>
                <a:gd name="T87" fmla="*/ 2147483647 h 442"/>
                <a:gd name="T88" fmla="*/ 2147483647 w 78"/>
                <a:gd name="T89" fmla="*/ 2147483647 h 442"/>
                <a:gd name="T90" fmla="*/ 2147483647 w 78"/>
                <a:gd name="T91" fmla="*/ 2147483647 h 442"/>
                <a:gd name="T92" fmla="*/ 2147483647 w 78"/>
                <a:gd name="T93" fmla="*/ 2147483647 h 442"/>
                <a:gd name="T94" fmla="*/ 2147483647 w 78"/>
                <a:gd name="T95" fmla="*/ 2147483647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"/>
                <a:gd name="T145" fmla="*/ 0 h 442"/>
                <a:gd name="T146" fmla="*/ 78 w 78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" h="442">
                  <a:moveTo>
                    <a:pt x="56" y="419"/>
                  </a:moveTo>
                  <a:lnTo>
                    <a:pt x="55" y="423"/>
                  </a:lnTo>
                  <a:lnTo>
                    <a:pt x="52" y="425"/>
                  </a:lnTo>
                  <a:lnTo>
                    <a:pt x="47" y="425"/>
                  </a:lnTo>
                  <a:lnTo>
                    <a:pt x="43" y="428"/>
                  </a:lnTo>
                  <a:lnTo>
                    <a:pt x="45" y="432"/>
                  </a:lnTo>
                  <a:lnTo>
                    <a:pt x="42" y="436"/>
                  </a:lnTo>
                  <a:lnTo>
                    <a:pt x="42" y="442"/>
                  </a:lnTo>
                  <a:lnTo>
                    <a:pt x="34" y="442"/>
                  </a:lnTo>
                  <a:lnTo>
                    <a:pt x="29" y="439"/>
                  </a:lnTo>
                  <a:lnTo>
                    <a:pt x="29" y="436"/>
                  </a:lnTo>
                  <a:lnTo>
                    <a:pt x="37" y="436"/>
                  </a:lnTo>
                  <a:lnTo>
                    <a:pt x="38" y="433"/>
                  </a:lnTo>
                  <a:lnTo>
                    <a:pt x="38" y="428"/>
                  </a:lnTo>
                  <a:lnTo>
                    <a:pt x="33" y="424"/>
                  </a:lnTo>
                  <a:lnTo>
                    <a:pt x="26" y="425"/>
                  </a:lnTo>
                  <a:lnTo>
                    <a:pt x="22" y="430"/>
                  </a:lnTo>
                  <a:lnTo>
                    <a:pt x="19" y="430"/>
                  </a:lnTo>
                  <a:lnTo>
                    <a:pt x="18" y="421"/>
                  </a:lnTo>
                  <a:lnTo>
                    <a:pt x="26" y="419"/>
                  </a:lnTo>
                  <a:lnTo>
                    <a:pt x="25" y="415"/>
                  </a:lnTo>
                  <a:lnTo>
                    <a:pt x="23" y="415"/>
                  </a:lnTo>
                  <a:lnTo>
                    <a:pt x="21" y="417"/>
                  </a:lnTo>
                  <a:lnTo>
                    <a:pt x="17" y="415"/>
                  </a:lnTo>
                  <a:lnTo>
                    <a:pt x="17" y="408"/>
                  </a:lnTo>
                  <a:lnTo>
                    <a:pt x="13" y="404"/>
                  </a:lnTo>
                  <a:lnTo>
                    <a:pt x="16" y="402"/>
                  </a:lnTo>
                  <a:lnTo>
                    <a:pt x="14" y="397"/>
                  </a:lnTo>
                  <a:lnTo>
                    <a:pt x="10" y="396"/>
                  </a:lnTo>
                  <a:lnTo>
                    <a:pt x="12" y="392"/>
                  </a:lnTo>
                  <a:lnTo>
                    <a:pt x="10" y="383"/>
                  </a:lnTo>
                  <a:lnTo>
                    <a:pt x="11" y="376"/>
                  </a:lnTo>
                  <a:lnTo>
                    <a:pt x="12" y="370"/>
                  </a:lnTo>
                  <a:lnTo>
                    <a:pt x="10" y="366"/>
                  </a:lnTo>
                  <a:lnTo>
                    <a:pt x="10" y="365"/>
                  </a:lnTo>
                  <a:lnTo>
                    <a:pt x="11" y="364"/>
                  </a:lnTo>
                  <a:lnTo>
                    <a:pt x="12" y="364"/>
                  </a:lnTo>
                  <a:lnTo>
                    <a:pt x="14" y="366"/>
                  </a:lnTo>
                  <a:lnTo>
                    <a:pt x="15" y="368"/>
                  </a:lnTo>
                  <a:lnTo>
                    <a:pt x="18" y="366"/>
                  </a:lnTo>
                  <a:lnTo>
                    <a:pt x="18" y="361"/>
                  </a:lnTo>
                  <a:lnTo>
                    <a:pt x="16" y="358"/>
                  </a:lnTo>
                  <a:lnTo>
                    <a:pt x="13" y="361"/>
                  </a:lnTo>
                  <a:lnTo>
                    <a:pt x="10" y="361"/>
                  </a:lnTo>
                  <a:lnTo>
                    <a:pt x="8" y="360"/>
                  </a:lnTo>
                  <a:lnTo>
                    <a:pt x="10" y="357"/>
                  </a:lnTo>
                  <a:lnTo>
                    <a:pt x="13" y="353"/>
                  </a:lnTo>
                  <a:lnTo>
                    <a:pt x="12" y="350"/>
                  </a:lnTo>
                  <a:lnTo>
                    <a:pt x="7" y="349"/>
                  </a:lnTo>
                  <a:lnTo>
                    <a:pt x="6" y="347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5" y="341"/>
                  </a:lnTo>
                  <a:lnTo>
                    <a:pt x="6" y="336"/>
                  </a:lnTo>
                  <a:lnTo>
                    <a:pt x="12" y="337"/>
                  </a:lnTo>
                  <a:lnTo>
                    <a:pt x="12" y="343"/>
                  </a:lnTo>
                  <a:lnTo>
                    <a:pt x="13" y="347"/>
                  </a:lnTo>
                  <a:lnTo>
                    <a:pt x="16" y="346"/>
                  </a:lnTo>
                  <a:lnTo>
                    <a:pt x="18" y="340"/>
                  </a:lnTo>
                  <a:lnTo>
                    <a:pt x="18" y="334"/>
                  </a:lnTo>
                  <a:lnTo>
                    <a:pt x="20" y="332"/>
                  </a:lnTo>
                  <a:lnTo>
                    <a:pt x="23" y="330"/>
                  </a:lnTo>
                  <a:lnTo>
                    <a:pt x="23" y="325"/>
                  </a:lnTo>
                  <a:lnTo>
                    <a:pt x="27" y="322"/>
                  </a:lnTo>
                  <a:lnTo>
                    <a:pt x="26" y="319"/>
                  </a:lnTo>
                  <a:lnTo>
                    <a:pt x="23" y="317"/>
                  </a:lnTo>
                  <a:lnTo>
                    <a:pt x="21" y="311"/>
                  </a:lnTo>
                  <a:lnTo>
                    <a:pt x="26" y="303"/>
                  </a:lnTo>
                  <a:lnTo>
                    <a:pt x="25" y="293"/>
                  </a:lnTo>
                  <a:lnTo>
                    <a:pt x="28" y="289"/>
                  </a:lnTo>
                  <a:lnTo>
                    <a:pt x="26" y="283"/>
                  </a:lnTo>
                  <a:lnTo>
                    <a:pt x="27" y="280"/>
                  </a:lnTo>
                  <a:lnTo>
                    <a:pt x="24" y="279"/>
                  </a:lnTo>
                  <a:lnTo>
                    <a:pt x="20" y="282"/>
                  </a:lnTo>
                  <a:lnTo>
                    <a:pt x="14" y="274"/>
                  </a:lnTo>
                  <a:lnTo>
                    <a:pt x="16" y="267"/>
                  </a:lnTo>
                  <a:lnTo>
                    <a:pt x="17" y="257"/>
                  </a:lnTo>
                  <a:lnTo>
                    <a:pt x="21" y="252"/>
                  </a:lnTo>
                  <a:lnTo>
                    <a:pt x="21" y="242"/>
                  </a:lnTo>
                  <a:lnTo>
                    <a:pt x="18" y="231"/>
                  </a:lnTo>
                  <a:lnTo>
                    <a:pt x="18" y="220"/>
                  </a:lnTo>
                  <a:lnTo>
                    <a:pt x="21" y="217"/>
                  </a:lnTo>
                  <a:lnTo>
                    <a:pt x="22" y="209"/>
                  </a:lnTo>
                  <a:lnTo>
                    <a:pt x="26" y="203"/>
                  </a:lnTo>
                  <a:lnTo>
                    <a:pt x="29" y="196"/>
                  </a:lnTo>
                  <a:lnTo>
                    <a:pt x="31" y="188"/>
                  </a:lnTo>
                  <a:lnTo>
                    <a:pt x="34" y="178"/>
                  </a:lnTo>
                  <a:lnTo>
                    <a:pt x="39" y="170"/>
                  </a:lnTo>
                  <a:lnTo>
                    <a:pt x="39" y="153"/>
                  </a:lnTo>
                  <a:lnTo>
                    <a:pt x="36" y="138"/>
                  </a:lnTo>
                  <a:lnTo>
                    <a:pt x="40" y="134"/>
                  </a:lnTo>
                  <a:lnTo>
                    <a:pt x="39" y="124"/>
                  </a:lnTo>
                  <a:lnTo>
                    <a:pt x="38" y="121"/>
                  </a:lnTo>
                  <a:lnTo>
                    <a:pt x="45" y="92"/>
                  </a:lnTo>
                  <a:lnTo>
                    <a:pt x="47" y="82"/>
                  </a:lnTo>
                  <a:lnTo>
                    <a:pt x="46" y="57"/>
                  </a:lnTo>
                  <a:lnTo>
                    <a:pt x="49" y="54"/>
                  </a:lnTo>
                  <a:lnTo>
                    <a:pt x="51" y="27"/>
                  </a:lnTo>
                  <a:lnTo>
                    <a:pt x="49" y="24"/>
                  </a:lnTo>
                  <a:lnTo>
                    <a:pt x="49" y="8"/>
                  </a:lnTo>
                  <a:lnTo>
                    <a:pt x="56" y="0"/>
                  </a:lnTo>
                  <a:lnTo>
                    <a:pt x="61" y="2"/>
                  </a:lnTo>
                  <a:lnTo>
                    <a:pt x="65" y="14"/>
                  </a:lnTo>
                  <a:lnTo>
                    <a:pt x="66" y="29"/>
                  </a:lnTo>
                  <a:lnTo>
                    <a:pt x="72" y="52"/>
                  </a:lnTo>
                  <a:lnTo>
                    <a:pt x="75" y="54"/>
                  </a:lnTo>
                  <a:lnTo>
                    <a:pt x="78" y="62"/>
                  </a:lnTo>
                  <a:lnTo>
                    <a:pt x="76" y="69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7" y="96"/>
                  </a:lnTo>
                  <a:lnTo>
                    <a:pt x="68" y="101"/>
                  </a:lnTo>
                  <a:lnTo>
                    <a:pt x="60" y="110"/>
                  </a:lnTo>
                  <a:lnTo>
                    <a:pt x="52" y="127"/>
                  </a:lnTo>
                  <a:lnTo>
                    <a:pt x="51" y="134"/>
                  </a:lnTo>
                  <a:lnTo>
                    <a:pt x="48" y="152"/>
                  </a:lnTo>
                  <a:lnTo>
                    <a:pt x="52" y="172"/>
                  </a:lnTo>
                  <a:lnTo>
                    <a:pt x="52" y="188"/>
                  </a:lnTo>
                  <a:lnTo>
                    <a:pt x="45" y="197"/>
                  </a:lnTo>
                  <a:lnTo>
                    <a:pt x="46" y="207"/>
                  </a:lnTo>
                  <a:lnTo>
                    <a:pt x="41" y="221"/>
                  </a:lnTo>
                  <a:lnTo>
                    <a:pt x="42" y="240"/>
                  </a:lnTo>
                  <a:lnTo>
                    <a:pt x="38" y="249"/>
                  </a:lnTo>
                  <a:lnTo>
                    <a:pt x="33" y="267"/>
                  </a:lnTo>
                  <a:lnTo>
                    <a:pt x="35" y="289"/>
                  </a:lnTo>
                  <a:lnTo>
                    <a:pt x="32" y="293"/>
                  </a:lnTo>
                  <a:lnTo>
                    <a:pt x="33" y="304"/>
                  </a:lnTo>
                  <a:lnTo>
                    <a:pt x="37" y="319"/>
                  </a:lnTo>
                  <a:lnTo>
                    <a:pt x="32" y="323"/>
                  </a:lnTo>
                  <a:lnTo>
                    <a:pt x="34" y="328"/>
                  </a:lnTo>
                  <a:lnTo>
                    <a:pt x="35" y="328"/>
                  </a:lnTo>
                  <a:lnTo>
                    <a:pt x="37" y="348"/>
                  </a:lnTo>
                  <a:lnTo>
                    <a:pt x="33" y="353"/>
                  </a:lnTo>
                  <a:lnTo>
                    <a:pt x="34" y="357"/>
                  </a:lnTo>
                  <a:lnTo>
                    <a:pt x="28" y="360"/>
                  </a:lnTo>
                  <a:lnTo>
                    <a:pt x="29" y="371"/>
                  </a:lnTo>
                  <a:lnTo>
                    <a:pt x="19" y="381"/>
                  </a:lnTo>
                  <a:lnTo>
                    <a:pt x="17" y="388"/>
                  </a:lnTo>
                  <a:lnTo>
                    <a:pt x="21" y="399"/>
                  </a:lnTo>
                  <a:lnTo>
                    <a:pt x="25" y="399"/>
                  </a:lnTo>
                  <a:lnTo>
                    <a:pt x="28" y="401"/>
                  </a:lnTo>
                  <a:lnTo>
                    <a:pt x="29" y="412"/>
                  </a:lnTo>
                  <a:lnTo>
                    <a:pt x="35" y="417"/>
                  </a:lnTo>
                  <a:lnTo>
                    <a:pt x="55" y="417"/>
                  </a:lnTo>
                  <a:lnTo>
                    <a:pt x="56" y="41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0" name="Freeform 251"/>
            <p:cNvSpPr>
              <a:spLocks/>
            </p:cNvSpPr>
            <p:nvPr/>
          </p:nvSpPr>
          <p:spPr bwMode="gray">
            <a:xfrm>
              <a:off x="1832" y="3179"/>
              <a:ext cx="244" cy="491"/>
            </a:xfrm>
            <a:custGeom>
              <a:avLst/>
              <a:gdLst>
                <a:gd name="T0" fmla="*/ 2147483647 w 187"/>
                <a:gd name="T1" fmla="*/ 2147483647 h 377"/>
                <a:gd name="T2" fmla="*/ 2147483647 w 187"/>
                <a:gd name="T3" fmla="*/ 2147483647 h 377"/>
                <a:gd name="T4" fmla="*/ 2147483647 w 187"/>
                <a:gd name="T5" fmla="*/ 2147483647 h 377"/>
                <a:gd name="T6" fmla="*/ 2147483647 w 187"/>
                <a:gd name="T7" fmla="*/ 2147483647 h 377"/>
                <a:gd name="T8" fmla="*/ 2147483647 w 187"/>
                <a:gd name="T9" fmla="*/ 2147483647 h 377"/>
                <a:gd name="T10" fmla="*/ 2147483647 w 187"/>
                <a:gd name="T11" fmla="*/ 2147483647 h 377"/>
                <a:gd name="T12" fmla="*/ 2147483647 w 187"/>
                <a:gd name="T13" fmla="*/ 2147483647 h 377"/>
                <a:gd name="T14" fmla="*/ 2147483647 w 187"/>
                <a:gd name="T15" fmla="*/ 2147483647 h 377"/>
                <a:gd name="T16" fmla="*/ 2147483647 w 187"/>
                <a:gd name="T17" fmla="*/ 2147483647 h 377"/>
                <a:gd name="T18" fmla="*/ 2147483647 w 187"/>
                <a:gd name="T19" fmla="*/ 2147483647 h 377"/>
                <a:gd name="T20" fmla="*/ 2147483647 w 187"/>
                <a:gd name="T21" fmla="*/ 2147483647 h 377"/>
                <a:gd name="T22" fmla="*/ 2147483647 w 187"/>
                <a:gd name="T23" fmla="*/ 2147483647 h 377"/>
                <a:gd name="T24" fmla="*/ 2147483647 w 187"/>
                <a:gd name="T25" fmla="*/ 2147483647 h 377"/>
                <a:gd name="T26" fmla="*/ 2147483647 w 187"/>
                <a:gd name="T27" fmla="*/ 2147483647 h 377"/>
                <a:gd name="T28" fmla="*/ 2147483647 w 187"/>
                <a:gd name="T29" fmla="*/ 2147483647 h 377"/>
                <a:gd name="T30" fmla="*/ 2147483647 w 187"/>
                <a:gd name="T31" fmla="*/ 2147483647 h 377"/>
                <a:gd name="T32" fmla="*/ 2147483647 w 187"/>
                <a:gd name="T33" fmla="*/ 2147483647 h 377"/>
                <a:gd name="T34" fmla="*/ 2147483647 w 187"/>
                <a:gd name="T35" fmla="*/ 2147483647 h 377"/>
                <a:gd name="T36" fmla="*/ 2147483647 w 187"/>
                <a:gd name="T37" fmla="*/ 2147483647 h 377"/>
                <a:gd name="T38" fmla="*/ 2147483647 w 187"/>
                <a:gd name="T39" fmla="*/ 2147483647 h 377"/>
                <a:gd name="T40" fmla="*/ 2147483647 w 187"/>
                <a:gd name="T41" fmla="*/ 2147483647 h 377"/>
                <a:gd name="T42" fmla="*/ 2147483647 w 187"/>
                <a:gd name="T43" fmla="*/ 2147483647 h 377"/>
                <a:gd name="T44" fmla="*/ 2147483647 w 187"/>
                <a:gd name="T45" fmla="*/ 2147483647 h 377"/>
                <a:gd name="T46" fmla="*/ 2147483647 w 187"/>
                <a:gd name="T47" fmla="*/ 2147483647 h 377"/>
                <a:gd name="T48" fmla="*/ 2147483647 w 187"/>
                <a:gd name="T49" fmla="*/ 2147483647 h 377"/>
                <a:gd name="T50" fmla="*/ 2147483647 w 187"/>
                <a:gd name="T51" fmla="*/ 2147483647 h 377"/>
                <a:gd name="T52" fmla="*/ 2147483647 w 187"/>
                <a:gd name="T53" fmla="*/ 2147483647 h 377"/>
                <a:gd name="T54" fmla="*/ 2147483647 w 187"/>
                <a:gd name="T55" fmla="*/ 2147483647 h 377"/>
                <a:gd name="T56" fmla="*/ 2147483647 w 187"/>
                <a:gd name="T57" fmla="*/ 2147483647 h 377"/>
                <a:gd name="T58" fmla="*/ 2147483647 w 187"/>
                <a:gd name="T59" fmla="*/ 2147483647 h 377"/>
                <a:gd name="T60" fmla="*/ 2147483647 w 187"/>
                <a:gd name="T61" fmla="*/ 2147483647 h 377"/>
                <a:gd name="T62" fmla="*/ 2147483647 w 187"/>
                <a:gd name="T63" fmla="*/ 2147483647 h 377"/>
                <a:gd name="T64" fmla="*/ 2147483647 w 187"/>
                <a:gd name="T65" fmla="*/ 2147483647 h 377"/>
                <a:gd name="T66" fmla="*/ 2147483647 w 187"/>
                <a:gd name="T67" fmla="*/ 2147483647 h 377"/>
                <a:gd name="T68" fmla="*/ 2147483647 w 187"/>
                <a:gd name="T69" fmla="*/ 2147483647 h 377"/>
                <a:gd name="T70" fmla="*/ 2147483647 w 187"/>
                <a:gd name="T71" fmla="*/ 2147483647 h 377"/>
                <a:gd name="T72" fmla="*/ 2147483647 w 187"/>
                <a:gd name="T73" fmla="*/ 2147483647 h 377"/>
                <a:gd name="T74" fmla="*/ 2147483647 w 187"/>
                <a:gd name="T75" fmla="*/ 2147483647 h 377"/>
                <a:gd name="T76" fmla="*/ 2147483647 w 187"/>
                <a:gd name="T77" fmla="*/ 2147483647 h 377"/>
                <a:gd name="T78" fmla="*/ 2147483647 w 187"/>
                <a:gd name="T79" fmla="*/ 2147483647 h 377"/>
                <a:gd name="T80" fmla="*/ 2147483647 w 187"/>
                <a:gd name="T81" fmla="*/ 2147483647 h 377"/>
                <a:gd name="T82" fmla="*/ 2147483647 w 187"/>
                <a:gd name="T83" fmla="*/ 2147483647 h 377"/>
                <a:gd name="T84" fmla="*/ 2147483647 w 187"/>
                <a:gd name="T85" fmla="*/ 2147483647 h 377"/>
                <a:gd name="T86" fmla="*/ 2147483647 w 187"/>
                <a:gd name="T87" fmla="*/ 2147483647 h 377"/>
                <a:gd name="T88" fmla="*/ 2147483647 w 187"/>
                <a:gd name="T89" fmla="*/ 2147483647 h 377"/>
                <a:gd name="T90" fmla="*/ 2147483647 w 187"/>
                <a:gd name="T91" fmla="*/ 2147483647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7"/>
                <a:gd name="T139" fmla="*/ 0 h 377"/>
                <a:gd name="T140" fmla="*/ 187 w 187"/>
                <a:gd name="T141" fmla="*/ 377 h 3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7" h="377">
                  <a:moveTo>
                    <a:pt x="39" y="375"/>
                  </a:moveTo>
                  <a:lnTo>
                    <a:pt x="38" y="373"/>
                  </a:lnTo>
                  <a:lnTo>
                    <a:pt x="17" y="372"/>
                  </a:lnTo>
                  <a:lnTo>
                    <a:pt x="12" y="368"/>
                  </a:lnTo>
                  <a:lnTo>
                    <a:pt x="11" y="357"/>
                  </a:lnTo>
                  <a:lnTo>
                    <a:pt x="8" y="355"/>
                  </a:lnTo>
                  <a:lnTo>
                    <a:pt x="3" y="355"/>
                  </a:lnTo>
                  <a:lnTo>
                    <a:pt x="0" y="344"/>
                  </a:lnTo>
                  <a:lnTo>
                    <a:pt x="2" y="337"/>
                  </a:lnTo>
                  <a:lnTo>
                    <a:pt x="12" y="327"/>
                  </a:lnTo>
                  <a:lnTo>
                    <a:pt x="11" y="316"/>
                  </a:lnTo>
                  <a:lnTo>
                    <a:pt x="17" y="312"/>
                  </a:lnTo>
                  <a:lnTo>
                    <a:pt x="16" y="308"/>
                  </a:lnTo>
                  <a:lnTo>
                    <a:pt x="20" y="304"/>
                  </a:lnTo>
                  <a:lnTo>
                    <a:pt x="18" y="284"/>
                  </a:lnTo>
                  <a:lnTo>
                    <a:pt x="17" y="284"/>
                  </a:lnTo>
                  <a:lnTo>
                    <a:pt x="15" y="279"/>
                  </a:lnTo>
                  <a:lnTo>
                    <a:pt x="20" y="275"/>
                  </a:lnTo>
                  <a:lnTo>
                    <a:pt x="16" y="260"/>
                  </a:lnTo>
                  <a:lnTo>
                    <a:pt x="15" y="249"/>
                  </a:lnTo>
                  <a:lnTo>
                    <a:pt x="17" y="245"/>
                  </a:lnTo>
                  <a:lnTo>
                    <a:pt x="16" y="223"/>
                  </a:lnTo>
                  <a:lnTo>
                    <a:pt x="21" y="205"/>
                  </a:lnTo>
                  <a:lnTo>
                    <a:pt x="25" y="196"/>
                  </a:lnTo>
                  <a:lnTo>
                    <a:pt x="24" y="177"/>
                  </a:lnTo>
                  <a:lnTo>
                    <a:pt x="29" y="163"/>
                  </a:lnTo>
                  <a:lnTo>
                    <a:pt x="28" y="153"/>
                  </a:lnTo>
                  <a:lnTo>
                    <a:pt x="34" y="143"/>
                  </a:lnTo>
                  <a:lnTo>
                    <a:pt x="35" y="128"/>
                  </a:lnTo>
                  <a:lnTo>
                    <a:pt x="31" y="108"/>
                  </a:lnTo>
                  <a:lnTo>
                    <a:pt x="34" y="90"/>
                  </a:lnTo>
                  <a:lnTo>
                    <a:pt x="35" y="83"/>
                  </a:lnTo>
                  <a:lnTo>
                    <a:pt x="43" y="66"/>
                  </a:lnTo>
                  <a:lnTo>
                    <a:pt x="51" y="57"/>
                  </a:lnTo>
                  <a:lnTo>
                    <a:pt x="50" y="52"/>
                  </a:lnTo>
                  <a:lnTo>
                    <a:pt x="49" y="30"/>
                  </a:lnTo>
                  <a:lnTo>
                    <a:pt x="54" y="27"/>
                  </a:lnTo>
                  <a:lnTo>
                    <a:pt x="59" y="25"/>
                  </a:lnTo>
                  <a:lnTo>
                    <a:pt x="61" y="18"/>
                  </a:lnTo>
                  <a:lnTo>
                    <a:pt x="58" y="10"/>
                  </a:lnTo>
                  <a:lnTo>
                    <a:pt x="67" y="0"/>
                  </a:lnTo>
                  <a:lnTo>
                    <a:pt x="71" y="1"/>
                  </a:lnTo>
                  <a:lnTo>
                    <a:pt x="79" y="5"/>
                  </a:lnTo>
                  <a:lnTo>
                    <a:pt x="83" y="11"/>
                  </a:lnTo>
                  <a:lnTo>
                    <a:pt x="88" y="11"/>
                  </a:lnTo>
                  <a:lnTo>
                    <a:pt x="89" y="8"/>
                  </a:lnTo>
                  <a:lnTo>
                    <a:pt x="89" y="5"/>
                  </a:lnTo>
                  <a:lnTo>
                    <a:pt x="92" y="3"/>
                  </a:lnTo>
                  <a:lnTo>
                    <a:pt x="97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4" y="15"/>
                  </a:lnTo>
                  <a:lnTo>
                    <a:pt x="119" y="22"/>
                  </a:lnTo>
                  <a:lnTo>
                    <a:pt x="126" y="21"/>
                  </a:lnTo>
                  <a:lnTo>
                    <a:pt x="134" y="27"/>
                  </a:lnTo>
                  <a:lnTo>
                    <a:pt x="147" y="31"/>
                  </a:lnTo>
                  <a:lnTo>
                    <a:pt x="154" y="37"/>
                  </a:lnTo>
                  <a:lnTo>
                    <a:pt x="153" y="41"/>
                  </a:lnTo>
                  <a:lnTo>
                    <a:pt x="144" y="58"/>
                  </a:lnTo>
                  <a:lnTo>
                    <a:pt x="147" y="59"/>
                  </a:lnTo>
                  <a:lnTo>
                    <a:pt x="157" y="60"/>
                  </a:lnTo>
                  <a:lnTo>
                    <a:pt x="170" y="58"/>
                  </a:lnTo>
                  <a:lnTo>
                    <a:pt x="176" y="52"/>
                  </a:lnTo>
                  <a:lnTo>
                    <a:pt x="178" y="42"/>
                  </a:lnTo>
                  <a:lnTo>
                    <a:pt x="182" y="42"/>
                  </a:lnTo>
                  <a:lnTo>
                    <a:pt x="187" y="55"/>
                  </a:lnTo>
                  <a:lnTo>
                    <a:pt x="185" y="58"/>
                  </a:lnTo>
                  <a:lnTo>
                    <a:pt x="174" y="69"/>
                  </a:lnTo>
                  <a:lnTo>
                    <a:pt x="168" y="74"/>
                  </a:lnTo>
                  <a:lnTo>
                    <a:pt x="160" y="83"/>
                  </a:lnTo>
                  <a:lnTo>
                    <a:pt x="158" y="86"/>
                  </a:lnTo>
                  <a:lnTo>
                    <a:pt x="152" y="93"/>
                  </a:lnTo>
                  <a:lnTo>
                    <a:pt x="148" y="101"/>
                  </a:lnTo>
                  <a:lnTo>
                    <a:pt x="148" y="106"/>
                  </a:lnTo>
                  <a:lnTo>
                    <a:pt x="147" y="127"/>
                  </a:lnTo>
                  <a:lnTo>
                    <a:pt x="143" y="132"/>
                  </a:lnTo>
                  <a:lnTo>
                    <a:pt x="144" y="140"/>
                  </a:lnTo>
                  <a:lnTo>
                    <a:pt x="144" y="143"/>
                  </a:lnTo>
                  <a:lnTo>
                    <a:pt x="148" y="148"/>
                  </a:lnTo>
                  <a:lnTo>
                    <a:pt x="152" y="148"/>
                  </a:lnTo>
                  <a:lnTo>
                    <a:pt x="157" y="156"/>
                  </a:lnTo>
                  <a:lnTo>
                    <a:pt x="154" y="163"/>
                  </a:lnTo>
                  <a:lnTo>
                    <a:pt x="154" y="166"/>
                  </a:lnTo>
                  <a:lnTo>
                    <a:pt x="160" y="171"/>
                  </a:lnTo>
                  <a:lnTo>
                    <a:pt x="155" y="180"/>
                  </a:lnTo>
                  <a:lnTo>
                    <a:pt x="149" y="190"/>
                  </a:lnTo>
                  <a:lnTo>
                    <a:pt x="146" y="190"/>
                  </a:lnTo>
                  <a:lnTo>
                    <a:pt x="140" y="196"/>
                  </a:lnTo>
                  <a:lnTo>
                    <a:pt x="131" y="197"/>
                  </a:lnTo>
                  <a:lnTo>
                    <a:pt x="123" y="201"/>
                  </a:lnTo>
                  <a:lnTo>
                    <a:pt x="112" y="201"/>
                  </a:lnTo>
                  <a:lnTo>
                    <a:pt x="111" y="206"/>
                  </a:lnTo>
                  <a:lnTo>
                    <a:pt x="106" y="210"/>
                  </a:lnTo>
                  <a:lnTo>
                    <a:pt x="106" y="226"/>
                  </a:lnTo>
                  <a:lnTo>
                    <a:pt x="102" y="228"/>
                  </a:lnTo>
                  <a:lnTo>
                    <a:pt x="95" y="229"/>
                  </a:lnTo>
                  <a:lnTo>
                    <a:pt x="85" y="223"/>
                  </a:lnTo>
                  <a:lnTo>
                    <a:pt x="83" y="223"/>
                  </a:lnTo>
                  <a:lnTo>
                    <a:pt x="80" y="226"/>
                  </a:lnTo>
                  <a:lnTo>
                    <a:pt x="82" y="242"/>
                  </a:lnTo>
                  <a:lnTo>
                    <a:pt x="85" y="246"/>
                  </a:lnTo>
                  <a:lnTo>
                    <a:pt x="89" y="243"/>
                  </a:lnTo>
                  <a:lnTo>
                    <a:pt x="92" y="243"/>
                  </a:lnTo>
                  <a:lnTo>
                    <a:pt x="93" y="251"/>
                  </a:lnTo>
                  <a:lnTo>
                    <a:pt x="90" y="251"/>
                  </a:lnTo>
                  <a:lnTo>
                    <a:pt x="85" y="250"/>
                  </a:lnTo>
                  <a:lnTo>
                    <a:pt x="84" y="253"/>
                  </a:lnTo>
                  <a:lnTo>
                    <a:pt x="87" y="256"/>
                  </a:lnTo>
                  <a:lnTo>
                    <a:pt x="78" y="263"/>
                  </a:lnTo>
                  <a:lnTo>
                    <a:pt x="79" y="271"/>
                  </a:lnTo>
                  <a:lnTo>
                    <a:pt x="78" y="276"/>
                  </a:lnTo>
                  <a:lnTo>
                    <a:pt x="78" y="280"/>
                  </a:lnTo>
                  <a:lnTo>
                    <a:pt x="75" y="282"/>
                  </a:lnTo>
                  <a:lnTo>
                    <a:pt x="66" y="283"/>
                  </a:lnTo>
                  <a:lnTo>
                    <a:pt x="64" y="286"/>
                  </a:lnTo>
                  <a:lnTo>
                    <a:pt x="61" y="287"/>
                  </a:lnTo>
                  <a:lnTo>
                    <a:pt x="58" y="291"/>
                  </a:lnTo>
                  <a:lnTo>
                    <a:pt x="57" y="295"/>
                  </a:lnTo>
                  <a:lnTo>
                    <a:pt x="61" y="305"/>
                  </a:lnTo>
                  <a:lnTo>
                    <a:pt x="65" y="307"/>
                  </a:lnTo>
                  <a:lnTo>
                    <a:pt x="74" y="307"/>
                  </a:lnTo>
                  <a:lnTo>
                    <a:pt x="75" y="317"/>
                  </a:lnTo>
                  <a:lnTo>
                    <a:pt x="73" y="319"/>
                  </a:lnTo>
                  <a:lnTo>
                    <a:pt x="70" y="321"/>
                  </a:lnTo>
                  <a:lnTo>
                    <a:pt x="65" y="325"/>
                  </a:lnTo>
                  <a:lnTo>
                    <a:pt x="61" y="331"/>
                  </a:lnTo>
                  <a:lnTo>
                    <a:pt x="56" y="333"/>
                  </a:lnTo>
                  <a:lnTo>
                    <a:pt x="56" y="343"/>
                  </a:lnTo>
                  <a:lnTo>
                    <a:pt x="53" y="346"/>
                  </a:lnTo>
                  <a:lnTo>
                    <a:pt x="49" y="345"/>
                  </a:lnTo>
                  <a:lnTo>
                    <a:pt x="48" y="349"/>
                  </a:lnTo>
                  <a:lnTo>
                    <a:pt x="44" y="353"/>
                  </a:lnTo>
                  <a:lnTo>
                    <a:pt x="45" y="359"/>
                  </a:lnTo>
                  <a:lnTo>
                    <a:pt x="42" y="364"/>
                  </a:lnTo>
                  <a:lnTo>
                    <a:pt x="43" y="367"/>
                  </a:lnTo>
                  <a:lnTo>
                    <a:pt x="46" y="371"/>
                  </a:lnTo>
                  <a:lnTo>
                    <a:pt x="48" y="374"/>
                  </a:lnTo>
                  <a:lnTo>
                    <a:pt x="47" y="377"/>
                  </a:lnTo>
                  <a:lnTo>
                    <a:pt x="39" y="37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1" name="Freeform 252"/>
            <p:cNvSpPr>
              <a:spLocks/>
            </p:cNvSpPr>
            <p:nvPr/>
          </p:nvSpPr>
          <p:spPr bwMode="gray">
            <a:xfrm>
              <a:off x="2269" y="3702"/>
              <a:ext cx="29" cy="18"/>
            </a:xfrm>
            <a:custGeom>
              <a:avLst/>
              <a:gdLst>
                <a:gd name="T0" fmla="*/ 0 w 22"/>
                <a:gd name="T1" fmla="*/ 2147483647 h 14"/>
                <a:gd name="T2" fmla="*/ 2147483647 w 22"/>
                <a:gd name="T3" fmla="*/ 0 h 14"/>
                <a:gd name="T4" fmla="*/ 2147483647 w 22"/>
                <a:gd name="T5" fmla="*/ 2147483647 h 14"/>
                <a:gd name="T6" fmla="*/ 2147483647 w 22"/>
                <a:gd name="T7" fmla="*/ 2147483647 h 14"/>
                <a:gd name="T8" fmla="*/ 2147483647 w 22"/>
                <a:gd name="T9" fmla="*/ 2147483647 h 14"/>
                <a:gd name="T10" fmla="*/ 2147483647 w 22"/>
                <a:gd name="T11" fmla="*/ 2147483647 h 14"/>
                <a:gd name="T12" fmla="*/ 2147483647 w 22"/>
                <a:gd name="T13" fmla="*/ 2147483647 h 14"/>
                <a:gd name="T14" fmla="*/ 0 w 22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4"/>
                <a:gd name="T26" fmla="*/ 22 w 22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4">
                  <a:moveTo>
                    <a:pt x="0" y="3"/>
                  </a:moveTo>
                  <a:lnTo>
                    <a:pt x="1" y="0"/>
                  </a:lnTo>
                  <a:lnTo>
                    <a:pt x="11" y="2"/>
                  </a:lnTo>
                  <a:lnTo>
                    <a:pt x="19" y="8"/>
                  </a:lnTo>
                  <a:lnTo>
                    <a:pt x="22" y="14"/>
                  </a:lnTo>
                  <a:lnTo>
                    <a:pt x="15" y="13"/>
                  </a:lnTo>
                  <a:lnTo>
                    <a:pt x="8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2" name="Freeform 253"/>
            <p:cNvSpPr>
              <a:spLocks/>
            </p:cNvSpPr>
            <p:nvPr/>
          </p:nvSpPr>
          <p:spPr bwMode="gray">
            <a:xfrm>
              <a:off x="2383" y="3752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3" name="Freeform 254"/>
            <p:cNvSpPr>
              <a:spLocks/>
            </p:cNvSpPr>
            <p:nvPr/>
          </p:nvSpPr>
          <p:spPr bwMode="gray">
            <a:xfrm>
              <a:off x="2389" y="3745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4" name="Freeform 255"/>
            <p:cNvSpPr>
              <a:spLocks/>
            </p:cNvSpPr>
            <p:nvPr/>
          </p:nvSpPr>
          <p:spPr bwMode="gray">
            <a:xfrm>
              <a:off x="2393" y="3752"/>
              <a:ext cx="7" cy="6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5" name="Freeform 256"/>
            <p:cNvSpPr>
              <a:spLocks/>
            </p:cNvSpPr>
            <p:nvPr/>
          </p:nvSpPr>
          <p:spPr bwMode="gray">
            <a:xfrm>
              <a:off x="2403" y="3765"/>
              <a:ext cx="6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6" name="Freeform 257"/>
            <p:cNvSpPr>
              <a:spLocks/>
            </p:cNvSpPr>
            <p:nvPr/>
          </p:nvSpPr>
          <p:spPr bwMode="gray">
            <a:xfrm>
              <a:off x="2405" y="3780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0 w 3"/>
                <a:gd name="T7" fmla="*/ 2147483646 h 2"/>
                <a:gd name="T8" fmla="*/ 2147483647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1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7" name="Freeform 258"/>
            <p:cNvSpPr>
              <a:spLocks/>
            </p:cNvSpPr>
            <p:nvPr/>
          </p:nvSpPr>
          <p:spPr bwMode="gray">
            <a:xfrm>
              <a:off x="2406" y="3790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8" name="Freeform 259"/>
            <p:cNvSpPr>
              <a:spLocks/>
            </p:cNvSpPr>
            <p:nvPr/>
          </p:nvSpPr>
          <p:spPr bwMode="gray">
            <a:xfrm>
              <a:off x="2405" y="3805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2147483647 w 3"/>
                <a:gd name="T7" fmla="*/ 2147483646 h 3"/>
                <a:gd name="T8" fmla="*/ 0 w 3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89" name="Freeform 260"/>
            <p:cNvSpPr>
              <a:spLocks/>
            </p:cNvSpPr>
            <p:nvPr/>
          </p:nvSpPr>
          <p:spPr bwMode="gray">
            <a:xfrm>
              <a:off x="2397" y="381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2147483647 w 4"/>
                <a:gd name="T9" fmla="*/ 2147483647 h 2"/>
                <a:gd name="T10" fmla="*/ 0 w 4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2"/>
                <a:gd name="T20" fmla="*/ 4 w 4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1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0" name="Freeform 262"/>
            <p:cNvSpPr>
              <a:spLocks/>
            </p:cNvSpPr>
            <p:nvPr/>
          </p:nvSpPr>
          <p:spPr bwMode="gray">
            <a:xfrm>
              <a:off x="2437" y="1700"/>
              <a:ext cx="132" cy="97"/>
            </a:xfrm>
            <a:custGeom>
              <a:avLst/>
              <a:gdLst>
                <a:gd name="T0" fmla="*/ 2147483647 w 101"/>
                <a:gd name="T1" fmla="*/ 0 h 75"/>
                <a:gd name="T2" fmla="*/ 2147483647 w 101"/>
                <a:gd name="T3" fmla="*/ 2147483647 h 75"/>
                <a:gd name="T4" fmla="*/ 2147483647 w 101"/>
                <a:gd name="T5" fmla="*/ 2147483647 h 75"/>
                <a:gd name="T6" fmla="*/ 2147483647 w 101"/>
                <a:gd name="T7" fmla="*/ 2147483647 h 75"/>
                <a:gd name="T8" fmla="*/ 2147483647 w 101"/>
                <a:gd name="T9" fmla="*/ 2147483647 h 75"/>
                <a:gd name="T10" fmla="*/ 2147483647 w 101"/>
                <a:gd name="T11" fmla="*/ 2147483647 h 75"/>
                <a:gd name="T12" fmla="*/ 2147483647 w 101"/>
                <a:gd name="T13" fmla="*/ 2147483647 h 75"/>
                <a:gd name="T14" fmla="*/ 2147483647 w 101"/>
                <a:gd name="T15" fmla="*/ 2147483647 h 75"/>
                <a:gd name="T16" fmla="*/ 2147483647 w 101"/>
                <a:gd name="T17" fmla="*/ 2147483647 h 75"/>
                <a:gd name="T18" fmla="*/ 2147483647 w 101"/>
                <a:gd name="T19" fmla="*/ 2147483647 h 75"/>
                <a:gd name="T20" fmla="*/ 2147483647 w 101"/>
                <a:gd name="T21" fmla="*/ 2147483647 h 75"/>
                <a:gd name="T22" fmla="*/ 2147483647 w 101"/>
                <a:gd name="T23" fmla="*/ 2147483647 h 75"/>
                <a:gd name="T24" fmla="*/ 2147483647 w 101"/>
                <a:gd name="T25" fmla="*/ 2147483647 h 75"/>
                <a:gd name="T26" fmla="*/ 2147483647 w 101"/>
                <a:gd name="T27" fmla="*/ 2147483647 h 75"/>
                <a:gd name="T28" fmla="*/ 2147483647 w 101"/>
                <a:gd name="T29" fmla="*/ 2147483647 h 75"/>
                <a:gd name="T30" fmla="*/ 2147483647 w 101"/>
                <a:gd name="T31" fmla="*/ 2147483647 h 75"/>
                <a:gd name="T32" fmla="*/ 2147483647 w 101"/>
                <a:gd name="T33" fmla="*/ 2147483647 h 75"/>
                <a:gd name="T34" fmla="*/ 2147483647 w 101"/>
                <a:gd name="T35" fmla="*/ 2147483647 h 75"/>
                <a:gd name="T36" fmla="*/ 2147483647 w 101"/>
                <a:gd name="T37" fmla="*/ 2147483647 h 75"/>
                <a:gd name="T38" fmla="*/ 2147483647 w 101"/>
                <a:gd name="T39" fmla="*/ 2147483647 h 75"/>
                <a:gd name="T40" fmla="*/ 0 w 101"/>
                <a:gd name="T41" fmla="*/ 2147483647 h 75"/>
                <a:gd name="T42" fmla="*/ 2147483647 w 101"/>
                <a:gd name="T43" fmla="*/ 2147483647 h 75"/>
                <a:gd name="T44" fmla="*/ 2147483647 w 101"/>
                <a:gd name="T45" fmla="*/ 2147483647 h 75"/>
                <a:gd name="T46" fmla="*/ 2147483647 w 101"/>
                <a:gd name="T47" fmla="*/ 2147483647 h 75"/>
                <a:gd name="T48" fmla="*/ 2147483647 w 101"/>
                <a:gd name="T49" fmla="*/ 2147483647 h 75"/>
                <a:gd name="T50" fmla="*/ 2147483647 w 101"/>
                <a:gd name="T51" fmla="*/ 2147483647 h 75"/>
                <a:gd name="T52" fmla="*/ 2147483647 w 101"/>
                <a:gd name="T53" fmla="*/ 2147483647 h 75"/>
                <a:gd name="T54" fmla="*/ 2147483647 w 101"/>
                <a:gd name="T55" fmla="*/ 2147483647 h 75"/>
                <a:gd name="T56" fmla="*/ 2147483647 w 101"/>
                <a:gd name="T57" fmla="*/ 2147483647 h 75"/>
                <a:gd name="T58" fmla="*/ 2147483647 w 101"/>
                <a:gd name="T59" fmla="*/ 2147483647 h 75"/>
                <a:gd name="T60" fmla="*/ 2147483647 w 101"/>
                <a:gd name="T61" fmla="*/ 2147483647 h 75"/>
                <a:gd name="T62" fmla="*/ 2147483647 w 101"/>
                <a:gd name="T63" fmla="*/ 2147483647 h 75"/>
                <a:gd name="T64" fmla="*/ 2147483647 w 101"/>
                <a:gd name="T65" fmla="*/ 2147483647 h 75"/>
                <a:gd name="T66" fmla="*/ 2147483647 w 101"/>
                <a:gd name="T67" fmla="*/ 2147483647 h 75"/>
                <a:gd name="T68" fmla="*/ 2147483647 w 101"/>
                <a:gd name="T69" fmla="*/ 2147483647 h 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1"/>
                <a:gd name="T106" fmla="*/ 0 h 75"/>
                <a:gd name="T107" fmla="*/ 101 w 101"/>
                <a:gd name="T108" fmla="*/ 75 h 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1" h="75">
                  <a:moveTo>
                    <a:pt x="74" y="9"/>
                  </a:moveTo>
                  <a:lnTo>
                    <a:pt x="74" y="0"/>
                  </a:lnTo>
                  <a:lnTo>
                    <a:pt x="81" y="0"/>
                  </a:lnTo>
                  <a:lnTo>
                    <a:pt x="83" y="4"/>
                  </a:lnTo>
                  <a:lnTo>
                    <a:pt x="89" y="4"/>
                  </a:lnTo>
                  <a:lnTo>
                    <a:pt x="92" y="3"/>
                  </a:lnTo>
                  <a:lnTo>
                    <a:pt x="93" y="6"/>
                  </a:lnTo>
                  <a:lnTo>
                    <a:pt x="89" y="9"/>
                  </a:lnTo>
                  <a:lnTo>
                    <a:pt x="91" y="13"/>
                  </a:lnTo>
                  <a:lnTo>
                    <a:pt x="90" y="20"/>
                  </a:lnTo>
                  <a:lnTo>
                    <a:pt x="93" y="21"/>
                  </a:lnTo>
                  <a:lnTo>
                    <a:pt x="95" y="25"/>
                  </a:lnTo>
                  <a:lnTo>
                    <a:pt x="99" y="25"/>
                  </a:lnTo>
                  <a:lnTo>
                    <a:pt x="101" y="32"/>
                  </a:lnTo>
                  <a:lnTo>
                    <a:pt x="97" y="43"/>
                  </a:lnTo>
                  <a:lnTo>
                    <a:pt x="89" y="49"/>
                  </a:lnTo>
                  <a:lnTo>
                    <a:pt x="87" y="56"/>
                  </a:lnTo>
                  <a:lnTo>
                    <a:pt x="78" y="56"/>
                  </a:lnTo>
                  <a:lnTo>
                    <a:pt x="72" y="65"/>
                  </a:lnTo>
                  <a:lnTo>
                    <a:pt x="65" y="66"/>
                  </a:lnTo>
                  <a:lnTo>
                    <a:pt x="58" y="74"/>
                  </a:lnTo>
                  <a:lnTo>
                    <a:pt x="41" y="75"/>
                  </a:lnTo>
                  <a:lnTo>
                    <a:pt x="31" y="67"/>
                  </a:lnTo>
                  <a:lnTo>
                    <a:pt x="21" y="65"/>
                  </a:lnTo>
                  <a:lnTo>
                    <a:pt x="16" y="63"/>
                  </a:lnTo>
                  <a:lnTo>
                    <a:pt x="17" y="59"/>
                  </a:lnTo>
                  <a:lnTo>
                    <a:pt x="23" y="59"/>
                  </a:lnTo>
                  <a:lnTo>
                    <a:pt x="24" y="53"/>
                  </a:lnTo>
                  <a:lnTo>
                    <a:pt x="20" y="47"/>
                  </a:lnTo>
                  <a:lnTo>
                    <a:pt x="20" y="44"/>
                  </a:lnTo>
                  <a:lnTo>
                    <a:pt x="16" y="42"/>
                  </a:lnTo>
                  <a:lnTo>
                    <a:pt x="4" y="44"/>
                  </a:lnTo>
                  <a:lnTo>
                    <a:pt x="5" y="39"/>
                  </a:lnTo>
                  <a:lnTo>
                    <a:pt x="12" y="38"/>
                  </a:lnTo>
                  <a:lnTo>
                    <a:pt x="19" y="37"/>
                  </a:lnTo>
                  <a:lnTo>
                    <a:pt x="24" y="38"/>
                  </a:lnTo>
                  <a:lnTo>
                    <a:pt x="26" y="36"/>
                  </a:lnTo>
                  <a:lnTo>
                    <a:pt x="18" y="31"/>
                  </a:lnTo>
                  <a:lnTo>
                    <a:pt x="22" y="29"/>
                  </a:lnTo>
                  <a:lnTo>
                    <a:pt x="20" y="25"/>
                  </a:lnTo>
                  <a:lnTo>
                    <a:pt x="6" y="2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8" y="11"/>
                  </a:lnTo>
                  <a:lnTo>
                    <a:pt x="11" y="12"/>
                  </a:lnTo>
                  <a:lnTo>
                    <a:pt x="13" y="15"/>
                  </a:lnTo>
                  <a:lnTo>
                    <a:pt x="17" y="14"/>
                  </a:lnTo>
                  <a:lnTo>
                    <a:pt x="14" y="9"/>
                  </a:lnTo>
                  <a:lnTo>
                    <a:pt x="11" y="2"/>
                  </a:lnTo>
                  <a:lnTo>
                    <a:pt x="18" y="2"/>
                  </a:lnTo>
                  <a:lnTo>
                    <a:pt x="26" y="10"/>
                  </a:lnTo>
                  <a:lnTo>
                    <a:pt x="25" y="17"/>
                  </a:lnTo>
                  <a:lnTo>
                    <a:pt x="28" y="26"/>
                  </a:lnTo>
                  <a:lnTo>
                    <a:pt x="31" y="29"/>
                  </a:lnTo>
                  <a:lnTo>
                    <a:pt x="33" y="26"/>
                  </a:lnTo>
                  <a:lnTo>
                    <a:pt x="32" y="24"/>
                  </a:lnTo>
                  <a:lnTo>
                    <a:pt x="37" y="22"/>
                  </a:lnTo>
                  <a:lnTo>
                    <a:pt x="39" y="19"/>
                  </a:lnTo>
                  <a:lnTo>
                    <a:pt x="35" y="16"/>
                  </a:lnTo>
                  <a:lnTo>
                    <a:pt x="38" y="14"/>
                  </a:lnTo>
                  <a:lnTo>
                    <a:pt x="41" y="14"/>
                  </a:lnTo>
                  <a:lnTo>
                    <a:pt x="45" y="19"/>
                  </a:lnTo>
                  <a:lnTo>
                    <a:pt x="45" y="13"/>
                  </a:lnTo>
                  <a:lnTo>
                    <a:pt x="53" y="11"/>
                  </a:lnTo>
                  <a:lnTo>
                    <a:pt x="55" y="16"/>
                  </a:lnTo>
                  <a:lnTo>
                    <a:pt x="58" y="15"/>
                  </a:lnTo>
                  <a:lnTo>
                    <a:pt x="57" y="11"/>
                  </a:lnTo>
                  <a:lnTo>
                    <a:pt x="62" y="9"/>
                  </a:lnTo>
                  <a:lnTo>
                    <a:pt x="66" y="13"/>
                  </a:lnTo>
                  <a:lnTo>
                    <a:pt x="74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1" name="Freeform 263"/>
            <p:cNvSpPr>
              <a:spLocks/>
            </p:cNvSpPr>
            <p:nvPr/>
          </p:nvSpPr>
          <p:spPr bwMode="gray">
            <a:xfrm>
              <a:off x="3303" y="1636"/>
              <a:ext cx="27" cy="18"/>
            </a:xfrm>
            <a:custGeom>
              <a:avLst/>
              <a:gdLst>
                <a:gd name="T0" fmla="*/ 2147483647 w 21"/>
                <a:gd name="T1" fmla="*/ 2147483647 h 14"/>
                <a:gd name="T2" fmla="*/ 2147483647 w 21"/>
                <a:gd name="T3" fmla="*/ 0 h 14"/>
                <a:gd name="T4" fmla="*/ 2147483647 w 21"/>
                <a:gd name="T5" fmla="*/ 2147483647 h 14"/>
                <a:gd name="T6" fmla="*/ 2147483647 w 21"/>
                <a:gd name="T7" fmla="*/ 2147483647 h 14"/>
                <a:gd name="T8" fmla="*/ 2147483647 w 21"/>
                <a:gd name="T9" fmla="*/ 2147483647 h 14"/>
                <a:gd name="T10" fmla="*/ 2147483647 w 21"/>
                <a:gd name="T11" fmla="*/ 2147483647 h 14"/>
                <a:gd name="T12" fmla="*/ 0 w 21"/>
                <a:gd name="T13" fmla="*/ 2147483647 h 14"/>
                <a:gd name="T14" fmla="*/ 0 w 21"/>
                <a:gd name="T15" fmla="*/ 2147483647 h 14"/>
                <a:gd name="T16" fmla="*/ 2147483647 w 2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14"/>
                <a:gd name="T29" fmla="*/ 21 w 2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14">
                  <a:moveTo>
                    <a:pt x="3" y="1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1" y="5"/>
                  </a:lnTo>
                  <a:lnTo>
                    <a:pt x="19" y="11"/>
                  </a:lnTo>
                  <a:lnTo>
                    <a:pt x="1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2" name="Freeform 264"/>
            <p:cNvSpPr>
              <a:spLocks/>
            </p:cNvSpPr>
            <p:nvPr/>
          </p:nvSpPr>
          <p:spPr bwMode="gray">
            <a:xfrm>
              <a:off x="3432" y="1617"/>
              <a:ext cx="18" cy="12"/>
            </a:xfrm>
            <a:custGeom>
              <a:avLst/>
              <a:gdLst>
                <a:gd name="T0" fmla="*/ 2147483647 w 14"/>
                <a:gd name="T1" fmla="*/ 0 h 9"/>
                <a:gd name="T2" fmla="*/ 2147483647 w 14"/>
                <a:gd name="T3" fmla="*/ 2147483647 h 9"/>
                <a:gd name="T4" fmla="*/ 2147483647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2147483647 h 9"/>
                <a:gd name="T10" fmla="*/ 0 w 14"/>
                <a:gd name="T11" fmla="*/ 2147483647 h 9"/>
                <a:gd name="T12" fmla="*/ 2147483647 w 1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9"/>
                <a:gd name="T23" fmla="*/ 14 w 1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9">
                  <a:moveTo>
                    <a:pt x="4" y="0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2" y="5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3" name="Freeform 265"/>
            <p:cNvSpPr>
              <a:spLocks/>
            </p:cNvSpPr>
            <p:nvPr/>
          </p:nvSpPr>
          <p:spPr bwMode="gray">
            <a:xfrm>
              <a:off x="2996" y="2069"/>
              <a:ext cx="212" cy="157"/>
            </a:xfrm>
            <a:custGeom>
              <a:avLst/>
              <a:gdLst>
                <a:gd name="T0" fmla="*/ 0 w 162"/>
                <a:gd name="T1" fmla="*/ 2147483647 h 120"/>
                <a:gd name="T2" fmla="*/ 2147483647 w 162"/>
                <a:gd name="T3" fmla="*/ 2147483647 h 120"/>
                <a:gd name="T4" fmla="*/ 2147483647 w 162"/>
                <a:gd name="T5" fmla="*/ 2147483647 h 120"/>
                <a:gd name="T6" fmla="*/ 2147483647 w 162"/>
                <a:gd name="T7" fmla="*/ 2147483647 h 120"/>
                <a:gd name="T8" fmla="*/ 2147483647 w 162"/>
                <a:gd name="T9" fmla="*/ 2147483647 h 120"/>
                <a:gd name="T10" fmla="*/ 2147483647 w 162"/>
                <a:gd name="T11" fmla="*/ 2147483647 h 120"/>
                <a:gd name="T12" fmla="*/ 2147483647 w 162"/>
                <a:gd name="T13" fmla="*/ 2147483647 h 120"/>
                <a:gd name="T14" fmla="*/ 2147483647 w 162"/>
                <a:gd name="T15" fmla="*/ 2147483647 h 120"/>
                <a:gd name="T16" fmla="*/ 2147483647 w 162"/>
                <a:gd name="T17" fmla="*/ 0 h 120"/>
                <a:gd name="T18" fmla="*/ 2147483647 w 162"/>
                <a:gd name="T19" fmla="*/ 2147483647 h 120"/>
                <a:gd name="T20" fmla="*/ 2147483647 w 162"/>
                <a:gd name="T21" fmla="*/ 2147483647 h 120"/>
                <a:gd name="T22" fmla="*/ 2147483647 w 162"/>
                <a:gd name="T23" fmla="*/ 2147483647 h 120"/>
                <a:gd name="T24" fmla="*/ 2147483647 w 162"/>
                <a:gd name="T25" fmla="*/ 2147483647 h 120"/>
                <a:gd name="T26" fmla="*/ 2147483647 w 162"/>
                <a:gd name="T27" fmla="*/ 2147483647 h 120"/>
                <a:gd name="T28" fmla="*/ 2147483647 w 162"/>
                <a:gd name="T29" fmla="*/ 2147483647 h 120"/>
                <a:gd name="T30" fmla="*/ 2147483647 w 162"/>
                <a:gd name="T31" fmla="*/ 2147483647 h 120"/>
                <a:gd name="T32" fmla="*/ 2147483647 w 162"/>
                <a:gd name="T33" fmla="*/ 2147483647 h 120"/>
                <a:gd name="T34" fmla="*/ 2147483647 w 162"/>
                <a:gd name="T35" fmla="*/ 2147483647 h 120"/>
                <a:gd name="T36" fmla="*/ 2147483647 w 162"/>
                <a:gd name="T37" fmla="*/ 2147483647 h 120"/>
                <a:gd name="T38" fmla="*/ 2147483647 w 162"/>
                <a:gd name="T39" fmla="*/ 2147483647 h 120"/>
                <a:gd name="T40" fmla="*/ 2147483647 w 162"/>
                <a:gd name="T41" fmla="*/ 2147483647 h 120"/>
                <a:gd name="T42" fmla="*/ 2147483647 w 162"/>
                <a:gd name="T43" fmla="*/ 2147483647 h 120"/>
                <a:gd name="T44" fmla="*/ 2147483647 w 162"/>
                <a:gd name="T45" fmla="*/ 2147483647 h 120"/>
                <a:gd name="T46" fmla="*/ 2147483647 w 162"/>
                <a:gd name="T47" fmla="*/ 2147483647 h 120"/>
                <a:gd name="T48" fmla="*/ 2147483647 w 162"/>
                <a:gd name="T49" fmla="*/ 2147483647 h 120"/>
                <a:gd name="T50" fmla="*/ 2147483647 w 162"/>
                <a:gd name="T51" fmla="*/ 2147483647 h 120"/>
                <a:gd name="T52" fmla="*/ 2147483647 w 162"/>
                <a:gd name="T53" fmla="*/ 2147483647 h 120"/>
                <a:gd name="T54" fmla="*/ 2147483647 w 162"/>
                <a:gd name="T55" fmla="*/ 2147483647 h 120"/>
                <a:gd name="T56" fmla="*/ 2147483647 w 162"/>
                <a:gd name="T57" fmla="*/ 2147483647 h 120"/>
                <a:gd name="T58" fmla="*/ 2147483647 w 162"/>
                <a:gd name="T59" fmla="*/ 2147483647 h 120"/>
                <a:gd name="T60" fmla="*/ 2147483647 w 162"/>
                <a:gd name="T61" fmla="*/ 2147483647 h 120"/>
                <a:gd name="T62" fmla="*/ 2147483647 w 162"/>
                <a:gd name="T63" fmla="*/ 2147483647 h 120"/>
                <a:gd name="T64" fmla="*/ 2147483647 w 162"/>
                <a:gd name="T65" fmla="*/ 2147483647 h 120"/>
                <a:gd name="T66" fmla="*/ 2147483647 w 162"/>
                <a:gd name="T67" fmla="*/ 2147483647 h 120"/>
                <a:gd name="T68" fmla="*/ 2147483647 w 162"/>
                <a:gd name="T69" fmla="*/ 2147483647 h 120"/>
                <a:gd name="T70" fmla="*/ 2147483647 w 162"/>
                <a:gd name="T71" fmla="*/ 2147483647 h 120"/>
                <a:gd name="T72" fmla="*/ 2147483647 w 162"/>
                <a:gd name="T73" fmla="*/ 2147483647 h 120"/>
                <a:gd name="T74" fmla="*/ 2147483647 w 162"/>
                <a:gd name="T75" fmla="*/ 2147483647 h 120"/>
                <a:gd name="T76" fmla="*/ 2147483647 w 162"/>
                <a:gd name="T77" fmla="*/ 2147483647 h 1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2"/>
                <a:gd name="T118" fmla="*/ 0 h 120"/>
                <a:gd name="T119" fmla="*/ 162 w 162"/>
                <a:gd name="T120" fmla="*/ 120 h 1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2" h="120">
                  <a:moveTo>
                    <a:pt x="8" y="68"/>
                  </a:moveTo>
                  <a:lnTo>
                    <a:pt x="0" y="61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6" y="45"/>
                  </a:lnTo>
                  <a:lnTo>
                    <a:pt x="19" y="30"/>
                  </a:lnTo>
                  <a:lnTo>
                    <a:pt x="18" y="16"/>
                  </a:lnTo>
                  <a:lnTo>
                    <a:pt x="27" y="6"/>
                  </a:lnTo>
                  <a:lnTo>
                    <a:pt x="34" y="5"/>
                  </a:lnTo>
                  <a:lnTo>
                    <a:pt x="40" y="8"/>
                  </a:lnTo>
                  <a:lnTo>
                    <a:pt x="45" y="8"/>
                  </a:lnTo>
                  <a:lnTo>
                    <a:pt x="51" y="10"/>
                  </a:lnTo>
                  <a:lnTo>
                    <a:pt x="55" y="8"/>
                  </a:lnTo>
                  <a:lnTo>
                    <a:pt x="70" y="14"/>
                  </a:lnTo>
                  <a:lnTo>
                    <a:pt x="75" y="12"/>
                  </a:lnTo>
                  <a:lnTo>
                    <a:pt x="77" y="6"/>
                  </a:lnTo>
                  <a:lnTo>
                    <a:pt x="86" y="3"/>
                  </a:lnTo>
                  <a:lnTo>
                    <a:pt x="93" y="0"/>
                  </a:lnTo>
                  <a:lnTo>
                    <a:pt x="105" y="1"/>
                  </a:lnTo>
                  <a:lnTo>
                    <a:pt x="109" y="18"/>
                  </a:lnTo>
                  <a:lnTo>
                    <a:pt x="116" y="19"/>
                  </a:lnTo>
                  <a:lnTo>
                    <a:pt x="116" y="25"/>
                  </a:lnTo>
                  <a:lnTo>
                    <a:pt x="120" y="31"/>
                  </a:lnTo>
                  <a:lnTo>
                    <a:pt x="135" y="30"/>
                  </a:lnTo>
                  <a:lnTo>
                    <a:pt x="143" y="37"/>
                  </a:lnTo>
                  <a:lnTo>
                    <a:pt x="148" y="37"/>
                  </a:lnTo>
                  <a:lnTo>
                    <a:pt x="162" y="50"/>
                  </a:lnTo>
                  <a:lnTo>
                    <a:pt x="156" y="57"/>
                  </a:lnTo>
                  <a:lnTo>
                    <a:pt x="155" y="69"/>
                  </a:lnTo>
                  <a:lnTo>
                    <a:pt x="151" y="68"/>
                  </a:lnTo>
                  <a:lnTo>
                    <a:pt x="144" y="75"/>
                  </a:lnTo>
                  <a:lnTo>
                    <a:pt x="139" y="86"/>
                  </a:lnTo>
                  <a:lnTo>
                    <a:pt x="133" y="86"/>
                  </a:lnTo>
                  <a:lnTo>
                    <a:pt x="129" y="90"/>
                  </a:lnTo>
                  <a:lnTo>
                    <a:pt x="117" y="91"/>
                  </a:lnTo>
                  <a:lnTo>
                    <a:pt x="117" y="94"/>
                  </a:lnTo>
                  <a:lnTo>
                    <a:pt x="115" y="96"/>
                  </a:lnTo>
                  <a:lnTo>
                    <a:pt x="105" y="98"/>
                  </a:lnTo>
                  <a:lnTo>
                    <a:pt x="106" y="100"/>
                  </a:lnTo>
                  <a:lnTo>
                    <a:pt x="113" y="103"/>
                  </a:lnTo>
                  <a:lnTo>
                    <a:pt x="115" y="107"/>
                  </a:lnTo>
                  <a:lnTo>
                    <a:pt x="123" y="108"/>
                  </a:lnTo>
                  <a:lnTo>
                    <a:pt x="127" y="108"/>
                  </a:lnTo>
                  <a:lnTo>
                    <a:pt x="127" y="112"/>
                  </a:lnTo>
                  <a:lnTo>
                    <a:pt x="120" y="113"/>
                  </a:lnTo>
                  <a:lnTo>
                    <a:pt x="115" y="115"/>
                  </a:lnTo>
                  <a:lnTo>
                    <a:pt x="109" y="120"/>
                  </a:lnTo>
                  <a:lnTo>
                    <a:pt x="102" y="120"/>
                  </a:lnTo>
                  <a:lnTo>
                    <a:pt x="101" y="115"/>
                  </a:lnTo>
                  <a:lnTo>
                    <a:pt x="101" y="110"/>
                  </a:lnTo>
                  <a:lnTo>
                    <a:pt x="95" y="108"/>
                  </a:lnTo>
                  <a:lnTo>
                    <a:pt x="95" y="105"/>
                  </a:lnTo>
                  <a:lnTo>
                    <a:pt x="97" y="104"/>
                  </a:lnTo>
                  <a:lnTo>
                    <a:pt x="102" y="101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2" y="96"/>
                  </a:lnTo>
                  <a:lnTo>
                    <a:pt x="88" y="95"/>
                  </a:lnTo>
                  <a:lnTo>
                    <a:pt x="85" y="91"/>
                  </a:lnTo>
                  <a:lnTo>
                    <a:pt x="82" y="90"/>
                  </a:lnTo>
                  <a:lnTo>
                    <a:pt x="79" y="93"/>
                  </a:lnTo>
                  <a:lnTo>
                    <a:pt x="74" y="94"/>
                  </a:lnTo>
                  <a:lnTo>
                    <a:pt x="74" y="99"/>
                  </a:lnTo>
                  <a:lnTo>
                    <a:pt x="67" y="106"/>
                  </a:lnTo>
                  <a:lnTo>
                    <a:pt x="62" y="107"/>
                  </a:lnTo>
                  <a:lnTo>
                    <a:pt x="62" y="98"/>
                  </a:lnTo>
                  <a:lnTo>
                    <a:pt x="66" y="92"/>
                  </a:lnTo>
                  <a:lnTo>
                    <a:pt x="70" y="92"/>
                  </a:lnTo>
                  <a:lnTo>
                    <a:pt x="71" y="88"/>
                  </a:lnTo>
                  <a:lnTo>
                    <a:pt x="67" y="84"/>
                  </a:lnTo>
                  <a:lnTo>
                    <a:pt x="64" y="71"/>
                  </a:lnTo>
                  <a:lnTo>
                    <a:pt x="59" y="64"/>
                  </a:lnTo>
                  <a:lnTo>
                    <a:pt x="45" y="64"/>
                  </a:lnTo>
                  <a:lnTo>
                    <a:pt x="39" y="68"/>
                  </a:lnTo>
                  <a:lnTo>
                    <a:pt x="32" y="72"/>
                  </a:lnTo>
                  <a:lnTo>
                    <a:pt x="24" y="74"/>
                  </a:lnTo>
                  <a:lnTo>
                    <a:pt x="14" y="70"/>
                  </a:lnTo>
                  <a:lnTo>
                    <a:pt x="8" y="6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4" name="Freeform 266"/>
            <p:cNvSpPr>
              <a:spLocks/>
            </p:cNvSpPr>
            <p:nvPr/>
          </p:nvSpPr>
          <p:spPr bwMode="gray">
            <a:xfrm>
              <a:off x="3001" y="2232"/>
              <a:ext cx="70" cy="52"/>
            </a:xfrm>
            <a:custGeom>
              <a:avLst/>
              <a:gdLst>
                <a:gd name="T0" fmla="*/ 2147483647 w 54"/>
                <a:gd name="T1" fmla="*/ 2147483647 h 40"/>
                <a:gd name="T2" fmla="*/ 2147483647 w 54"/>
                <a:gd name="T3" fmla="*/ 2147483647 h 40"/>
                <a:gd name="T4" fmla="*/ 2147483647 w 54"/>
                <a:gd name="T5" fmla="*/ 2147483647 h 40"/>
                <a:gd name="T6" fmla="*/ 2147483647 w 54"/>
                <a:gd name="T7" fmla="*/ 2147483647 h 40"/>
                <a:gd name="T8" fmla="*/ 0 w 54"/>
                <a:gd name="T9" fmla="*/ 2147483647 h 40"/>
                <a:gd name="T10" fmla="*/ 2147483647 w 54"/>
                <a:gd name="T11" fmla="*/ 0 h 40"/>
                <a:gd name="T12" fmla="*/ 2147483647 w 54"/>
                <a:gd name="T13" fmla="*/ 2147483647 h 40"/>
                <a:gd name="T14" fmla="*/ 2147483647 w 54"/>
                <a:gd name="T15" fmla="*/ 2147483647 h 40"/>
                <a:gd name="T16" fmla="*/ 2147483647 w 54"/>
                <a:gd name="T17" fmla="*/ 2147483647 h 40"/>
                <a:gd name="T18" fmla="*/ 2147483647 w 54"/>
                <a:gd name="T19" fmla="*/ 0 h 40"/>
                <a:gd name="T20" fmla="*/ 2147483647 w 54"/>
                <a:gd name="T21" fmla="*/ 0 h 40"/>
                <a:gd name="T22" fmla="*/ 2147483647 w 54"/>
                <a:gd name="T23" fmla="*/ 2147483647 h 40"/>
                <a:gd name="T24" fmla="*/ 2147483647 w 54"/>
                <a:gd name="T25" fmla="*/ 2147483647 h 40"/>
                <a:gd name="T26" fmla="*/ 2147483647 w 54"/>
                <a:gd name="T27" fmla="*/ 2147483647 h 40"/>
                <a:gd name="T28" fmla="*/ 2147483647 w 54"/>
                <a:gd name="T29" fmla="*/ 2147483647 h 40"/>
                <a:gd name="T30" fmla="*/ 2147483647 w 54"/>
                <a:gd name="T31" fmla="*/ 2147483647 h 40"/>
                <a:gd name="T32" fmla="*/ 2147483647 w 54"/>
                <a:gd name="T33" fmla="*/ 2147483647 h 40"/>
                <a:gd name="T34" fmla="*/ 2147483647 w 54"/>
                <a:gd name="T35" fmla="*/ 2147483647 h 40"/>
                <a:gd name="T36" fmla="*/ 2147483647 w 54"/>
                <a:gd name="T37" fmla="*/ 2147483647 h 40"/>
                <a:gd name="T38" fmla="*/ 2147483647 w 54"/>
                <a:gd name="T39" fmla="*/ 2147483647 h 40"/>
                <a:gd name="T40" fmla="*/ 2147483647 w 54"/>
                <a:gd name="T41" fmla="*/ 2147483647 h 40"/>
                <a:gd name="T42" fmla="*/ 2147483647 w 54"/>
                <a:gd name="T43" fmla="*/ 2147483647 h 40"/>
                <a:gd name="T44" fmla="*/ 2147483647 w 54"/>
                <a:gd name="T45" fmla="*/ 2147483647 h 40"/>
                <a:gd name="T46" fmla="*/ 2147483647 w 54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"/>
                <a:gd name="T73" fmla="*/ 0 h 40"/>
                <a:gd name="T74" fmla="*/ 54 w 54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" h="40">
                  <a:moveTo>
                    <a:pt x="5" y="40"/>
                  </a:moveTo>
                  <a:lnTo>
                    <a:pt x="5" y="31"/>
                  </a:lnTo>
                  <a:lnTo>
                    <a:pt x="1" y="21"/>
                  </a:lnTo>
                  <a:lnTo>
                    <a:pt x="5" y="13"/>
                  </a:lnTo>
                  <a:lnTo>
                    <a:pt x="0" y="7"/>
                  </a:lnTo>
                  <a:lnTo>
                    <a:pt x="3" y="0"/>
                  </a:lnTo>
                  <a:lnTo>
                    <a:pt x="9" y="4"/>
                  </a:lnTo>
                  <a:lnTo>
                    <a:pt x="20" y="7"/>
                  </a:lnTo>
                  <a:lnTo>
                    <a:pt x="30" y="5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54" y="5"/>
                  </a:lnTo>
                  <a:lnTo>
                    <a:pt x="54" y="11"/>
                  </a:lnTo>
                  <a:lnTo>
                    <a:pt x="50" y="14"/>
                  </a:lnTo>
                  <a:lnTo>
                    <a:pt x="49" y="25"/>
                  </a:lnTo>
                  <a:lnTo>
                    <a:pt x="47" y="31"/>
                  </a:lnTo>
                  <a:lnTo>
                    <a:pt x="41" y="29"/>
                  </a:lnTo>
                  <a:lnTo>
                    <a:pt x="35" y="31"/>
                  </a:lnTo>
                  <a:lnTo>
                    <a:pt x="33" y="39"/>
                  </a:lnTo>
                  <a:lnTo>
                    <a:pt x="28" y="40"/>
                  </a:lnTo>
                  <a:lnTo>
                    <a:pt x="23" y="37"/>
                  </a:lnTo>
                  <a:lnTo>
                    <a:pt x="17" y="36"/>
                  </a:lnTo>
                  <a:lnTo>
                    <a:pt x="11" y="38"/>
                  </a:lnTo>
                  <a:lnTo>
                    <a:pt x="5" y="4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5" name="Freeform 267"/>
            <p:cNvSpPr>
              <a:spLocks/>
            </p:cNvSpPr>
            <p:nvPr/>
          </p:nvSpPr>
          <p:spPr bwMode="gray">
            <a:xfrm>
              <a:off x="2975" y="2158"/>
              <a:ext cx="111" cy="84"/>
            </a:xfrm>
            <a:custGeom>
              <a:avLst/>
              <a:gdLst>
                <a:gd name="T0" fmla="*/ 2147483647 w 85"/>
                <a:gd name="T1" fmla="*/ 2147483647 h 64"/>
                <a:gd name="T2" fmla="*/ 2147483647 w 85"/>
                <a:gd name="T3" fmla="*/ 2147483647 h 64"/>
                <a:gd name="T4" fmla="*/ 2147483647 w 85"/>
                <a:gd name="T5" fmla="*/ 2147483647 h 64"/>
                <a:gd name="T6" fmla="*/ 2147483647 w 85"/>
                <a:gd name="T7" fmla="*/ 2147483647 h 64"/>
                <a:gd name="T8" fmla="*/ 0 w 85"/>
                <a:gd name="T9" fmla="*/ 2147483647 h 64"/>
                <a:gd name="T10" fmla="*/ 2147483647 w 85"/>
                <a:gd name="T11" fmla="*/ 2147483647 h 64"/>
                <a:gd name="T12" fmla="*/ 2147483647 w 85"/>
                <a:gd name="T13" fmla="*/ 2147483647 h 64"/>
                <a:gd name="T14" fmla="*/ 2147483647 w 85"/>
                <a:gd name="T15" fmla="*/ 2147483647 h 64"/>
                <a:gd name="T16" fmla="*/ 2147483647 w 85"/>
                <a:gd name="T17" fmla="*/ 0 h 64"/>
                <a:gd name="T18" fmla="*/ 2147483647 w 85"/>
                <a:gd name="T19" fmla="*/ 2147483647 h 64"/>
                <a:gd name="T20" fmla="*/ 2147483647 w 85"/>
                <a:gd name="T21" fmla="*/ 2147483647 h 64"/>
                <a:gd name="T22" fmla="*/ 2147483647 w 85"/>
                <a:gd name="T23" fmla="*/ 2147483647 h 64"/>
                <a:gd name="T24" fmla="*/ 2147483647 w 85"/>
                <a:gd name="T25" fmla="*/ 0 h 64"/>
                <a:gd name="T26" fmla="*/ 2147483647 w 85"/>
                <a:gd name="T27" fmla="*/ 2147483647 h 64"/>
                <a:gd name="T28" fmla="*/ 2147483647 w 85"/>
                <a:gd name="T29" fmla="*/ 2147483647 h 64"/>
                <a:gd name="T30" fmla="*/ 2147483647 w 85"/>
                <a:gd name="T31" fmla="*/ 2147483647 h 64"/>
                <a:gd name="T32" fmla="*/ 2147483647 w 85"/>
                <a:gd name="T33" fmla="*/ 2147483647 h 64"/>
                <a:gd name="T34" fmla="*/ 2147483647 w 85"/>
                <a:gd name="T35" fmla="*/ 2147483647 h 64"/>
                <a:gd name="T36" fmla="*/ 2147483647 w 85"/>
                <a:gd name="T37" fmla="*/ 2147483647 h 64"/>
                <a:gd name="T38" fmla="*/ 2147483647 w 85"/>
                <a:gd name="T39" fmla="*/ 2147483647 h 64"/>
                <a:gd name="T40" fmla="*/ 2147483647 w 85"/>
                <a:gd name="T41" fmla="*/ 2147483647 h 64"/>
                <a:gd name="T42" fmla="*/ 2147483647 w 85"/>
                <a:gd name="T43" fmla="*/ 2147483647 h 64"/>
                <a:gd name="T44" fmla="*/ 2147483647 w 85"/>
                <a:gd name="T45" fmla="*/ 2147483647 h 64"/>
                <a:gd name="T46" fmla="*/ 2147483647 w 85"/>
                <a:gd name="T47" fmla="*/ 2147483647 h 64"/>
                <a:gd name="T48" fmla="*/ 2147483647 w 85"/>
                <a:gd name="T49" fmla="*/ 2147483647 h 64"/>
                <a:gd name="T50" fmla="*/ 2147483647 w 85"/>
                <a:gd name="T51" fmla="*/ 2147483647 h 64"/>
                <a:gd name="T52" fmla="*/ 2147483647 w 85"/>
                <a:gd name="T53" fmla="*/ 2147483647 h 64"/>
                <a:gd name="T54" fmla="*/ 2147483647 w 85"/>
                <a:gd name="T55" fmla="*/ 2147483647 h 64"/>
                <a:gd name="T56" fmla="*/ 2147483647 w 85"/>
                <a:gd name="T57" fmla="*/ 2147483647 h 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5"/>
                <a:gd name="T88" fmla="*/ 0 h 64"/>
                <a:gd name="T89" fmla="*/ 85 w 85"/>
                <a:gd name="T90" fmla="*/ 64 h 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5" h="64">
                  <a:moveTo>
                    <a:pt x="23" y="57"/>
                  </a:moveTo>
                  <a:lnTo>
                    <a:pt x="18" y="50"/>
                  </a:lnTo>
                  <a:lnTo>
                    <a:pt x="6" y="48"/>
                  </a:lnTo>
                  <a:lnTo>
                    <a:pt x="5" y="37"/>
                  </a:lnTo>
                  <a:lnTo>
                    <a:pt x="0" y="28"/>
                  </a:lnTo>
                  <a:lnTo>
                    <a:pt x="8" y="26"/>
                  </a:lnTo>
                  <a:lnTo>
                    <a:pt x="10" y="14"/>
                  </a:lnTo>
                  <a:lnTo>
                    <a:pt x="17" y="5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7" y="10"/>
                  </a:lnTo>
                  <a:lnTo>
                    <a:pt x="71" y="27"/>
                  </a:lnTo>
                  <a:lnTo>
                    <a:pt x="74" y="31"/>
                  </a:lnTo>
                  <a:lnTo>
                    <a:pt x="74" y="37"/>
                  </a:lnTo>
                  <a:lnTo>
                    <a:pt x="79" y="39"/>
                  </a:lnTo>
                  <a:lnTo>
                    <a:pt x="84" y="38"/>
                  </a:lnTo>
                  <a:lnTo>
                    <a:pt x="85" y="43"/>
                  </a:lnTo>
                  <a:lnTo>
                    <a:pt x="76" y="53"/>
                  </a:lnTo>
                  <a:lnTo>
                    <a:pt x="74" y="62"/>
                  </a:lnTo>
                  <a:lnTo>
                    <a:pt x="62" y="57"/>
                  </a:lnTo>
                  <a:lnTo>
                    <a:pt x="57" y="57"/>
                  </a:lnTo>
                  <a:lnTo>
                    <a:pt x="50" y="62"/>
                  </a:lnTo>
                  <a:lnTo>
                    <a:pt x="40" y="64"/>
                  </a:lnTo>
                  <a:lnTo>
                    <a:pt x="29" y="61"/>
                  </a:lnTo>
                  <a:lnTo>
                    <a:pt x="23" y="57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6" name="Freeform 268"/>
            <p:cNvSpPr>
              <a:spLocks/>
            </p:cNvSpPr>
            <p:nvPr/>
          </p:nvSpPr>
          <p:spPr bwMode="gray">
            <a:xfrm>
              <a:off x="2878" y="2338"/>
              <a:ext cx="35" cy="24"/>
            </a:xfrm>
            <a:custGeom>
              <a:avLst/>
              <a:gdLst>
                <a:gd name="T0" fmla="*/ 2147483647 w 27"/>
                <a:gd name="T1" fmla="*/ 0 h 18"/>
                <a:gd name="T2" fmla="*/ 2147483647 w 27"/>
                <a:gd name="T3" fmla="*/ 2147483647 h 18"/>
                <a:gd name="T4" fmla="*/ 2147483647 w 27"/>
                <a:gd name="T5" fmla="*/ 2147483647 h 18"/>
                <a:gd name="T6" fmla="*/ 2147483647 w 27"/>
                <a:gd name="T7" fmla="*/ 2147483647 h 18"/>
                <a:gd name="T8" fmla="*/ 2147483647 w 27"/>
                <a:gd name="T9" fmla="*/ 2147483647 h 18"/>
                <a:gd name="T10" fmla="*/ 0 w 27"/>
                <a:gd name="T11" fmla="*/ 2147483647 h 18"/>
                <a:gd name="T12" fmla="*/ 0 w 27"/>
                <a:gd name="T13" fmla="*/ 2147483647 h 18"/>
                <a:gd name="T14" fmla="*/ 2147483647 w 27"/>
                <a:gd name="T15" fmla="*/ 2147483647 h 18"/>
                <a:gd name="T16" fmla="*/ 2147483647 w 27"/>
                <a:gd name="T17" fmla="*/ 2147483647 h 18"/>
                <a:gd name="T18" fmla="*/ 2147483647 w 27"/>
                <a:gd name="T19" fmla="*/ 2147483647 h 18"/>
                <a:gd name="T20" fmla="*/ 2147483647 w 27"/>
                <a:gd name="T21" fmla="*/ 2147483647 h 18"/>
                <a:gd name="T22" fmla="*/ 2147483647 w 27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8"/>
                <a:gd name="T38" fmla="*/ 27 w 27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8">
                  <a:moveTo>
                    <a:pt x="27" y="0"/>
                  </a:moveTo>
                  <a:lnTo>
                    <a:pt x="24" y="7"/>
                  </a:lnTo>
                  <a:lnTo>
                    <a:pt x="24" y="18"/>
                  </a:lnTo>
                  <a:lnTo>
                    <a:pt x="12" y="12"/>
                  </a:lnTo>
                  <a:lnTo>
                    <a:pt x="7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1"/>
                  </a:lnTo>
                  <a:lnTo>
                    <a:pt x="7" y="1"/>
                  </a:lnTo>
                  <a:lnTo>
                    <a:pt x="11" y="2"/>
                  </a:lnTo>
                  <a:lnTo>
                    <a:pt x="21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7" name="Freeform 269"/>
            <p:cNvSpPr>
              <a:spLocks/>
            </p:cNvSpPr>
            <p:nvPr/>
          </p:nvSpPr>
          <p:spPr bwMode="gray">
            <a:xfrm>
              <a:off x="2899" y="2367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3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8" name="Freeform 270"/>
            <p:cNvSpPr>
              <a:spLocks/>
            </p:cNvSpPr>
            <p:nvPr/>
          </p:nvSpPr>
          <p:spPr bwMode="gray">
            <a:xfrm>
              <a:off x="3044" y="2270"/>
              <a:ext cx="32" cy="33"/>
            </a:xfrm>
            <a:custGeom>
              <a:avLst/>
              <a:gdLst>
                <a:gd name="T0" fmla="*/ 2147483647 w 25"/>
                <a:gd name="T1" fmla="*/ 2147483647 h 25"/>
                <a:gd name="T2" fmla="*/ 2147483647 w 25"/>
                <a:gd name="T3" fmla="*/ 0 h 25"/>
                <a:gd name="T4" fmla="*/ 2147483647 w 25"/>
                <a:gd name="T5" fmla="*/ 2147483647 h 25"/>
                <a:gd name="T6" fmla="*/ 2147483647 w 25"/>
                <a:gd name="T7" fmla="*/ 2147483647 h 25"/>
                <a:gd name="T8" fmla="*/ 2147483647 w 25"/>
                <a:gd name="T9" fmla="*/ 2147483647 h 25"/>
                <a:gd name="T10" fmla="*/ 2147483647 w 25"/>
                <a:gd name="T11" fmla="*/ 2147483647 h 25"/>
                <a:gd name="T12" fmla="*/ 2147483647 w 25"/>
                <a:gd name="T13" fmla="*/ 2147483647 h 25"/>
                <a:gd name="T14" fmla="*/ 2147483647 w 25"/>
                <a:gd name="T15" fmla="*/ 2147483647 h 25"/>
                <a:gd name="T16" fmla="*/ 2147483647 w 25"/>
                <a:gd name="T17" fmla="*/ 2147483647 h 25"/>
                <a:gd name="T18" fmla="*/ 0 w 25"/>
                <a:gd name="T19" fmla="*/ 2147483647 h 25"/>
                <a:gd name="T20" fmla="*/ 0 w 25"/>
                <a:gd name="T21" fmla="*/ 2147483647 h 25"/>
                <a:gd name="T22" fmla="*/ 2147483647 w 25"/>
                <a:gd name="T23" fmla="*/ 2147483647 h 25"/>
                <a:gd name="T24" fmla="*/ 0 w 25"/>
                <a:gd name="T25" fmla="*/ 2147483647 h 25"/>
                <a:gd name="T26" fmla="*/ 2147483647 w 25"/>
                <a:gd name="T27" fmla="*/ 2147483647 h 25"/>
                <a:gd name="T28" fmla="*/ 2147483647 w 25"/>
                <a:gd name="T29" fmla="*/ 2147483647 h 25"/>
                <a:gd name="T30" fmla="*/ 2147483647 w 25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5"/>
                <a:gd name="T49" fmla="*/ 0 h 25"/>
                <a:gd name="T50" fmla="*/ 25 w 25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5" h="25">
                  <a:moveTo>
                    <a:pt x="2" y="2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25" y="12"/>
                  </a:lnTo>
                  <a:lnTo>
                    <a:pt x="24" y="16"/>
                  </a:lnTo>
                  <a:lnTo>
                    <a:pt x="19" y="16"/>
                  </a:lnTo>
                  <a:lnTo>
                    <a:pt x="13" y="15"/>
                  </a:lnTo>
                  <a:lnTo>
                    <a:pt x="12" y="19"/>
                  </a:lnTo>
                  <a:lnTo>
                    <a:pt x="5" y="20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0" y="19"/>
                  </a:lnTo>
                  <a:lnTo>
                    <a:pt x="4" y="13"/>
                  </a:lnTo>
                  <a:lnTo>
                    <a:pt x="5" y="7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399" name="Freeform 271"/>
            <p:cNvSpPr>
              <a:spLocks/>
            </p:cNvSpPr>
            <p:nvPr/>
          </p:nvSpPr>
          <p:spPr bwMode="gray">
            <a:xfrm>
              <a:off x="3013" y="2381"/>
              <a:ext cx="31" cy="11"/>
            </a:xfrm>
            <a:custGeom>
              <a:avLst/>
              <a:gdLst>
                <a:gd name="T0" fmla="*/ 0 w 23"/>
                <a:gd name="T1" fmla="*/ 2147483647 h 8"/>
                <a:gd name="T2" fmla="*/ 2147483647 w 23"/>
                <a:gd name="T3" fmla="*/ 0 h 8"/>
                <a:gd name="T4" fmla="*/ 2147483647 w 23"/>
                <a:gd name="T5" fmla="*/ 0 h 8"/>
                <a:gd name="T6" fmla="*/ 2147483647 w 23"/>
                <a:gd name="T7" fmla="*/ 2147483647 h 8"/>
                <a:gd name="T8" fmla="*/ 2147483647 w 23"/>
                <a:gd name="T9" fmla="*/ 2147483647 h 8"/>
                <a:gd name="T10" fmla="*/ 2147483647 w 23"/>
                <a:gd name="T11" fmla="*/ 2147483647 h 8"/>
                <a:gd name="T12" fmla="*/ 2147483647 w 23"/>
                <a:gd name="T13" fmla="*/ 2147483647 h 8"/>
                <a:gd name="T14" fmla="*/ 2147483647 w 23"/>
                <a:gd name="T15" fmla="*/ 2147483647 h 8"/>
                <a:gd name="T16" fmla="*/ 2147483647 w 23"/>
                <a:gd name="T17" fmla="*/ 2147483647 h 8"/>
                <a:gd name="T18" fmla="*/ 2147483647 w 23"/>
                <a:gd name="T19" fmla="*/ 2147483647 h 8"/>
                <a:gd name="T20" fmla="*/ 2147483647 w 23"/>
                <a:gd name="T21" fmla="*/ 2147483647 h 8"/>
                <a:gd name="T22" fmla="*/ 2147483647 w 23"/>
                <a:gd name="T23" fmla="*/ 2147483647 h 8"/>
                <a:gd name="T24" fmla="*/ 2147483647 w 23"/>
                <a:gd name="T25" fmla="*/ 2147483647 h 8"/>
                <a:gd name="T26" fmla="*/ 2147483647 w 23"/>
                <a:gd name="T27" fmla="*/ 2147483647 h 8"/>
                <a:gd name="T28" fmla="*/ 2147483647 w 23"/>
                <a:gd name="T29" fmla="*/ 2147483647 h 8"/>
                <a:gd name="T30" fmla="*/ 0 w 23"/>
                <a:gd name="T31" fmla="*/ 214748364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8"/>
                <a:gd name="T50" fmla="*/ 23 w 23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8">
                  <a:moveTo>
                    <a:pt x="0" y="2"/>
                  </a:moveTo>
                  <a:lnTo>
                    <a:pt x="1" y="0"/>
                  </a:lnTo>
                  <a:lnTo>
                    <a:pt x="7" y="0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1" y="7"/>
                  </a:lnTo>
                  <a:lnTo>
                    <a:pt x="19" y="8"/>
                  </a:lnTo>
                  <a:lnTo>
                    <a:pt x="12" y="8"/>
                  </a:lnTo>
                  <a:lnTo>
                    <a:pt x="7" y="5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0" name="Freeform 272"/>
            <p:cNvSpPr>
              <a:spLocks/>
            </p:cNvSpPr>
            <p:nvPr/>
          </p:nvSpPr>
          <p:spPr bwMode="gray">
            <a:xfrm>
              <a:off x="3033" y="2355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1" name="Freeform 273"/>
            <p:cNvSpPr>
              <a:spLocks/>
            </p:cNvSpPr>
            <p:nvPr/>
          </p:nvSpPr>
          <p:spPr bwMode="gray">
            <a:xfrm>
              <a:off x="3054" y="2377"/>
              <a:ext cx="5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2" name="Freeform 274"/>
            <p:cNvSpPr>
              <a:spLocks/>
            </p:cNvSpPr>
            <p:nvPr/>
          </p:nvSpPr>
          <p:spPr bwMode="gray">
            <a:xfrm>
              <a:off x="2744" y="2256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3" name="Freeform 275"/>
            <p:cNvSpPr>
              <a:spLocks/>
            </p:cNvSpPr>
            <p:nvPr/>
          </p:nvSpPr>
          <p:spPr bwMode="gray">
            <a:xfrm>
              <a:off x="2894" y="2187"/>
              <a:ext cx="66" cy="77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2147483647 h 59"/>
                <a:gd name="T4" fmla="*/ 2147483647 w 51"/>
                <a:gd name="T5" fmla="*/ 2147483647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2147483647 w 51"/>
                <a:gd name="T11" fmla="*/ 2147483647 h 59"/>
                <a:gd name="T12" fmla="*/ 2147483647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0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0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"/>
                <a:gd name="T103" fmla="*/ 0 h 59"/>
                <a:gd name="T104" fmla="*/ 51 w 51"/>
                <a:gd name="T105" fmla="*/ 59 h 5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" h="59">
                  <a:moveTo>
                    <a:pt x="43" y="59"/>
                  </a:moveTo>
                  <a:lnTo>
                    <a:pt x="37" y="57"/>
                  </a:lnTo>
                  <a:lnTo>
                    <a:pt x="35" y="52"/>
                  </a:lnTo>
                  <a:lnTo>
                    <a:pt x="27" y="47"/>
                  </a:lnTo>
                  <a:lnTo>
                    <a:pt x="20" y="42"/>
                  </a:lnTo>
                  <a:lnTo>
                    <a:pt x="15" y="36"/>
                  </a:lnTo>
                  <a:lnTo>
                    <a:pt x="14" y="31"/>
                  </a:lnTo>
                  <a:lnTo>
                    <a:pt x="11" y="28"/>
                  </a:lnTo>
                  <a:lnTo>
                    <a:pt x="8" y="22"/>
                  </a:lnTo>
                  <a:lnTo>
                    <a:pt x="5" y="24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18" y="13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5" y="10"/>
                  </a:lnTo>
                  <a:lnTo>
                    <a:pt x="48" y="12"/>
                  </a:lnTo>
                  <a:lnTo>
                    <a:pt x="51" y="22"/>
                  </a:lnTo>
                  <a:lnTo>
                    <a:pt x="39" y="23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7" y="25"/>
                  </a:lnTo>
                  <a:lnTo>
                    <a:pt x="24" y="24"/>
                  </a:lnTo>
                  <a:lnTo>
                    <a:pt x="21" y="26"/>
                  </a:lnTo>
                  <a:lnTo>
                    <a:pt x="23" y="35"/>
                  </a:lnTo>
                  <a:lnTo>
                    <a:pt x="30" y="42"/>
                  </a:lnTo>
                  <a:lnTo>
                    <a:pt x="38" y="50"/>
                  </a:lnTo>
                  <a:lnTo>
                    <a:pt x="39" y="55"/>
                  </a:lnTo>
                  <a:lnTo>
                    <a:pt x="43" y="57"/>
                  </a:lnTo>
                  <a:lnTo>
                    <a:pt x="43" y="5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4" name="Freeform 276"/>
            <p:cNvSpPr>
              <a:spLocks/>
            </p:cNvSpPr>
            <p:nvPr/>
          </p:nvSpPr>
          <p:spPr bwMode="gray">
            <a:xfrm>
              <a:off x="2921" y="2211"/>
              <a:ext cx="42" cy="50"/>
            </a:xfrm>
            <a:custGeom>
              <a:avLst/>
              <a:gdLst>
                <a:gd name="T0" fmla="*/ 2147483647 w 32"/>
                <a:gd name="T1" fmla="*/ 2147483647 h 39"/>
                <a:gd name="T2" fmla="*/ 2147483647 w 32"/>
                <a:gd name="T3" fmla="*/ 2147483647 h 39"/>
                <a:gd name="T4" fmla="*/ 2147483647 w 32"/>
                <a:gd name="T5" fmla="*/ 2147483647 h 39"/>
                <a:gd name="T6" fmla="*/ 2147483647 w 32"/>
                <a:gd name="T7" fmla="*/ 2147483647 h 39"/>
                <a:gd name="T8" fmla="*/ 2147483647 w 32"/>
                <a:gd name="T9" fmla="*/ 2147483647 h 39"/>
                <a:gd name="T10" fmla="*/ 0 w 32"/>
                <a:gd name="T11" fmla="*/ 2147483647 h 39"/>
                <a:gd name="T12" fmla="*/ 2147483647 w 32"/>
                <a:gd name="T13" fmla="*/ 2147483647 h 39"/>
                <a:gd name="T14" fmla="*/ 2147483647 w 32"/>
                <a:gd name="T15" fmla="*/ 2147483647 h 39"/>
                <a:gd name="T16" fmla="*/ 2147483647 w 32"/>
                <a:gd name="T17" fmla="*/ 2147483647 h 39"/>
                <a:gd name="T18" fmla="*/ 2147483647 w 32"/>
                <a:gd name="T19" fmla="*/ 0 h 39"/>
                <a:gd name="T20" fmla="*/ 2147483647 w 32"/>
                <a:gd name="T21" fmla="*/ 2147483647 h 39"/>
                <a:gd name="T22" fmla="*/ 2147483647 w 32"/>
                <a:gd name="T23" fmla="*/ 2147483647 h 39"/>
                <a:gd name="T24" fmla="*/ 2147483647 w 32"/>
                <a:gd name="T25" fmla="*/ 2147483647 h 39"/>
                <a:gd name="T26" fmla="*/ 2147483647 w 32"/>
                <a:gd name="T27" fmla="*/ 2147483647 h 39"/>
                <a:gd name="T28" fmla="*/ 2147483647 w 32"/>
                <a:gd name="T29" fmla="*/ 2147483647 h 39"/>
                <a:gd name="T30" fmla="*/ 2147483647 w 32"/>
                <a:gd name="T31" fmla="*/ 2147483647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39"/>
                <a:gd name="T50" fmla="*/ 32 w 3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39">
                  <a:moveTo>
                    <a:pt x="22" y="39"/>
                  </a:moveTo>
                  <a:lnTo>
                    <a:pt x="18" y="37"/>
                  </a:lnTo>
                  <a:lnTo>
                    <a:pt x="17" y="32"/>
                  </a:lnTo>
                  <a:lnTo>
                    <a:pt x="9" y="24"/>
                  </a:lnTo>
                  <a:lnTo>
                    <a:pt x="2" y="17"/>
                  </a:lnTo>
                  <a:lnTo>
                    <a:pt x="0" y="8"/>
                  </a:lnTo>
                  <a:lnTo>
                    <a:pt x="3" y="6"/>
                  </a:lnTo>
                  <a:lnTo>
                    <a:pt x="6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8" y="5"/>
                  </a:lnTo>
                  <a:lnTo>
                    <a:pt x="30" y="4"/>
                  </a:lnTo>
                  <a:lnTo>
                    <a:pt x="32" y="12"/>
                  </a:lnTo>
                  <a:lnTo>
                    <a:pt x="32" y="25"/>
                  </a:lnTo>
                  <a:lnTo>
                    <a:pt x="25" y="35"/>
                  </a:lnTo>
                  <a:lnTo>
                    <a:pt x="22" y="3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5" name="Freeform 277"/>
            <p:cNvSpPr>
              <a:spLocks/>
            </p:cNvSpPr>
            <p:nvPr/>
          </p:nvSpPr>
          <p:spPr bwMode="gray">
            <a:xfrm>
              <a:off x="2950" y="2194"/>
              <a:ext cx="57" cy="79"/>
            </a:xfrm>
            <a:custGeom>
              <a:avLst/>
              <a:gdLst>
                <a:gd name="T0" fmla="*/ 2147483647 w 44"/>
                <a:gd name="T1" fmla="*/ 2147483647 h 61"/>
                <a:gd name="T2" fmla="*/ 2147483647 w 44"/>
                <a:gd name="T3" fmla="*/ 2147483647 h 61"/>
                <a:gd name="T4" fmla="*/ 2147483647 w 44"/>
                <a:gd name="T5" fmla="*/ 2147483647 h 61"/>
                <a:gd name="T6" fmla="*/ 2147483647 w 44"/>
                <a:gd name="T7" fmla="*/ 2147483647 h 61"/>
                <a:gd name="T8" fmla="*/ 2147483647 w 44"/>
                <a:gd name="T9" fmla="*/ 2147483647 h 61"/>
                <a:gd name="T10" fmla="*/ 2147483647 w 44"/>
                <a:gd name="T11" fmla="*/ 2147483647 h 61"/>
                <a:gd name="T12" fmla="*/ 2147483647 w 44"/>
                <a:gd name="T13" fmla="*/ 2147483647 h 61"/>
                <a:gd name="T14" fmla="*/ 2147483647 w 44"/>
                <a:gd name="T15" fmla="*/ 2147483647 h 61"/>
                <a:gd name="T16" fmla="*/ 2147483647 w 44"/>
                <a:gd name="T17" fmla="*/ 2147483647 h 61"/>
                <a:gd name="T18" fmla="*/ 2147483647 w 44"/>
                <a:gd name="T19" fmla="*/ 2147483647 h 61"/>
                <a:gd name="T20" fmla="*/ 2147483647 w 44"/>
                <a:gd name="T21" fmla="*/ 2147483647 h 61"/>
                <a:gd name="T22" fmla="*/ 2147483647 w 44"/>
                <a:gd name="T23" fmla="*/ 2147483647 h 61"/>
                <a:gd name="T24" fmla="*/ 2147483647 w 44"/>
                <a:gd name="T25" fmla="*/ 2147483647 h 61"/>
                <a:gd name="T26" fmla="*/ 2147483647 w 44"/>
                <a:gd name="T27" fmla="*/ 2147483647 h 61"/>
                <a:gd name="T28" fmla="*/ 0 w 44"/>
                <a:gd name="T29" fmla="*/ 2147483647 h 61"/>
                <a:gd name="T30" fmla="*/ 0 w 44"/>
                <a:gd name="T31" fmla="*/ 2147483647 h 61"/>
                <a:gd name="T32" fmla="*/ 2147483647 w 44"/>
                <a:gd name="T33" fmla="*/ 2147483647 h 61"/>
                <a:gd name="T34" fmla="*/ 2147483647 w 44"/>
                <a:gd name="T35" fmla="*/ 2147483647 h 61"/>
                <a:gd name="T36" fmla="*/ 2147483647 w 44"/>
                <a:gd name="T37" fmla="*/ 2147483647 h 61"/>
                <a:gd name="T38" fmla="*/ 2147483647 w 44"/>
                <a:gd name="T39" fmla="*/ 2147483647 h 61"/>
                <a:gd name="T40" fmla="*/ 2147483647 w 44"/>
                <a:gd name="T41" fmla="*/ 2147483647 h 61"/>
                <a:gd name="T42" fmla="*/ 2147483647 w 44"/>
                <a:gd name="T43" fmla="*/ 2147483647 h 61"/>
                <a:gd name="T44" fmla="*/ 2147483647 w 44"/>
                <a:gd name="T45" fmla="*/ 0 h 61"/>
                <a:gd name="T46" fmla="*/ 2147483647 w 44"/>
                <a:gd name="T47" fmla="*/ 2147483647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61"/>
                <a:gd name="T74" fmla="*/ 44 w 44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61">
                  <a:moveTo>
                    <a:pt x="19" y="1"/>
                  </a:moveTo>
                  <a:lnTo>
                    <a:pt x="24" y="10"/>
                  </a:lnTo>
                  <a:lnTo>
                    <a:pt x="25" y="21"/>
                  </a:lnTo>
                  <a:lnTo>
                    <a:pt x="37" y="23"/>
                  </a:lnTo>
                  <a:lnTo>
                    <a:pt x="42" y="30"/>
                  </a:lnTo>
                  <a:lnTo>
                    <a:pt x="39" y="37"/>
                  </a:lnTo>
                  <a:lnTo>
                    <a:pt x="44" y="43"/>
                  </a:lnTo>
                  <a:lnTo>
                    <a:pt x="40" y="51"/>
                  </a:lnTo>
                  <a:lnTo>
                    <a:pt x="31" y="55"/>
                  </a:lnTo>
                  <a:lnTo>
                    <a:pt x="23" y="61"/>
                  </a:lnTo>
                  <a:lnTo>
                    <a:pt x="20" y="53"/>
                  </a:lnTo>
                  <a:lnTo>
                    <a:pt x="14" y="51"/>
                  </a:lnTo>
                  <a:lnTo>
                    <a:pt x="10" y="54"/>
                  </a:lnTo>
                  <a:lnTo>
                    <a:pt x="8" y="60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10" y="38"/>
                  </a:lnTo>
                  <a:lnTo>
                    <a:pt x="10" y="25"/>
                  </a:lnTo>
                  <a:lnTo>
                    <a:pt x="8" y="17"/>
                  </a:lnTo>
                  <a:lnTo>
                    <a:pt x="5" y="7"/>
                  </a:lnTo>
                  <a:lnTo>
                    <a:pt x="6" y="4"/>
                  </a:lnTo>
                  <a:lnTo>
                    <a:pt x="17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6" name="Freeform 278"/>
            <p:cNvSpPr>
              <a:spLocks/>
            </p:cNvSpPr>
            <p:nvPr/>
          </p:nvSpPr>
          <p:spPr bwMode="gray">
            <a:xfrm>
              <a:off x="2977" y="2260"/>
              <a:ext cx="30" cy="31"/>
            </a:xfrm>
            <a:custGeom>
              <a:avLst/>
              <a:gdLst>
                <a:gd name="T0" fmla="*/ 2147483647 w 23"/>
                <a:gd name="T1" fmla="*/ 2147483647 h 24"/>
                <a:gd name="T2" fmla="*/ 2147483647 w 23"/>
                <a:gd name="T3" fmla="*/ 2147483647 h 24"/>
                <a:gd name="T4" fmla="*/ 2147483647 w 23"/>
                <a:gd name="T5" fmla="*/ 0 h 24"/>
                <a:gd name="T6" fmla="*/ 2147483647 w 23"/>
                <a:gd name="T7" fmla="*/ 2147483647 h 24"/>
                <a:gd name="T8" fmla="*/ 2147483647 w 23"/>
                <a:gd name="T9" fmla="*/ 2147483647 h 24"/>
                <a:gd name="T10" fmla="*/ 2147483647 w 23"/>
                <a:gd name="T11" fmla="*/ 2147483647 h 24"/>
                <a:gd name="T12" fmla="*/ 2147483647 w 23"/>
                <a:gd name="T13" fmla="*/ 2147483647 h 24"/>
                <a:gd name="T14" fmla="*/ 2147483647 w 23"/>
                <a:gd name="T15" fmla="*/ 2147483647 h 24"/>
                <a:gd name="T16" fmla="*/ 0 w 23"/>
                <a:gd name="T17" fmla="*/ 2147483647 h 24"/>
                <a:gd name="T18" fmla="*/ 2147483647 w 23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"/>
                <a:gd name="T31" fmla="*/ 0 h 24"/>
                <a:gd name="T32" fmla="*/ 23 w 2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" h="24">
                  <a:moveTo>
                    <a:pt x="2" y="10"/>
                  </a:moveTo>
                  <a:lnTo>
                    <a:pt x="10" y="4"/>
                  </a:lnTo>
                  <a:lnTo>
                    <a:pt x="19" y="0"/>
                  </a:lnTo>
                  <a:lnTo>
                    <a:pt x="23" y="10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5" y="24"/>
                  </a:lnTo>
                  <a:lnTo>
                    <a:pt x="4" y="24"/>
                  </a:lnTo>
                  <a:lnTo>
                    <a:pt x="0" y="1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7" name="Freeform 279"/>
            <p:cNvSpPr>
              <a:spLocks/>
            </p:cNvSpPr>
            <p:nvPr/>
          </p:nvSpPr>
          <p:spPr bwMode="gray">
            <a:xfrm>
              <a:off x="2834" y="2253"/>
              <a:ext cx="9" cy="28"/>
            </a:xfrm>
            <a:custGeom>
              <a:avLst/>
              <a:gdLst>
                <a:gd name="T0" fmla="*/ 2147483647 w 7"/>
                <a:gd name="T1" fmla="*/ 0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2147483647 h 22"/>
                <a:gd name="T14" fmla="*/ 2147483647 w 7"/>
                <a:gd name="T15" fmla="*/ 2147483647 h 22"/>
                <a:gd name="T16" fmla="*/ 2147483647 w 7"/>
                <a:gd name="T17" fmla="*/ 2147483647 h 22"/>
                <a:gd name="T18" fmla="*/ 2147483647 w 7"/>
                <a:gd name="T19" fmla="*/ 0 h 22"/>
                <a:gd name="T20" fmla="*/ 2147483647 w 7"/>
                <a:gd name="T21" fmla="*/ 0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"/>
                <a:gd name="T34" fmla="*/ 0 h 22"/>
                <a:gd name="T35" fmla="*/ 7 w 7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" h="22">
                  <a:moveTo>
                    <a:pt x="6" y="0"/>
                  </a:moveTo>
                  <a:lnTo>
                    <a:pt x="6" y="4"/>
                  </a:lnTo>
                  <a:lnTo>
                    <a:pt x="7" y="8"/>
                  </a:lnTo>
                  <a:lnTo>
                    <a:pt x="5" y="20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0"/>
                  </a:lnTo>
                  <a:lnTo>
                    <a:pt x="1" y="7"/>
                  </a:lnTo>
                  <a:lnTo>
                    <a:pt x="5" y="4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8" name="Freeform 280"/>
            <p:cNvSpPr>
              <a:spLocks/>
            </p:cNvSpPr>
            <p:nvPr/>
          </p:nvSpPr>
          <p:spPr bwMode="gray">
            <a:xfrm>
              <a:off x="2747" y="2324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09" name="Freeform 281"/>
            <p:cNvSpPr>
              <a:spLocks/>
            </p:cNvSpPr>
            <p:nvPr/>
          </p:nvSpPr>
          <p:spPr bwMode="gray">
            <a:xfrm>
              <a:off x="2759" y="2315"/>
              <a:ext cx="11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0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7" y="5"/>
                  </a:lnTo>
                  <a:lnTo>
                    <a:pt x="2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0" name="Freeform 282"/>
            <p:cNvSpPr>
              <a:spLocks/>
            </p:cNvSpPr>
            <p:nvPr/>
          </p:nvSpPr>
          <p:spPr bwMode="gray">
            <a:xfrm>
              <a:off x="2774" y="230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1" name="Freeform 283"/>
            <p:cNvSpPr>
              <a:spLocks/>
            </p:cNvSpPr>
            <p:nvPr/>
          </p:nvSpPr>
          <p:spPr bwMode="gray">
            <a:xfrm>
              <a:off x="2674" y="2100"/>
              <a:ext cx="156" cy="163"/>
            </a:xfrm>
            <a:custGeom>
              <a:avLst/>
              <a:gdLst>
                <a:gd name="T0" fmla="*/ 2147483647 w 119"/>
                <a:gd name="T1" fmla="*/ 2147483647 h 125"/>
                <a:gd name="T2" fmla="*/ 2147483647 w 119"/>
                <a:gd name="T3" fmla="*/ 2147483647 h 125"/>
                <a:gd name="T4" fmla="*/ 2147483647 w 119"/>
                <a:gd name="T5" fmla="*/ 2147483647 h 125"/>
                <a:gd name="T6" fmla="*/ 2147483647 w 119"/>
                <a:gd name="T7" fmla="*/ 2147483647 h 125"/>
                <a:gd name="T8" fmla="*/ 2147483647 w 119"/>
                <a:gd name="T9" fmla="*/ 2147483647 h 125"/>
                <a:gd name="T10" fmla="*/ 2147483647 w 119"/>
                <a:gd name="T11" fmla="*/ 2147483647 h 125"/>
                <a:gd name="T12" fmla="*/ 2147483647 w 119"/>
                <a:gd name="T13" fmla="*/ 2147483647 h 125"/>
                <a:gd name="T14" fmla="*/ 2147483647 w 119"/>
                <a:gd name="T15" fmla="*/ 2147483647 h 125"/>
                <a:gd name="T16" fmla="*/ 2147483647 w 119"/>
                <a:gd name="T17" fmla="*/ 2147483647 h 125"/>
                <a:gd name="T18" fmla="*/ 2147483647 w 119"/>
                <a:gd name="T19" fmla="*/ 2147483647 h 125"/>
                <a:gd name="T20" fmla="*/ 2147483647 w 119"/>
                <a:gd name="T21" fmla="*/ 2147483647 h 125"/>
                <a:gd name="T22" fmla="*/ 2147483647 w 119"/>
                <a:gd name="T23" fmla="*/ 2147483647 h 125"/>
                <a:gd name="T24" fmla="*/ 2147483647 w 119"/>
                <a:gd name="T25" fmla="*/ 2147483647 h 125"/>
                <a:gd name="T26" fmla="*/ 2147483647 w 119"/>
                <a:gd name="T27" fmla="*/ 2147483647 h 125"/>
                <a:gd name="T28" fmla="*/ 2147483647 w 119"/>
                <a:gd name="T29" fmla="*/ 2147483647 h 125"/>
                <a:gd name="T30" fmla="*/ 2147483647 w 119"/>
                <a:gd name="T31" fmla="*/ 2147483647 h 125"/>
                <a:gd name="T32" fmla="*/ 2147483647 w 119"/>
                <a:gd name="T33" fmla="*/ 2147483647 h 125"/>
                <a:gd name="T34" fmla="*/ 2147483647 w 119"/>
                <a:gd name="T35" fmla="*/ 2147483647 h 125"/>
                <a:gd name="T36" fmla="*/ 2147483647 w 119"/>
                <a:gd name="T37" fmla="*/ 2147483647 h 125"/>
                <a:gd name="T38" fmla="*/ 2147483647 w 119"/>
                <a:gd name="T39" fmla="*/ 2147483647 h 125"/>
                <a:gd name="T40" fmla="*/ 2147483647 w 119"/>
                <a:gd name="T41" fmla="*/ 2147483647 h 125"/>
                <a:gd name="T42" fmla="*/ 2147483647 w 119"/>
                <a:gd name="T43" fmla="*/ 2147483647 h 125"/>
                <a:gd name="T44" fmla="*/ 2147483647 w 119"/>
                <a:gd name="T45" fmla="*/ 2147483647 h 125"/>
                <a:gd name="T46" fmla="*/ 2147483647 w 119"/>
                <a:gd name="T47" fmla="*/ 2147483647 h 125"/>
                <a:gd name="T48" fmla="*/ 2147483647 w 119"/>
                <a:gd name="T49" fmla="*/ 0 h 125"/>
                <a:gd name="T50" fmla="*/ 2147483647 w 119"/>
                <a:gd name="T51" fmla="*/ 2147483647 h 125"/>
                <a:gd name="T52" fmla="*/ 2147483647 w 119"/>
                <a:gd name="T53" fmla="*/ 2147483647 h 125"/>
                <a:gd name="T54" fmla="*/ 2147483647 w 119"/>
                <a:gd name="T55" fmla="*/ 2147483647 h 125"/>
                <a:gd name="T56" fmla="*/ 2147483647 w 119"/>
                <a:gd name="T57" fmla="*/ 2147483647 h 125"/>
                <a:gd name="T58" fmla="*/ 2147483647 w 119"/>
                <a:gd name="T59" fmla="*/ 2147483647 h 125"/>
                <a:gd name="T60" fmla="*/ 2147483647 w 119"/>
                <a:gd name="T61" fmla="*/ 2147483647 h 125"/>
                <a:gd name="T62" fmla="*/ 2147483647 w 119"/>
                <a:gd name="T63" fmla="*/ 2147483647 h 125"/>
                <a:gd name="T64" fmla="*/ 2147483647 w 119"/>
                <a:gd name="T65" fmla="*/ 2147483647 h 125"/>
                <a:gd name="T66" fmla="*/ 2147483647 w 119"/>
                <a:gd name="T67" fmla="*/ 2147483647 h 125"/>
                <a:gd name="T68" fmla="*/ 2147483647 w 119"/>
                <a:gd name="T69" fmla="*/ 2147483647 h 125"/>
                <a:gd name="T70" fmla="*/ 2147483647 w 119"/>
                <a:gd name="T71" fmla="*/ 2147483647 h 125"/>
                <a:gd name="T72" fmla="*/ 2147483647 w 119"/>
                <a:gd name="T73" fmla="*/ 2147483647 h 125"/>
                <a:gd name="T74" fmla="*/ 2147483647 w 119"/>
                <a:gd name="T75" fmla="*/ 2147483647 h 125"/>
                <a:gd name="T76" fmla="*/ 2147483647 w 119"/>
                <a:gd name="T77" fmla="*/ 2147483647 h 125"/>
                <a:gd name="T78" fmla="*/ 2147483647 w 119"/>
                <a:gd name="T79" fmla="*/ 2147483647 h 125"/>
                <a:gd name="T80" fmla="*/ 2147483647 w 119"/>
                <a:gd name="T81" fmla="*/ 2147483647 h 1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"/>
                <a:gd name="T124" fmla="*/ 0 h 125"/>
                <a:gd name="T125" fmla="*/ 119 w 119"/>
                <a:gd name="T126" fmla="*/ 125 h 12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" h="125">
                  <a:moveTo>
                    <a:pt x="70" y="125"/>
                  </a:moveTo>
                  <a:lnTo>
                    <a:pt x="60" y="125"/>
                  </a:lnTo>
                  <a:lnTo>
                    <a:pt x="56" y="123"/>
                  </a:lnTo>
                  <a:lnTo>
                    <a:pt x="57" y="121"/>
                  </a:lnTo>
                  <a:lnTo>
                    <a:pt x="56" y="120"/>
                  </a:lnTo>
                  <a:lnTo>
                    <a:pt x="54" y="121"/>
                  </a:lnTo>
                  <a:lnTo>
                    <a:pt x="53" y="122"/>
                  </a:lnTo>
                  <a:lnTo>
                    <a:pt x="41" y="123"/>
                  </a:lnTo>
                  <a:lnTo>
                    <a:pt x="38" y="120"/>
                  </a:lnTo>
                  <a:lnTo>
                    <a:pt x="35" y="120"/>
                  </a:lnTo>
                  <a:lnTo>
                    <a:pt x="28" y="115"/>
                  </a:lnTo>
                  <a:lnTo>
                    <a:pt x="31" y="107"/>
                  </a:lnTo>
                  <a:lnTo>
                    <a:pt x="33" y="99"/>
                  </a:lnTo>
                  <a:lnTo>
                    <a:pt x="33" y="92"/>
                  </a:lnTo>
                  <a:lnTo>
                    <a:pt x="36" y="95"/>
                  </a:lnTo>
                  <a:lnTo>
                    <a:pt x="35" y="91"/>
                  </a:lnTo>
                  <a:lnTo>
                    <a:pt x="32" y="90"/>
                  </a:lnTo>
                  <a:lnTo>
                    <a:pt x="31" y="85"/>
                  </a:lnTo>
                  <a:lnTo>
                    <a:pt x="30" y="78"/>
                  </a:lnTo>
                  <a:lnTo>
                    <a:pt x="32" y="77"/>
                  </a:lnTo>
                  <a:lnTo>
                    <a:pt x="32" y="73"/>
                  </a:lnTo>
                  <a:lnTo>
                    <a:pt x="23" y="66"/>
                  </a:lnTo>
                  <a:lnTo>
                    <a:pt x="25" y="61"/>
                  </a:lnTo>
                  <a:lnTo>
                    <a:pt x="21" y="57"/>
                  </a:lnTo>
                  <a:lnTo>
                    <a:pt x="17" y="57"/>
                  </a:lnTo>
                  <a:lnTo>
                    <a:pt x="16" y="54"/>
                  </a:lnTo>
                  <a:lnTo>
                    <a:pt x="11" y="53"/>
                  </a:lnTo>
                  <a:lnTo>
                    <a:pt x="6" y="52"/>
                  </a:lnTo>
                  <a:lnTo>
                    <a:pt x="2" y="49"/>
                  </a:lnTo>
                  <a:lnTo>
                    <a:pt x="2" y="46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7" y="40"/>
                  </a:lnTo>
                  <a:lnTo>
                    <a:pt x="11" y="36"/>
                  </a:lnTo>
                  <a:lnTo>
                    <a:pt x="14" y="37"/>
                  </a:lnTo>
                  <a:lnTo>
                    <a:pt x="20" y="40"/>
                  </a:lnTo>
                  <a:lnTo>
                    <a:pt x="23" y="38"/>
                  </a:lnTo>
                  <a:lnTo>
                    <a:pt x="27" y="40"/>
                  </a:lnTo>
                  <a:lnTo>
                    <a:pt x="30" y="36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30" y="23"/>
                  </a:lnTo>
                  <a:lnTo>
                    <a:pt x="33" y="27"/>
                  </a:lnTo>
                  <a:lnTo>
                    <a:pt x="41" y="27"/>
                  </a:lnTo>
                  <a:lnTo>
                    <a:pt x="41" y="24"/>
                  </a:lnTo>
                  <a:lnTo>
                    <a:pt x="47" y="21"/>
                  </a:lnTo>
                  <a:lnTo>
                    <a:pt x="55" y="15"/>
                  </a:lnTo>
                  <a:lnTo>
                    <a:pt x="58" y="2"/>
                  </a:lnTo>
                  <a:lnTo>
                    <a:pt x="65" y="0"/>
                  </a:lnTo>
                  <a:lnTo>
                    <a:pt x="72" y="9"/>
                  </a:lnTo>
                  <a:lnTo>
                    <a:pt x="80" y="15"/>
                  </a:lnTo>
                  <a:lnTo>
                    <a:pt x="84" y="17"/>
                  </a:lnTo>
                  <a:lnTo>
                    <a:pt x="90" y="19"/>
                  </a:lnTo>
                  <a:lnTo>
                    <a:pt x="97" y="25"/>
                  </a:lnTo>
                  <a:lnTo>
                    <a:pt x="103" y="27"/>
                  </a:lnTo>
                  <a:lnTo>
                    <a:pt x="112" y="27"/>
                  </a:lnTo>
                  <a:lnTo>
                    <a:pt x="119" y="29"/>
                  </a:lnTo>
                  <a:lnTo>
                    <a:pt x="114" y="42"/>
                  </a:lnTo>
                  <a:lnTo>
                    <a:pt x="111" y="55"/>
                  </a:lnTo>
                  <a:lnTo>
                    <a:pt x="106" y="54"/>
                  </a:lnTo>
                  <a:lnTo>
                    <a:pt x="104" y="59"/>
                  </a:lnTo>
                  <a:lnTo>
                    <a:pt x="104" y="63"/>
                  </a:lnTo>
                  <a:lnTo>
                    <a:pt x="101" y="64"/>
                  </a:lnTo>
                  <a:lnTo>
                    <a:pt x="99" y="69"/>
                  </a:lnTo>
                  <a:lnTo>
                    <a:pt x="95" y="74"/>
                  </a:lnTo>
                  <a:lnTo>
                    <a:pt x="97" y="77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3" y="80"/>
                  </a:lnTo>
                  <a:lnTo>
                    <a:pt x="104" y="91"/>
                  </a:lnTo>
                  <a:lnTo>
                    <a:pt x="106" y="101"/>
                  </a:lnTo>
                  <a:lnTo>
                    <a:pt x="111" y="102"/>
                  </a:lnTo>
                  <a:lnTo>
                    <a:pt x="115" y="107"/>
                  </a:lnTo>
                  <a:lnTo>
                    <a:pt x="110" y="111"/>
                  </a:lnTo>
                  <a:lnTo>
                    <a:pt x="105" y="112"/>
                  </a:lnTo>
                  <a:lnTo>
                    <a:pt x="101" y="115"/>
                  </a:lnTo>
                  <a:lnTo>
                    <a:pt x="96" y="117"/>
                  </a:lnTo>
                  <a:lnTo>
                    <a:pt x="91" y="115"/>
                  </a:lnTo>
                  <a:lnTo>
                    <a:pt x="86" y="116"/>
                  </a:lnTo>
                  <a:lnTo>
                    <a:pt x="79" y="112"/>
                  </a:lnTo>
                  <a:lnTo>
                    <a:pt x="72" y="117"/>
                  </a:lnTo>
                  <a:lnTo>
                    <a:pt x="70" y="12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2" name="Freeform 284"/>
            <p:cNvSpPr>
              <a:spLocks/>
            </p:cNvSpPr>
            <p:nvPr/>
          </p:nvSpPr>
          <p:spPr bwMode="gray">
            <a:xfrm>
              <a:off x="2993" y="1925"/>
              <a:ext cx="15" cy="14"/>
            </a:xfrm>
            <a:custGeom>
              <a:avLst/>
              <a:gdLst>
                <a:gd name="T0" fmla="*/ 2147483647 w 12"/>
                <a:gd name="T1" fmla="*/ 2147483647 h 11"/>
                <a:gd name="T2" fmla="*/ 2147483647 w 12"/>
                <a:gd name="T3" fmla="*/ 2147483647 h 11"/>
                <a:gd name="T4" fmla="*/ 2147483647 w 12"/>
                <a:gd name="T5" fmla="*/ 0 h 11"/>
                <a:gd name="T6" fmla="*/ 0 w 12"/>
                <a:gd name="T7" fmla="*/ 2147483647 h 11"/>
                <a:gd name="T8" fmla="*/ 2147483647 w 12"/>
                <a:gd name="T9" fmla="*/ 2147483647 h 11"/>
                <a:gd name="T10" fmla="*/ 2147483647 w 12"/>
                <a:gd name="T11" fmla="*/ 2147483647 h 11"/>
                <a:gd name="T12" fmla="*/ 2147483647 w 12"/>
                <a:gd name="T13" fmla="*/ 2147483647 h 11"/>
                <a:gd name="T14" fmla="*/ 2147483647 w 12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1"/>
                <a:gd name="T26" fmla="*/ 12 w 12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1">
                  <a:moveTo>
                    <a:pt x="12" y="4"/>
                  </a:moveTo>
                  <a:lnTo>
                    <a:pt x="11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4" y="11"/>
                  </a:lnTo>
                  <a:lnTo>
                    <a:pt x="6" y="8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3" name="Freeform 285"/>
            <p:cNvSpPr>
              <a:spLocks noEditPoints="1"/>
            </p:cNvSpPr>
            <p:nvPr/>
          </p:nvSpPr>
          <p:spPr bwMode="gray">
            <a:xfrm>
              <a:off x="2993" y="1913"/>
              <a:ext cx="15" cy="26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2147483647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0 w 12"/>
                <a:gd name="T13" fmla="*/ 2147483647 h 20"/>
                <a:gd name="T14" fmla="*/ 2147483647 w 12"/>
                <a:gd name="T15" fmla="*/ 2147483647 h 20"/>
                <a:gd name="T16" fmla="*/ 2147483647 w 12"/>
                <a:gd name="T17" fmla="*/ 0 h 20"/>
                <a:gd name="T18" fmla="*/ 2147483647 w 12"/>
                <a:gd name="T19" fmla="*/ 0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2147483647 w 12"/>
                <a:gd name="T25" fmla="*/ 2147483647 h 20"/>
                <a:gd name="T26" fmla="*/ 2147483647 w 12"/>
                <a:gd name="T27" fmla="*/ 0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20"/>
                <a:gd name="T44" fmla="*/ 12 w 12"/>
                <a:gd name="T45" fmla="*/ 20 h 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20">
                  <a:moveTo>
                    <a:pt x="1" y="20"/>
                  </a:moveTo>
                  <a:lnTo>
                    <a:pt x="4" y="20"/>
                  </a:lnTo>
                  <a:lnTo>
                    <a:pt x="6" y="17"/>
                  </a:lnTo>
                  <a:lnTo>
                    <a:pt x="12" y="13"/>
                  </a:lnTo>
                  <a:lnTo>
                    <a:pt x="11" y="11"/>
                  </a:lnTo>
                  <a:lnTo>
                    <a:pt x="6" y="9"/>
                  </a:lnTo>
                  <a:lnTo>
                    <a:pt x="0" y="13"/>
                  </a:lnTo>
                  <a:lnTo>
                    <a:pt x="1" y="20"/>
                  </a:lnTo>
                  <a:close/>
                  <a:moveTo>
                    <a:pt x="8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4" y="5"/>
                  </a:lnTo>
                  <a:lnTo>
                    <a:pt x="8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4" name="Freeform 286"/>
            <p:cNvSpPr>
              <a:spLocks noEditPoints="1"/>
            </p:cNvSpPr>
            <p:nvPr/>
          </p:nvSpPr>
          <p:spPr bwMode="gray">
            <a:xfrm>
              <a:off x="2655" y="1929"/>
              <a:ext cx="251" cy="195"/>
            </a:xfrm>
            <a:custGeom>
              <a:avLst/>
              <a:gdLst>
                <a:gd name="T0" fmla="*/ 2147483647 w 192"/>
                <a:gd name="T1" fmla="*/ 2147483647 h 150"/>
                <a:gd name="T2" fmla="*/ 2147483647 w 192"/>
                <a:gd name="T3" fmla="*/ 2147483647 h 150"/>
                <a:gd name="T4" fmla="*/ 2147483647 w 192"/>
                <a:gd name="T5" fmla="*/ 2147483647 h 150"/>
                <a:gd name="T6" fmla="*/ 2147483647 w 192"/>
                <a:gd name="T7" fmla="*/ 2147483647 h 150"/>
                <a:gd name="T8" fmla="*/ 2147483647 w 192"/>
                <a:gd name="T9" fmla="*/ 2147483647 h 150"/>
                <a:gd name="T10" fmla="*/ 2147483647 w 192"/>
                <a:gd name="T11" fmla="*/ 2147483647 h 150"/>
                <a:gd name="T12" fmla="*/ 0 w 192"/>
                <a:gd name="T13" fmla="*/ 2147483647 h 150"/>
                <a:gd name="T14" fmla="*/ 2147483647 w 192"/>
                <a:gd name="T15" fmla="*/ 2147483647 h 150"/>
                <a:gd name="T16" fmla="*/ 2147483647 w 192"/>
                <a:gd name="T17" fmla="*/ 2147483647 h 150"/>
                <a:gd name="T18" fmla="*/ 2147483647 w 192"/>
                <a:gd name="T19" fmla="*/ 2147483647 h 150"/>
                <a:gd name="T20" fmla="*/ 2147483647 w 192"/>
                <a:gd name="T21" fmla="*/ 2147483647 h 150"/>
                <a:gd name="T22" fmla="*/ 2147483647 w 192"/>
                <a:gd name="T23" fmla="*/ 2147483647 h 150"/>
                <a:gd name="T24" fmla="*/ 2147483647 w 192"/>
                <a:gd name="T25" fmla="*/ 2147483647 h 150"/>
                <a:gd name="T26" fmla="*/ 2147483647 w 192"/>
                <a:gd name="T27" fmla="*/ 2147483647 h 150"/>
                <a:gd name="T28" fmla="*/ 2147483647 w 192"/>
                <a:gd name="T29" fmla="*/ 2147483647 h 150"/>
                <a:gd name="T30" fmla="*/ 2147483647 w 192"/>
                <a:gd name="T31" fmla="*/ 2147483647 h 150"/>
                <a:gd name="T32" fmla="*/ 2147483647 w 192"/>
                <a:gd name="T33" fmla="*/ 2147483647 h 150"/>
                <a:gd name="T34" fmla="*/ 2147483647 w 192"/>
                <a:gd name="T35" fmla="*/ 2147483647 h 150"/>
                <a:gd name="T36" fmla="*/ 2147483647 w 192"/>
                <a:gd name="T37" fmla="*/ 2147483647 h 150"/>
                <a:gd name="T38" fmla="*/ 2147483647 w 192"/>
                <a:gd name="T39" fmla="*/ 2147483647 h 150"/>
                <a:gd name="T40" fmla="*/ 2147483647 w 192"/>
                <a:gd name="T41" fmla="*/ 2147483647 h 150"/>
                <a:gd name="T42" fmla="*/ 2147483647 w 192"/>
                <a:gd name="T43" fmla="*/ 2147483647 h 150"/>
                <a:gd name="T44" fmla="*/ 2147483647 w 192"/>
                <a:gd name="T45" fmla="*/ 2147483647 h 150"/>
                <a:gd name="T46" fmla="*/ 2147483647 w 192"/>
                <a:gd name="T47" fmla="*/ 2147483647 h 150"/>
                <a:gd name="T48" fmla="*/ 2147483647 w 192"/>
                <a:gd name="T49" fmla="*/ 2147483647 h 150"/>
                <a:gd name="T50" fmla="*/ 2147483647 w 192"/>
                <a:gd name="T51" fmla="*/ 2147483647 h 150"/>
                <a:gd name="T52" fmla="*/ 2147483647 w 192"/>
                <a:gd name="T53" fmla="*/ 2147483647 h 150"/>
                <a:gd name="T54" fmla="*/ 2147483647 w 192"/>
                <a:gd name="T55" fmla="*/ 2147483647 h 150"/>
                <a:gd name="T56" fmla="*/ 2147483647 w 192"/>
                <a:gd name="T57" fmla="*/ 2147483647 h 150"/>
                <a:gd name="T58" fmla="*/ 2147483647 w 192"/>
                <a:gd name="T59" fmla="*/ 2147483647 h 150"/>
                <a:gd name="T60" fmla="*/ 2147483647 w 192"/>
                <a:gd name="T61" fmla="*/ 2147483647 h 150"/>
                <a:gd name="T62" fmla="*/ 2147483647 w 192"/>
                <a:gd name="T63" fmla="*/ 2147483647 h 150"/>
                <a:gd name="T64" fmla="*/ 2147483647 w 192"/>
                <a:gd name="T65" fmla="*/ 2147483647 h 150"/>
                <a:gd name="T66" fmla="*/ 2147483647 w 192"/>
                <a:gd name="T67" fmla="*/ 2147483647 h 150"/>
                <a:gd name="T68" fmla="*/ 2147483647 w 192"/>
                <a:gd name="T69" fmla="*/ 2147483647 h 150"/>
                <a:gd name="T70" fmla="*/ 2147483647 w 192"/>
                <a:gd name="T71" fmla="*/ 2147483647 h 150"/>
                <a:gd name="T72" fmla="*/ 2147483647 w 192"/>
                <a:gd name="T73" fmla="*/ 2147483647 h 150"/>
                <a:gd name="T74" fmla="*/ 2147483647 w 192"/>
                <a:gd name="T75" fmla="*/ 2147483647 h 150"/>
                <a:gd name="T76" fmla="*/ 2147483647 w 192"/>
                <a:gd name="T77" fmla="*/ 2147483647 h 150"/>
                <a:gd name="T78" fmla="*/ 2147483647 w 192"/>
                <a:gd name="T79" fmla="*/ 2147483647 h 150"/>
                <a:gd name="T80" fmla="*/ 2147483647 w 192"/>
                <a:gd name="T81" fmla="*/ 2147483647 h 150"/>
                <a:gd name="T82" fmla="*/ 2147483647 w 192"/>
                <a:gd name="T83" fmla="*/ 2147483647 h 150"/>
                <a:gd name="T84" fmla="*/ 2147483647 w 192"/>
                <a:gd name="T85" fmla="*/ 2147483647 h 150"/>
                <a:gd name="T86" fmla="*/ 2147483647 w 192"/>
                <a:gd name="T87" fmla="*/ 2147483647 h 150"/>
                <a:gd name="T88" fmla="*/ 2147483647 w 192"/>
                <a:gd name="T89" fmla="*/ 2147483647 h 150"/>
                <a:gd name="T90" fmla="*/ 2147483647 w 192"/>
                <a:gd name="T91" fmla="*/ 2147483647 h 150"/>
                <a:gd name="T92" fmla="*/ 2147483647 w 192"/>
                <a:gd name="T93" fmla="*/ 2147483647 h 150"/>
                <a:gd name="T94" fmla="*/ 2147483647 w 192"/>
                <a:gd name="T95" fmla="*/ 2147483647 h 150"/>
                <a:gd name="T96" fmla="*/ 2147483647 w 192"/>
                <a:gd name="T97" fmla="*/ 2147483647 h 150"/>
                <a:gd name="T98" fmla="*/ 2147483647 w 192"/>
                <a:gd name="T99" fmla="*/ 2147483647 h 150"/>
                <a:gd name="T100" fmla="*/ 2147483647 w 192"/>
                <a:gd name="T101" fmla="*/ 2147483647 h 150"/>
                <a:gd name="T102" fmla="*/ 2147483647 w 192"/>
                <a:gd name="T103" fmla="*/ 2147483647 h 150"/>
                <a:gd name="T104" fmla="*/ 2147483647 w 192"/>
                <a:gd name="T105" fmla="*/ 2147483647 h 150"/>
                <a:gd name="T106" fmla="*/ 2147483647 w 192"/>
                <a:gd name="T107" fmla="*/ 2147483647 h 150"/>
                <a:gd name="T108" fmla="*/ 2147483647 w 192"/>
                <a:gd name="T109" fmla="*/ 2147483647 h 1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2"/>
                <a:gd name="T166" fmla="*/ 0 h 150"/>
                <a:gd name="T167" fmla="*/ 192 w 192"/>
                <a:gd name="T168" fmla="*/ 150 h 15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2" h="150">
                  <a:moveTo>
                    <a:pt x="147" y="57"/>
                  </a:moveTo>
                  <a:lnTo>
                    <a:pt x="149" y="62"/>
                  </a:lnTo>
                  <a:lnTo>
                    <a:pt x="154" y="63"/>
                  </a:lnTo>
                  <a:lnTo>
                    <a:pt x="157" y="59"/>
                  </a:lnTo>
                  <a:lnTo>
                    <a:pt x="156" y="56"/>
                  </a:lnTo>
                  <a:lnTo>
                    <a:pt x="151" y="55"/>
                  </a:lnTo>
                  <a:lnTo>
                    <a:pt x="147" y="57"/>
                  </a:lnTo>
                  <a:close/>
                  <a:moveTo>
                    <a:pt x="189" y="81"/>
                  </a:moveTo>
                  <a:lnTo>
                    <a:pt x="192" y="79"/>
                  </a:lnTo>
                  <a:lnTo>
                    <a:pt x="190" y="78"/>
                  </a:lnTo>
                  <a:lnTo>
                    <a:pt x="189" y="81"/>
                  </a:lnTo>
                  <a:close/>
                  <a:moveTo>
                    <a:pt x="6" y="30"/>
                  </a:moveTo>
                  <a:lnTo>
                    <a:pt x="2" y="35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3"/>
                  </a:lnTo>
                  <a:lnTo>
                    <a:pt x="5" y="40"/>
                  </a:lnTo>
                  <a:lnTo>
                    <a:pt x="8" y="37"/>
                  </a:lnTo>
                  <a:lnTo>
                    <a:pt x="9" y="38"/>
                  </a:lnTo>
                  <a:lnTo>
                    <a:pt x="8" y="41"/>
                  </a:lnTo>
                  <a:lnTo>
                    <a:pt x="6" y="46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6" y="61"/>
                  </a:lnTo>
                  <a:lnTo>
                    <a:pt x="8" y="58"/>
                  </a:lnTo>
                  <a:lnTo>
                    <a:pt x="8" y="53"/>
                  </a:lnTo>
                  <a:lnTo>
                    <a:pt x="12" y="51"/>
                  </a:lnTo>
                  <a:lnTo>
                    <a:pt x="13" y="53"/>
                  </a:lnTo>
                  <a:lnTo>
                    <a:pt x="13" y="57"/>
                  </a:lnTo>
                  <a:lnTo>
                    <a:pt x="14" y="60"/>
                  </a:lnTo>
                  <a:lnTo>
                    <a:pt x="14" y="63"/>
                  </a:lnTo>
                  <a:lnTo>
                    <a:pt x="11" y="66"/>
                  </a:lnTo>
                  <a:lnTo>
                    <a:pt x="11" y="71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26" y="76"/>
                  </a:lnTo>
                  <a:lnTo>
                    <a:pt x="27" y="81"/>
                  </a:lnTo>
                  <a:lnTo>
                    <a:pt x="29" y="85"/>
                  </a:lnTo>
                  <a:lnTo>
                    <a:pt x="31" y="86"/>
                  </a:lnTo>
                  <a:lnTo>
                    <a:pt x="31" y="91"/>
                  </a:lnTo>
                  <a:lnTo>
                    <a:pt x="29" y="94"/>
                  </a:lnTo>
                  <a:lnTo>
                    <a:pt x="24" y="97"/>
                  </a:lnTo>
                  <a:lnTo>
                    <a:pt x="18" y="98"/>
                  </a:lnTo>
                  <a:lnTo>
                    <a:pt x="17" y="103"/>
                  </a:lnTo>
                  <a:lnTo>
                    <a:pt x="19" y="104"/>
                  </a:lnTo>
                  <a:lnTo>
                    <a:pt x="18" y="116"/>
                  </a:lnTo>
                  <a:lnTo>
                    <a:pt x="14" y="116"/>
                  </a:lnTo>
                  <a:lnTo>
                    <a:pt x="11" y="118"/>
                  </a:lnTo>
                  <a:lnTo>
                    <a:pt x="10" y="121"/>
                  </a:lnTo>
                  <a:lnTo>
                    <a:pt x="11" y="123"/>
                  </a:lnTo>
                  <a:lnTo>
                    <a:pt x="21" y="124"/>
                  </a:lnTo>
                  <a:lnTo>
                    <a:pt x="24" y="126"/>
                  </a:lnTo>
                  <a:lnTo>
                    <a:pt x="28" y="127"/>
                  </a:lnTo>
                  <a:lnTo>
                    <a:pt x="29" y="126"/>
                  </a:lnTo>
                  <a:lnTo>
                    <a:pt x="32" y="126"/>
                  </a:lnTo>
                  <a:lnTo>
                    <a:pt x="30" y="129"/>
                  </a:lnTo>
                  <a:lnTo>
                    <a:pt x="26" y="130"/>
                  </a:lnTo>
                  <a:lnTo>
                    <a:pt x="20" y="132"/>
                  </a:lnTo>
                  <a:lnTo>
                    <a:pt x="19" y="136"/>
                  </a:lnTo>
                  <a:lnTo>
                    <a:pt x="16" y="138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10" y="150"/>
                  </a:lnTo>
                  <a:lnTo>
                    <a:pt x="13" y="149"/>
                  </a:lnTo>
                  <a:lnTo>
                    <a:pt x="16" y="145"/>
                  </a:lnTo>
                  <a:lnTo>
                    <a:pt x="26" y="145"/>
                  </a:lnTo>
                  <a:lnTo>
                    <a:pt x="27" y="142"/>
                  </a:lnTo>
                  <a:lnTo>
                    <a:pt x="34" y="139"/>
                  </a:lnTo>
                  <a:lnTo>
                    <a:pt x="35" y="141"/>
                  </a:lnTo>
                  <a:lnTo>
                    <a:pt x="48" y="137"/>
                  </a:lnTo>
                  <a:lnTo>
                    <a:pt x="53" y="138"/>
                  </a:lnTo>
                  <a:lnTo>
                    <a:pt x="61" y="138"/>
                  </a:lnTo>
                  <a:lnTo>
                    <a:pt x="69" y="131"/>
                  </a:lnTo>
                  <a:lnTo>
                    <a:pt x="69" y="128"/>
                  </a:lnTo>
                  <a:lnTo>
                    <a:pt x="64" y="128"/>
                  </a:lnTo>
                  <a:lnTo>
                    <a:pt x="59" y="127"/>
                  </a:lnTo>
                  <a:lnTo>
                    <a:pt x="61" y="125"/>
                  </a:lnTo>
                  <a:lnTo>
                    <a:pt x="65" y="125"/>
                  </a:lnTo>
                  <a:lnTo>
                    <a:pt x="70" y="119"/>
                  </a:lnTo>
                  <a:lnTo>
                    <a:pt x="72" y="114"/>
                  </a:lnTo>
                  <a:lnTo>
                    <a:pt x="71" y="104"/>
                  </a:lnTo>
                  <a:lnTo>
                    <a:pt x="63" y="105"/>
                  </a:lnTo>
                  <a:lnTo>
                    <a:pt x="58" y="103"/>
                  </a:lnTo>
                  <a:lnTo>
                    <a:pt x="57" y="86"/>
                  </a:lnTo>
                  <a:lnTo>
                    <a:pt x="55" y="82"/>
                  </a:lnTo>
                  <a:lnTo>
                    <a:pt x="49" y="74"/>
                  </a:lnTo>
                  <a:lnTo>
                    <a:pt x="46" y="72"/>
                  </a:lnTo>
                  <a:lnTo>
                    <a:pt x="44" y="60"/>
                  </a:lnTo>
                  <a:lnTo>
                    <a:pt x="40" y="51"/>
                  </a:lnTo>
                  <a:lnTo>
                    <a:pt x="35" y="49"/>
                  </a:lnTo>
                  <a:lnTo>
                    <a:pt x="30" y="51"/>
                  </a:lnTo>
                  <a:lnTo>
                    <a:pt x="29" y="49"/>
                  </a:lnTo>
                  <a:lnTo>
                    <a:pt x="33" y="45"/>
                  </a:lnTo>
                  <a:lnTo>
                    <a:pt x="33" y="37"/>
                  </a:lnTo>
                  <a:lnTo>
                    <a:pt x="40" y="23"/>
                  </a:lnTo>
                  <a:lnTo>
                    <a:pt x="39" y="18"/>
                  </a:lnTo>
                  <a:lnTo>
                    <a:pt x="30" y="17"/>
                  </a:lnTo>
                  <a:lnTo>
                    <a:pt x="21" y="18"/>
                  </a:lnTo>
                  <a:lnTo>
                    <a:pt x="23" y="10"/>
                  </a:lnTo>
                  <a:lnTo>
                    <a:pt x="29" y="4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10" y="5"/>
                  </a:lnTo>
                  <a:lnTo>
                    <a:pt x="9" y="14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6" y="25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5" name="Freeform 287"/>
            <p:cNvSpPr>
              <a:spLocks/>
            </p:cNvSpPr>
            <p:nvPr/>
          </p:nvSpPr>
          <p:spPr bwMode="gray">
            <a:xfrm>
              <a:off x="2655" y="1929"/>
              <a:ext cx="94" cy="195"/>
            </a:xfrm>
            <a:custGeom>
              <a:avLst/>
              <a:gdLst>
                <a:gd name="T0" fmla="*/ 2147483647 w 72"/>
                <a:gd name="T1" fmla="*/ 2147483647 h 150"/>
                <a:gd name="T2" fmla="*/ 2147483647 w 72"/>
                <a:gd name="T3" fmla="*/ 2147483647 h 150"/>
                <a:gd name="T4" fmla="*/ 2147483647 w 72"/>
                <a:gd name="T5" fmla="*/ 2147483647 h 150"/>
                <a:gd name="T6" fmla="*/ 2147483647 w 72"/>
                <a:gd name="T7" fmla="*/ 2147483647 h 150"/>
                <a:gd name="T8" fmla="*/ 2147483647 w 72"/>
                <a:gd name="T9" fmla="*/ 2147483647 h 150"/>
                <a:gd name="T10" fmla="*/ 2147483647 w 72"/>
                <a:gd name="T11" fmla="*/ 2147483647 h 150"/>
                <a:gd name="T12" fmla="*/ 2147483647 w 72"/>
                <a:gd name="T13" fmla="*/ 2147483647 h 150"/>
                <a:gd name="T14" fmla="*/ 2147483647 w 72"/>
                <a:gd name="T15" fmla="*/ 2147483647 h 150"/>
                <a:gd name="T16" fmla="*/ 2147483647 w 72"/>
                <a:gd name="T17" fmla="*/ 2147483647 h 150"/>
                <a:gd name="T18" fmla="*/ 2147483647 w 72"/>
                <a:gd name="T19" fmla="*/ 2147483647 h 150"/>
                <a:gd name="T20" fmla="*/ 2147483647 w 72"/>
                <a:gd name="T21" fmla="*/ 2147483647 h 150"/>
                <a:gd name="T22" fmla="*/ 2147483647 w 72"/>
                <a:gd name="T23" fmla="*/ 2147483647 h 150"/>
                <a:gd name="T24" fmla="*/ 2147483647 w 72"/>
                <a:gd name="T25" fmla="*/ 2147483647 h 150"/>
                <a:gd name="T26" fmla="*/ 2147483647 w 72"/>
                <a:gd name="T27" fmla="*/ 2147483647 h 150"/>
                <a:gd name="T28" fmla="*/ 2147483647 w 72"/>
                <a:gd name="T29" fmla="*/ 2147483647 h 150"/>
                <a:gd name="T30" fmla="*/ 2147483647 w 72"/>
                <a:gd name="T31" fmla="*/ 2147483647 h 150"/>
                <a:gd name="T32" fmla="*/ 2147483647 w 72"/>
                <a:gd name="T33" fmla="*/ 2147483647 h 150"/>
                <a:gd name="T34" fmla="*/ 2147483647 w 72"/>
                <a:gd name="T35" fmla="*/ 2147483647 h 150"/>
                <a:gd name="T36" fmla="*/ 2147483647 w 72"/>
                <a:gd name="T37" fmla="*/ 2147483647 h 150"/>
                <a:gd name="T38" fmla="*/ 2147483647 w 72"/>
                <a:gd name="T39" fmla="*/ 2147483647 h 150"/>
                <a:gd name="T40" fmla="*/ 2147483647 w 72"/>
                <a:gd name="T41" fmla="*/ 2147483647 h 150"/>
                <a:gd name="T42" fmla="*/ 2147483647 w 72"/>
                <a:gd name="T43" fmla="*/ 2147483647 h 150"/>
                <a:gd name="T44" fmla="*/ 2147483647 w 72"/>
                <a:gd name="T45" fmla="*/ 2147483647 h 150"/>
                <a:gd name="T46" fmla="*/ 2147483647 w 72"/>
                <a:gd name="T47" fmla="*/ 2147483647 h 150"/>
                <a:gd name="T48" fmla="*/ 2147483647 w 72"/>
                <a:gd name="T49" fmla="*/ 2147483647 h 150"/>
                <a:gd name="T50" fmla="*/ 2147483647 w 72"/>
                <a:gd name="T51" fmla="*/ 2147483647 h 150"/>
                <a:gd name="T52" fmla="*/ 2147483647 w 72"/>
                <a:gd name="T53" fmla="*/ 2147483647 h 150"/>
                <a:gd name="T54" fmla="*/ 2147483647 w 72"/>
                <a:gd name="T55" fmla="*/ 2147483647 h 150"/>
                <a:gd name="T56" fmla="*/ 2147483647 w 72"/>
                <a:gd name="T57" fmla="*/ 2147483647 h 150"/>
                <a:gd name="T58" fmla="*/ 2147483647 w 72"/>
                <a:gd name="T59" fmla="*/ 2147483647 h 150"/>
                <a:gd name="T60" fmla="*/ 2147483647 w 72"/>
                <a:gd name="T61" fmla="*/ 2147483647 h 150"/>
                <a:gd name="T62" fmla="*/ 2147483647 w 72"/>
                <a:gd name="T63" fmla="*/ 2147483647 h 150"/>
                <a:gd name="T64" fmla="*/ 2147483647 w 72"/>
                <a:gd name="T65" fmla="*/ 2147483647 h 150"/>
                <a:gd name="T66" fmla="*/ 2147483647 w 72"/>
                <a:gd name="T67" fmla="*/ 2147483647 h 150"/>
                <a:gd name="T68" fmla="*/ 2147483647 w 72"/>
                <a:gd name="T69" fmla="*/ 2147483647 h 150"/>
                <a:gd name="T70" fmla="*/ 2147483647 w 72"/>
                <a:gd name="T71" fmla="*/ 2147483647 h 150"/>
                <a:gd name="T72" fmla="*/ 2147483647 w 72"/>
                <a:gd name="T73" fmla="*/ 2147483647 h 150"/>
                <a:gd name="T74" fmla="*/ 2147483647 w 72"/>
                <a:gd name="T75" fmla="*/ 2147483647 h 150"/>
                <a:gd name="T76" fmla="*/ 2147483647 w 72"/>
                <a:gd name="T77" fmla="*/ 2147483647 h 150"/>
                <a:gd name="T78" fmla="*/ 2147483647 w 72"/>
                <a:gd name="T79" fmla="*/ 2147483647 h 150"/>
                <a:gd name="T80" fmla="*/ 2147483647 w 72"/>
                <a:gd name="T81" fmla="*/ 2147483647 h 150"/>
                <a:gd name="T82" fmla="*/ 2147483647 w 72"/>
                <a:gd name="T83" fmla="*/ 2147483647 h 150"/>
                <a:gd name="T84" fmla="*/ 2147483647 w 72"/>
                <a:gd name="T85" fmla="*/ 2147483647 h 150"/>
                <a:gd name="T86" fmla="*/ 2147483647 w 72"/>
                <a:gd name="T87" fmla="*/ 2147483647 h 150"/>
                <a:gd name="T88" fmla="*/ 0 w 72"/>
                <a:gd name="T89" fmla="*/ 2147483647 h 150"/>
                <a:gd name="T90" fmla="*/ 2147483647 w 72"/>
                <a:gd name="T91" fmla="*/ 2147483647 h 150"/>
                <a:gd name="T92" fmla="*/ 2147483647 w 72"/>
                <a:gd name="T93" fmla="*/ 2147483647 h 150"/>
                <a:gd name="T94" fmla="*/ 2147483647 w 72"/>
                <a:gd name="T95" fmla="*/ 2147483647 h 150"/>
                <a:gd name="T96" fmla="*/ 2147483647 w 72"/>
                <a:gd name="T97" fmla="*/ 2147483647 h 150"/>
                <a:gd name="T98" fmla="*/ 2147483647 w 72"/>
                <a:gd name="T99" fmla="*/ 0 h 1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2"/>
                <a:gd name="T151" fmla="*/ 0 h 150"/>
                <a:gd name="T152" fmla="*/ 72 w 72"/>
                <a:gd name="T153" fmla="*/ 150 h 1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2" h="150">
                  <a:moveTo>
                    <a:pt x="30" y="0"/>
                  </a:moveTo>
                  <a:lnTo>
                    <a:pt x="29" y="4"/>
                  </a:lnTo>
                  <a:lnTo>
                    <a:pt x="23" y="10"/>
                  </a:lnTo>
                  <a:lnTo>
                    <a:pt x="21" y="18"/>
                  </a:lnTo>
                  <a:lnTo>
                    <a:pt x="30" y="17"/>
                  </a:lnTo>
                  <a:lnTo>
                    <a:pt x="39" y="18"/>
                  </a:lnTo>
                  <a:lnTo>
                    <a:pt x="40" y="23"/>
                  </a:lnTo>
                  <a:lnTo>
                    <a:pt x="33" y="37"/>
                  </a:lnTo>
                  <a:lnTo>
                    <a:pt x="33" y="45"/>
                  </a:lnTo>
                  <a:lnTo>
                    <a:pt x="29" y="49"/>
                  </a:lnTo>
                  <a:lnTo>
                    <a:pt x="30" y="51"/>
                  </a:lnTo>
                  <a:lnTo>
                    <a:pt x="35" y="49"/>
                  </a:lnTo>
                  <a:lnTo>
                    <a:pt x="40" y="51"/>
                  </a:lnTo>
                  <a:lnTo>
                    <a:pt x="44" y="60"/>
                  </a:lnTo>
                  <a:lnTo>
                    <a:pt x="46" y="72"/>
                  </a:lnTo>
                  <a:lnTo>
                    <a:pt x="49" y="74"/>
                  </a:lnTo>
                  <a:lnTo>
                    <a:pt x="55" y="82"/>
                  </a:lnTo>
                  <a:lnTo>
                    <a:pt x="57" y="86"/>
                  </a:lnTo>
                  <a:lnTo>
                    <a:pt x="58" y="103"/>
                  </a:lnTo>
                  <a:lnTo>
                    <a:pt x="63" y="105"/>
                  </a:lnTo>
                  <a:lnTo>
                    <a:pt x="71" y="104"/>
                  </a:lnTo>
                  <a:lnTo>
                    <a:pt x="72" y="114"/>
                  </a:lnTo>
                  <a:lnTo>
                    <a:pt x="70" y="119"/>
                  </a:lnTo>
                  <a:lnTo>
                    <a:pt x="65" y="125"/>
                  </a:lnTo>
                  <a:lnTo>
                    <a:pt x="61" y="125"/>
                  </a:lnTo>
                  <a:lnTo>
                    <a:pt x="59" y="127"/>
                  </a:lnTo>
                  <a:lnTo>
                    <a:pt x="64" y="128"/>
                  </a:lnTo>
                  <a:lnTo>
                    <a:pt x="69" y="128"/>
                  </a:lnTo>
                  <a:lnTo>
                    <a:pt x="69" y="131"/>
                  </a:lnTo>
                  <a:lnTo>
                    <a:pt x="61" y="138"/>
                  </a:lnTo>
                  <a:lnTo>
                    <a:pt x="53" y="138"/>
                  </a:lnTo>
                  <a:lnTo>
                    <a:pt x="48" y="137"/>
                  </a:lnTo>
                  <a:lnTo>
                    <a:pt x="35" y="141"/>
                  </a:lnTo>
                  <a:lnTo>
                    <a:pt x="34" y="139"/>
                  </a:lnTo>
                  <a:lnTo>
                    <a:pt x="27" y="142"/>
                  </a:lnTo>
                  <a:lnTo>
                    <a:pt x="26" y="145"/>
                  </a:lnTo>
                  <a:lnTo>
                    <a:pt x="16" y="145"/>
                  </a:lnTo>
                  <a:lnTo>
                    <a:pt x="13" y="149"/>
                  </a:lnTo>
                  <a:lnTo>
                    <a:pt x="10" y="150"/>
                  </a:lnTo>
                  <a:lnTo>
                    <a:pt x="9" y="148"/>
                  </a:lnTo>
                  <a:lnTo>
                    <a:pt x="14" y="143"/>
                  </a:lnTo>
                  <a:lnTo>
                    <a:pt x="16" y="138"/>
                  </a:lnTo>
                  <a:lnTo>
                    <a:pt x="19" y="136"/>
                  </a:lnTo>
                  <a:lnTo>
                    <a:pt x="20" y="132"/>
                  </a:lnTo>
                  <a:lnTo>
                    <a:pt x="26" y="130"/>
                  </a:lnTo>
                  <a:lnTo>
                    <a:pt x="30" y="129"/>
                  </a:lnTo>
                  <a:lnTo>
                    <a:pt x="32" y="126"/>
                  </a:lnTo>
                  <a:lnTo>
                    <a:pt x="29" y="126"/>
                  </a:lnTo>
                  <a:lnTo>
                    <a:pt x="28" y="127"/>
                  </a:lnTo>
                  <a:lnTo>
                    <a:pt x="24" y="126"/>
                  </a:lnTo>
                  <a:lnTo>
                    <a:pt x="21" y="124"/>
                  </a:lnTo>
                  <a:lnTo>
                    <a:pt x="11" y="123"/>
                  </a:lnTo>
                  <a:lnTo>
                    <a:pt x="10" y="121"/>
                  </a:lnTo>
                  <a:lnTo>
                    <a:pt x="11" y="118"/>
                  </a:lnTo>
                  <a:lnTo>
                    <a:pt x="14" y="116"/>
                  </a:lnTo>
                  <a:lnTo>
                    <a:pt x="18" y="116"/>
                  </a:lnTo>
                  <a:lnTo>
                    <a:pt x="19" y="104"/>
                  </a:lnTo>
                  <a:lnTo>
                    <a:pt x="17" y="103"/>
                  </a:lnTo>
                  <a:lnTo>
                    <a:pt x="18" y="98"/>
                  </a:lnTo>
                  <a:lnTo>
                    <a:pt x="24" y="97"/>
                  </a:lnTo>
                  <a:lnTo>
                    <a:pt x="29" y="94"/>
                  </a:lnTo>
                  <a:lnTo>
                    <a:pt x="31" y="91"/>
                  </a:lnTo>
                  <a:lnTo>
                    <a:pt x="31" y="86"/>
                  </a:lnTo>
                  <a:lnTo>
                    <a:pt x="29" y="85"/>
                  </a:lnTo>
                  <a:lnTo>
                    <a:pt x="27" y="81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2" y="72"/>
                  </a:lnTo>
                  <a:lnTo>
                    <a:pt x="11" y="71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3" y="57"/>
                  </a:lnTo>
                  <a:lnTo>
                    <a:pt x="13" y="53"/>
                  </a:lnTo>
                  <a:lnTo>
                    <a:pt x="12" y="51"/>
                  </a:lnTo>
                  <a:lnTo>
                    <a:pt x="8" y="53"/>
                  </a:lnTo>
                  <a:lnTo>
                    <a:pt x="8" y="58"/>
                  </a:lnTo>
                  <a:lnTo>
                    <a:pt x="6" y="61"/>
                  </a:lnTo>
                  <a:lnTo>
                    <a:pt x="5" y="57"/>
                  </a:lnTo>
                  <a:lnTo>
                    <a:pt x="5" y="51"/>
                  </a:lnTo>
                  <a:lnTo>
                    <a:pt x="6" y="46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8" y="37"/>
                  </a:lnTo>
                  <a:lnTo>
                    <a:pt x="5" y="40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4"/>
                  </a:lnTo>
                  <a:lnTo>
                    <a:pt x="0" y="39"/>
                  </a:lnTo>
                  <a:lnTo>
                    <a:pt x="2" y="35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4" y="23"/>
                  </a:lnTo>
                  <a:lnTo>
                    <a:pt x="4" y="18"/>
                  </a:lnTo>
                  <a:lnTo>
                    <a:pt x="9" y="14"/>
                  </a:lnTo>
                  <a:lnTo>
                    <a:pt x="10" y="5"/>
                  </a:lnTo>
                  <a:lnTo>
                    <a:pt x="13" y="1"/>
                  </a:lnTo>
                  <a:lnTo>
                    <a:pt x="25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6" name="Freeform 288"/>
            <p:cNvSpPr>
              <a:spLocks/>
            </p:cNvSpPr>
            <p:nvPr/>
          </p:nvSpPr>
          <p:spPr bwMode="gray">
            <a:xfrm>
              <a:off x="2633" y="2010"/>
              <a:ext cx="33" cy="28"/>
            </a:xfrm>
            <a:custGeom>
              <a:avLst/>
              <a:gdLst>
                <a:gd name="T0" fmla="*/ 2147483647 w 25"/>
                <a:gd name="T1" fmla="*/ 2147483647 h 22"/>
                <a:gd name="T2" fmla="*/ 2147483647 w 25"/>
                <a:gd name="T3" fmla="*/ 0 h 22"/>
                <a:gd name="T4" fmla="*/ 2147483647 w 25"/>
                <a:gd name="T5" fmla="*/ 2147483647 h 22"/>
                <a:gd name="T6" fmla="*/ 2147483647 w 25"/>
                <a:gd name="T7" fmla="*/ 2147483647 h 22"/>
                <a:gd name="T8" fmla="*/ 2147483647 w 25"/>
                <a:gd name="T9" fmla="*/ 2147483647 h 22"/>
                <a:gd name="T10" fmla="*/ 2147483647 w 25"/>
                <a:gd name="T11" fmla="*/ 2147483647 h 22"/>
                <a:gd name="T12" fmla="*/ 2147483647 w 25"/>
                <a:gd name="T13" fmla="*/ 2147483647 h 22"/>
                <a:gd name="T14" fmla="*/ 2147483647 w 25"/>
                <a:gd name="T15" fmla="*/ 2147483647 h 22"/>
                <a:gd name="T16" fmla="*/ 2147483647 w 25"/>
                <a:gd name="T17" fmla="*/ 2147483647 h 22"/>
                <a:gd name="T18" fmla="*/ 2147483647 w 25"/>
                <a:gd name="T19" fmla="*/ 2147483647 h 22"/>
                <a:gd name="T20" fmla="*/ 2147483647 w 25"/>
                <a:gd name="T21" fmla="*/ 2147483647 h 22"/>
                <a:gd name="T22" fmla="*/ 0 w 25"/>
                <a:gd name="T23" fmla="*/ 2147483647 h 22"/>
                <a:gd name="T24" fmla="*/ 0 w 25"/>
                <a:gd name="T25" fmla="*/ 2147483647 h 22"/>
                <a:gd name="T26" fmla="*/ 2147483647 w 25"/>
                <a:gd name="T27" fmla="*/ 2147483647 h 22"/>
                <a:gd name="T28" fmla="*/ 2147483647 w 25"/>
                <a:gd name="T29" fmla="*/ 2147483647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22"/>
                <a:gd name="T47" fmla="*/ 25 w 25"/>
                <a:gd name="T48" fmla="*/ 22 h 2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22">
                  <a:moveTo>
                    <a:pt x="6" y="1"/>
                  </a:moveTo>
                  <a:lnTo>
                    <a:pt x="11" y="0"/>
                  </a:lnTo>
                  <a:lnTo>
                    <a:pt x="12" y="2"/>
                  </a:lnTo>
                  <a:lnTo>
                    <a:pt x="18" y="3"/>
                  </a:lnTo>
                  <a:lnTo>
                    <a:pt x="22" y="11"/>
                  </a:lnTo>
                  <a:lnTo>
                    <a:pt x="25" y="12"/>
                  </a:lnTo>
                  <a:lnTo>
                    <a:pt x="23" y="19"/>
                  </a:lnTo>
                  <a:lnTo>
                    <a:pt x="17" y="22"/>
                  </a:lnTo>
                  <a:lnTo>
                    <a:pt x="14" y="20"/>
                  </a:lnTo>
                  <a:lnTo>
                    <a:pt x="9" y="18"/>
                  </a:lnTo>
                  <a:lnTo>
                    <a:pt x="5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7" name="Freeform 289"/>
            <p:cNvSpPr>
              <a:spLocks/>
            </p:cNvSpPr>
            <p:nvPr/>
          </p:nvSpPr>
          <p:spPr bwMode="gray">
            <a:xfrm>
              <a:off x="2768" y="2048"/>
              <a:ext cx="48" cy="57"/>
            </a:xfrm>
            <a:custGeom>
              <a:avLst/>
              <a:gdLst>
                <a:gd name="T0" fmla="*/ 2147483647 w 37"/>
                <a:gd name="T1" fmla="*/ 2147483647 h 43"/>
                <a:gd name="T2" fmla="*/ 2147483647 w 37"/>
                <a:gd name="T3" fmla="*/ 2147483647 h 43"/>
                <a:gd name="T4" fmla="*/ 2147483647 w 37"/>
                <a:gd name="T5" fmla="*/ 2147483647 h 43"/>
                <a:gd name="T6" fmla="*/ 2147483647 w 37"/>
                <a:gd name="T7" fmla="*/ 2147483647 h 43"/>
                <a:gd name="T8" fmla="*/ 2147483647 w 37"/>
                <a:gd name="T9" fmla="*/ 2147483647 h 43"/>
                <a:gd name="T10" fmla="*/ 2147483647 w 37"/>
                <a:gd name="T11" fmla="*/ 2147483647 h 43"/>
                <a:gd name="T12" fmla="*/ 2147483647 w 37"/>
                <a:gd name="T13" fmla="*/ 2147483647 h 43"/>
                <a:gd name="T14" fmla="*/ 2147483647 w 37"/>
                <a:gd name="T15" fmla="*/ 2147483647 h 43"/>
                <a:gd name="T16" fmla="*/ 2147483647 w 37"/>
                <a:gd name="T17" fmla="*/ 2147483647 h 43"/>
                <a:gd name="T18" fmla="*/ 2147483647 w 37"/>
                <a:gd name="T19" fmla="*/ 2147483647 h 43"/>
                <a:gd name="T20" fmla="*/ 2147483647 w 37"/>
                <a:gd name="T21" fmla="*/ 2147483647 h 43"/>
                <a:gd name="T22" fmla="*/ 0 w 37"/>
                <a:gd name="T23" fmla="*/ 2147483647 h 43"/>
                <a:gd name="T24" fmla="*/ 2147483647 w 37"/>
                <a:gd name="T25" fmla="*/ 2147483647 h 43"/>
                <a:gd name="T26" fmla="*/ 2147483647 w 37"/>
                <a:gd name="T27" fmla="*/ 2147483647 h 43"/>
                <a:gd name="T28" fmla="*/ 2147483647 w 37"/>
                <a:gd name="T29" fmla="*/ 2147483647 h 43"/>
                <a:gd name="T30" fmla="*/ 2147483647 w 37"/>
                <a:gd name="T31" fmla="*/ 2147483647 h 43"/>
                <a:gd name="T32" fmla="*/ 2147483647 w 37"/>
                <a:gd name="T33" fmla="*/ 2147483647 h 43"/>
                <a:gd name="T34" fmla="*/ 2147483647 w 37"/>
                <a:gd name="T35" fmla="*/ 2147483647 h 43"/>
                <a:gd name="T36" fmla="*/ 2147483647 w 37"/>
                <a:gd name="T37" fmla="*/ 2147483647 h 43"/>
                <a:gd name="T38" fmla="*/ 2147483647 w 37"/>
                <a:gd name="T39" fmla="*/ 2147483647 h 43"/>
                <a:gd name="T40" fmla="*/ 2147483647 w 37"/>
                <a:gd name="T41" fmla="*/ 2147483647 h 43"/>
                <a:gd name="T42" fmla="*/ 2147483647 w 37"/>
                <a:gd name="T43" fmla="*/ 2147483647 h 43"/>
                <a:gd name="T44" fmla="*/ 2147483647 w 37"/>
                <a:gd name="T45" fmla="*/ 2147483647 h 43"/>
                <a:gd name="T46" fmla="*/ 2147483647 w 37"/>
                <a:gd name="T47" fmla="*/ 2147483647 h 43"/>
                <a:gd name="T48" fmla="*/ 2147483647 w 37"/>
                <a:gd name="T49" fmla="*/ 2147483647 h 43"/>
                <a:gd name="T50" fmla="*/ 2147483647 w 37"/>
                <a:gd name="T51" fmla="*/ 2147483647 h 43"/>
                <a:gd name="T52" fmla="*/ 2147483647 w 37"/>
                <a:gd name="T53" fmla="*/ 2147483647 h 43"/>
                <a:gd name="T54" fmla="*/ 2147483647 w 37"/>
                <a:gd name="T55" fmla="*/ 2147483647 h 43"/>
                <a:gd name="T56" fmla="*/ 2147483647 w 37"/>
                <a:gd name="T57" fmla="*/ 0 h 43"/>
                <a:gd name="T58" fmla="*/ 2147483647 w 37"/>
                <a:gd name="T59" fmla="*/ 2147483647 h 43"/>
                <a:gd name="T60" fmla="*/ 2147483647 w 37"/>
                <a:gd name="T61" fmla="*/ 2147483647 h 43"/>
                <a:gd name="T62" fmla="*/ 2147483647 w 37"/>
                <a:gd name="T63" fmla="*/ 2147483647 h 43"/>
                <a:gd name="T64" fmla="*/ 2147483647 w 37"/>
                <a:gd name="T65" fmla="*/ 2147483647 h 43"/>
                <a:gd name="T66" fmla="*/ 2147483647 w 37"/>
                <a:gd name="T67" fmla="*/ 2147483647 h 43"/>
                <a:gd name="T68" fmla="*/ 2147483647 w 37"/>
                <a:gd name="T69" fmla="*/ 2147483647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"/>
                <a:gd name="T106" fmla="*/ 0 h 43"/>
                <a:gd name="T107" fmla="*/ 37 w 37"/>
                <a:gd name="T108" fmla="*/ 43 h 4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" h="43">
                  <a:moveTo>
                    <a:pt x="26" y="28"/>
                  </a:moveTo>
                  <a:lnTo>
                    <a:pt x="28" y="31"/>
                  </a:lnTo>
                  <a:lnTo>
                    <a:pt x="25" y="37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22" y="39"/>
                  </a:lnTo>
                  <a:lnTo>
                    <a:pt x="21" y="33"/>
                  </a:lnTo>
                  <a:lnTo>
                    <a:pt x="16" y="33"/>
                  </a:lnTo>
                  <a:lnTo>
                    <a:pt x="13" y="32"/>
                  </a:lnTo>
                  <a:lnTo>
                    <a:pt x="9" y="34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7" y="29"/>
                  </a:lnTo>
                  <a:lnTo>
                    <a:pt x="8" y="24"/>
                  </a:lnTo>
                  <a:lnTo>
                    <a:pt x="12" y="19"/>
                  </a:lnTo>
                  <a:lnTo>
                    <a:pt x="15" y="10"/>
                  </a:lnTo>
                  <a:lnTo>
                    <a:pt x="19" y="9"/>
                  </a:lnTo>
                  <a:lnTo>
                    <a:pt x="20" y="11"/>
                  </a:lnTo>
                  <a:lnTo>
                    <a:pt x="18" y="14"/>
                  </a:lnTo>
                  <a:lnTo>
                    <a:pt x="19" y="18"/>
                  </a:lnTo>
                  <a:lnTo>
                    <a:pt x="23" y="14"/>
                  </a:lnTo>
                  <a:lnTo>
                    <a:pt x="24" y="11"/>
                  </a:lnTo>
                  <a:lnTo>
                    <a:pt x="20" y="8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5" y="0"/>
                  </a:lnTo>
                  <a:lnTo>
                    <a:pt x="37" y="3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5" y="19"/>
                  </a:lnTo>
                  <a:lnTo>
                    <a:pt x="28" y="25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8" name="Freeform 290"/>
            <p:cNvSpPr>
              <a:spLocks/>
            </p:cNvSpPr>
            <p:nvPr/>
          </p:nvSpPr>
          <p:spPr bwMode="gray">
            <a:xfrm>
              <a:off x="2801" y="2115"/>
              <a:ext cx="8" cy="20"/>
            </a:xfrm>
            <a:custGeom>
              <a:avLst/>
              <a:gdLst>
                <a:gd name="T0" fmla="*/ 2147483647 w 6"/>
                <a:gd name="T1" fmla="*/ 2147483647 h 15"/>
                <a:gd name="T2" fmla="*/ 0 w 6"/>
                <a:gd name="T3" fmla="*/ 2147483647 h 15"/>
                <a:gd name="T4" fmla="*/ 0 w 6"/>
                <a:gd name="T5" fmla="*/ 2147483647 h 15"/>
                <a:gd name="T6" fmla="*/ 0 w 6"/>
                <a:gd name="T7" fmla="*/ 2147483647 h 15"/>
                <a:gd name="T8" fmla="*/ 2147483647 w 6"/>
                <a:gd name="T9" fmla="*/ 0 h 15"/>
                <a:gd name="T10" fmla="*/ 2147483647 w 6"/>
                <a:gd name="T11" fmla="*/ 2147483647 h 15"/>
                <a:gd name="T12" fmla="*/ 2147483647 w 6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5"/>
                <a:gd name="T23" fmla="*/ 6 w 6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5">
                  <a:moveTo>
                    <a:pt x="6" y="15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5"/>
                  </a:lnTo>
                  <a:lnTo>
                    <a:pt x="6" y="1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19" name="Freeform 291"/>
            <p:cNvSpPr>
              <a:spLocks/>
            </p:cNvSpPr>
            <p:nvPr/>
          </p:nvSpPr>
          <p:spPr bwMode="gray">
            <a:xfrm>
              <a:off x="2759" y="2090"/>
              <a:ext cx="45" cy="42"/>
            </a:xfrm>
            <a:custGeom>
              <a:avLst/>
              <a:gdLst>
                <a:gd name="T0" fmla="*/ 2147483647 w 34"/>
                <a:gd name="T1" fmla="*/ 2147483647 h 32"/>
                <a:gd name="T2" fmla="*/ 2147483647 w 34"/>
                <a:gd name="T3" fmla="*/ 2147483647 h 32"/>
                <a:gd name="T4" fmla="*/ 2147483647 w 34"/>
                <a:gd name="T5" fmla="*/ 2147483647 h 32"/>
                <a:gd name="T6" fmla="*/ 2147483647 w 34"/>
                <a:gd name="T7" fmla="*/ 2147483647 h 32"/>
                <a:gd name="T8" fmla="*/ 2147483647 w 34"/>
                <a:gd name="T9" fmla="*/ 2147483647 h 32"/>
                <a:gd name="T10" fmla="*/ 2147483647 w 34"/>
                <a:gd name="T11" fmla="*/ 2147483647 h 32"/>
                <a:gd name="T12" fmla="*/ 2147483647 w 34"/>
                <a:gd name="T13" fmla="*/ 2147483647 h 32"/>
                <a:gd name="T14" fmla="*/ 2147483647 w 34"/>
                <a:gd name="T15" fmla="*/ 2147483647 h 32"/>
                <a:gd name="T16" fmla="*/ 0 w 34"/>
                <a:gd name="T17" fmla="*/ 2147483647 h 32"/>
                <a:gd name="T18" fmla="*/ 2147483647 w 34"/>
                <a:gd name="T19" fmla="*/ 2147483647 h 32"/>
                <a:gd name="T20" fmla="*/ 2147483647 w 34"/>
                <a:gd name="T21" fmla="*/ 2147483647 h 32"/>
                <a:gd name="T22" fmla="*/ 2147483647 w 34"/>
                <a:gd name="T23" fmla="*/ 2147483647 h 32"/>
                <a:gd name="T24" fmla="*/ 2147483647 w 34"/>
                <a:gd name="T25" fmla="*/ 2147483647 h 32"/>
                <a:gd name="T26" fmla="*/ 2147483647 w 34"/>
                <a:gd name="T27" fmla="*/ 0 h 32"/>
                <a:gd name="T28" fmla="*/ 2147483647 w 34"/>
                <a:gd name="T29" fmla="*/ 2147483647 h 32"/>
                <a:gd name="T30" fmla="*/ 2147483647 w 34"/>
                <a:gd name="T31" fmla="*/ 2147483647 h 32"/>
                <a:gd name="T32" fmla="*/ 2147483647 w 34"/>
                <a:gd name="T33" fmla="*/ 2147483647 h 32"/>
                <a:gd name="T34" fmla="*/ 2147483647 w 34"/>
                <a:gd name="T35" fmla="*/ 2147483647 h 32"/>
                <a:gd name="T36" fmla="*/ 2147483647 w 34"/>
                <a:gd name="T37" fmla="*/ 2147483647 h 32"/>
                <a:gd name="T38" fmla="*/ 2147483647 w 34"/>
                <a:gd name="T39" fmla="*/ 2147483647 h 32"/>
                <a:gd name="T40" fmla="*/ 2147483647 w 34"/>
                <a:gd name="T41" fmla="*/ 2147483647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4"/>
                <a:gd name="T64" fmla="*/ 0 h 32"/>
                <a:gd name="T65" fmla="*/ 34 w 34"/>
                <a:gd name="T66" fmla="*/ 32 h 3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4" h="32">
                  <a:moveTo>
                    <a:pt x="34" y="19"/>
                  </a:moveTo>
                  <a:lnTo>
                    <a:pt x="32" y="22"/>
                  </a:lnTo>
                  <a:lnTo>
                    <a:pt x="32" y="26"/>
                  </a:lnTo>
                  <a:lnTo>
                    <a:pt x="32" y="32"/>
                  </a:lnTo>
                  <a:lnTo>
                    <a:pt x="25" y="26"/>
                  </a:lnTo>
                  <a:lnTo>
                    <a:pt x="19" y="24"/>
                  </a:lnTo>
                  <a:lnTo>
                    <a:pt x="15" y="22"/>
                  </a:lnTo>
                  <a:lnTo>
                    <a:pt x="7" y="16"/>
                  </a:lnTo>
                  <a:lnTo>
                    <a:pt x="0" y="7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7" y="1"/>
                  </a:lnTo>
                  <a:lnTo>
                    <a:pt x="28" y="7"/>
                  </a:lnTo>
                  <a:lnTo>
                    <a:pt x="30" y="11"/>
                  </a:lnTo>
                  <a:lnTo>
                    <a:pt x="31" y="8"/>
                  </a:lnTo>
                  <a:lnTo>
                    <a:pt x="33" y="12"/>
                  </a:lnTo>
                  <a:lnTo>
                    <a:pt x="34" y="1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0" name="Freeform 292"/>
            <p:cNvSpPr>
              <a:spLocks/>
            </p:cNvSpPr>
            <p:nvPr/>
          </p:nvSpPr>
          <p:spPr bwMode="gray">
            <a:xfrm>
              <a:off x="2676" y="2033"/>
              <a:ext cx="4" cy="8"/>
            </a:xfrm>
            <a:custGeom>
              <a:avLst/>
              <a:gdLst>
                <a:gd name="T0" fmla="*/ 2147483647 w 3"/>
                <a:gd name="T1" fmla="*/ 2147483647 h 6"/>
                <a:gd name="T2" fmla="*/ 0 w 3"/>
                <a:gd name="T3" fmla="*/ 2147483647 h 6"/>
                <a:gd name="T4" fmla="*/ 0 w 3"/>
                <a:gd name="T5" fmla="*/ 2147483647 h 6"/>
                <a:gd name="T6" fmla="*/ 2147483647 w 3"/>
                <a:gd name="T7" fmla="*/ 0 h 6"/>
                <a:gd name="T8" fmla="*/ 2147483647 w 3"/>
                <a:gd name="T9" fmla="*/ 2147483647 h 6"/>
                <a:gd name="T10" fmla="*/ 2147483647 w 3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6"/>
                <a:gd name="T20" fmla="*/ 3 w 3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6">
                  <a:moveTo>
                    <a:pt x="1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1" name="Freeform 293"/>
            <p:cNvSpPr>
              <a:spLocks/>
            </p:cNvSpPr>
            <p:nvPr/>
          </p:nvSpPr>
          <p:spPr bwMode="gray">
            <a:xfrm>
              <a:off x="2654" y="1996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0 w 3"/>
                <a:gd name="T5" fmla="*/ 2147483647 h 5"/>
                <a:gd name="T6" fmla="*/ 2147483647 w 3"/>
                <a:gd name="T7" fmla="*/ 0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0"/>
                  </a:moveTo>
                  <a:lnTo>
                    <a:pt x="3" y="4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2" name="Freeform 294"/>
            <p:cNvSpPr>
              <a:spLocks/>
            </p:cNvSpPr>
            <p:nvPr/>
          </p:nvSpPr>
          <p:spPr bwMode="gray">
            <a:xfrm>
              <a:off x="2652" y="1953"/>
              <a:ext cx="6" cy="7"/>
            </a:xfrm>
            <a:custGeom>
              <a:avLst/>
              <a:gdLst>
                <a:gd name="T0" fmla="*/ 2147483647 w 5"/>
                <a:gd name="T1" fmla="*/ 0 h 5"/>
                <a:gd name="T2" fmla="*/ 2147483647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0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5" y="0"/>
                  </a:moveTo>
                  <a:lnTo>
                    <a:pt x="4" y="5"/>
                  </a:lnTo>
                  <a:lnTo>
                    <a:pt x="0" y="5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3" name="Freeform 295"/>
            <p:cNvSpPr>
              <a:spLocks/>
            </p:cNvSpPr>
            <p:nvPr/>
          </p:nvSpPr>
          <p:spPr bwMode="gray">
            <a:xfrm>
              <a:off x="2647" y="1932"/>
              <a:ext cx="8" cy="15"/>
            </a:xfrm>
            <a:custGeom>
              <a:avLst/>
              <a:gdLst>
                <a:gd name="T0" fmla="*/ 2147483647 w 7"/>
                <a:gd name="T1" fmla="*/ 0 h 11"/>
                <a:gd name="T2" fmla="*/ 2147483647 w 7"/>
                <a:gd name="T3" fmla="*/ 2147483647 h 11"/>
                <a:gd name="T4" fmla="*/ 2147483647 w 7"/>
                <a:gd name="T5" fmla="*/ 2147483647 h 11"/>
                <a:gd name="T6" fmla="*/ 0 w 7"/>
                <a:gd name="T7" fmla="*/ 2147483647 h 11"/>
                <a:gd name="T8" fmla="*/ 0 w 7"/>
                <a:gd name="T9" fmla="*/ 2147483647 h 11"/>
                <a:gd name="T10" fmla="*/ 2147483647 w 7"/>
                <a:gd name="T11" fmla="*/ 2147483647 h 11"/>
                <a:gd name="T12" fmla="*/ 2147483647 w 7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11"/>
                <a:gd name="T23" fmla="*/ 7 w 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11">
                  <a:moveTo>
                    <a:pt x="7" y="0"/>
                  </a:moveTo>
                  <a:lnTo>
                    <a:pt x="7" y="5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8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4" name="Freeform 296"/>
            <p:cNvSpPr>
              <a:spLocks/>
            </p:cNvSpPr>
            <p:nvPr/>
          </p:nvSpPr>
          <p:spPr bwMode="gray">
            <a:xfrm>
              <a:off x="2716" y="2109"/>
              <a:ext cx="5" cy="2"/>
            </a:xfrm>
            <a:custGeom>
              <a:avLst/>
              <a:gdLst>
                <a:gd name="T0" fmla="*/ 0 w 4"/>
                <a:gd name="T1" fmla="*/ 2147483646 h 2"/>
                <a:gd name="T2" fmla="*/ 2147483647 w 4"/>
                <a:gd name="T3" fmla="*/ 0 h 2"/>
                <a:gd name="T4" fmla="*/ 2147483647 w 4"/>
                <a:gd name="T5" fmla="*/ 2147483646 h 2"/>
                <a:gd name="T6" fmla="*/ 2147483647 w 4"/>
                <a:gd name="T7" fmla="*/ 2147483646 h 2"/>
                <a:gd name="T8" fmla="*/ 0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5" name="Freeform 297"/>
            <p:cNvSpPr>
              <a:spLocks/>
            </p:cNvSpPr>
            <p:nvPr/>
          </p:nvSpPr>
          <p:spPr bwMode="gray">
            <a:xfrm>
              <a:off x="2605" y="2010"/>
              <a:ext cx="52" cy="85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2147483647 w 40"/>
                <a:gd name="T21" fmla="*/ 2147483647 h 64"/>
                <a:gd name="T22" fmla="*/ 2147483647 w 40"/>
                <a:gd name="T23" fmla="*/ 2147483647 h 64"/>
                <a:gd name="T24" fmla="*/ 0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2147483647 w 40"/>
                <a:gd name="T33" fmla="*/ 2147483647 h 64"/>
                <a:gd name="T34" fmla="*/ 2147483647 w 40"/>
                <a:gd name="T35" fmla="*/ 2147483647 h 64"/>
                <a:gd name="T36" fmla="*/ 2147483647 w 40"/>
                <a:gd name="T37" fmla="*/ 2147483647 h 64"/>
                <a:gd name="T38" fmla="*/ 2147483647 w 40"/>
                <a:gd name="T39" fmla="*/ 2147483647 h 64"/>
                <a:gd name="T40" fmla="*/ 2147483647 w 40"/>
                <a:gd name="T41" fmla="*/ 2147483647 h 64"/>
                <a:gd name="T42" fmla="*/ 2147483647 w 40"/>
                <a:gd name="T43" fmla="*/ 2147483647 h 64"/>
                <a:gd name="T44" fmla="*/ 2147483647 w 40"/>
                <a:gd name="T45" fmla="*/ 2147483647 h 64"/>
                <a:gd name="T46" fmla="*/ 2147483647 w 40"/>
                <a:gd name="T47" fmla="*/ 2147483647 h 64"/>
                <a:gd name="T48" fmla="*/ 2147483647 w 40"/>
                <a:gd name="T49" fmla="*/ 2147483647 h 64"/>
                <a:gd name="T50" fmla="*/ 2147483647 w 40"/>
                <a:gd name="T51" fmla="*/ 2147483647 h 64"/>
                <a:gd name="T52" fmla="*/ 2147483647 w 40"/>
                <a:gd name="T53" fmla="*/ 2147483647 h 64"/>
                <a:gd name="T54" fmla="*/ 2147483647 w 40"/>
                <a:gd name="T55" fmla="*/ 2147483647 h 64"/>
                <a:gd name="T56" fmla="*/ 2147483647 w 40"/>
                <a:gd name="T57" fmla="*/ 2147483647 h 64"/>
                <a:gd name="T58" fmla="*/ 2147483647 w 40"/>
                <a:gd name="T59" fmla="*/ 2147483647 h 64"/>
                <a:gd name="T60" fmla="*/ 2147483647 w 40"/>
                <a:gd name="T61" fmla="*/ 2147483647 h 64"/>
                <a:gd name="T62" fmla="*/ 2147483647 w 40"/>
                <a:gd name="T63" fmla="*/ 2147483647 h 64"/>
                <a:gd name="T64" fmla="*/ 2147483647 w 40"/>
                <a:gd name="T65" fmla="*/ 0 h 64"/>
                <a:gd name="T66" fmla="*/ 2147483647 w 40"/>
                <a:gd name="T67" fmla="*/ 2147483647 h 64"/>
                <a:gd name="T68" fmla="*/ 2147483647 w 40"/>
                <a:gd name="T69" fmla="*/ 2147483647 h 64"/>
                <a:gd name="T70" fmla="*/ 2147483647 w 40"/>
                <a:gd name="T71" fmla="*/ 2147483647 h 64"/>
                <a:gd name="T72" fmla="*/ 2147483647 w 40"/>
                <a:gd name="T73" fmla="*/ 2147483647 h 64"/>
                <a:gd name="T74" fmla="*/ 2147483647 w 40"/>
                <a:gd name="T75" fmla="*/ 2147483647 h 64"/>
                <a:gd name="T76" fmla="*/ 2147483647 w 40"/>
                <a:gd name="T77" fmla="*/ 2147483647 h 64"/>
                <a:gd name="T78" fmla="*/ 2147483647 w 40"/>
                <a:gd name="T79" fmla="*/ 2147483647 h 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"/>
                <a:gd name="T121" fmla="*/ 0 h 64"/>
                <a:gd name="T122" fmla="*/ 40 w 40"/>
                <a:gd name="T123" fmla="*/ 64 h 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" h="64">
                  <a:moveTo>
                    <a:pt x="39" y="21"/>
                  </a:moveTo>
                  <a:lnTo>
                    <a:pt x="39" y="30"/>
                  </a:lnTo>
                  <a:lnTo>
                    <a:pt x="40" y="34"/>
                  </a:lnTo>
                  <a:lnTo>
                    <a:pt x="39" y="40"/>
                  </a:lnTo>
                  <a:lnTo>
                    <a:pt x="36" y="52"/>
                  </a:lnTo>
                  <a:lnTo>
                    <a:pt x="31" y="53"/>
                  </a:lnTo>
                  <a:lnTo>
                    <a:pt x="22" y="57"/>
                  </a:lnTo>
                  <a:lnTo>
                    <a:pt x="14" y="61"/>
                  </a:lnTo>
                  <a:lnTo>
                    <a:pt x="9" y="64"/>
                  </a:lnTo>
                  <a:lnTo>
                    <a:pt x="5" y="63"/>
                  </a:lnTo>
                  <a:lnTo>
                    <a:pt x="4" y="60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3" y="50"/>
                  </a:lnTo>
                  <a:lnTo>
                    <a:pt x="12" y="46"/>
                  </a:lnTo>
                  <a:lnTo>
                    <a:pt x="11" y="45"/>
                  </a:lnTo>
                  <a:lnTo>
                    <a:pt x="9" y="44"/>
                  </a:lnTo>
                  <a:lnTo>
                    <a:pt x="9" y="39"/>
                  </a:lnTo>
                  <a:lnTo>
                    <a:pt x="12" y="33"/>
                  </a:lnTo>
                  <a:lnTo>
                    <a:pt x="9" y="32"/>
                  </a:lnTo>
                  <a:lnTo>
                    <a:pt x="5" y="34"/>
                  </a:lnTo>
                  <a:lnTo>
                    <a:pt x="3" y="32"/>
                  </a:lnTo>
                  <a:lnTo>
                    <a:pt x="6" y="30"/>
                  </a:lnTo>
                  <a:lnTo>
                    <a:pt x="6" y="27"/>
                  </a:lnTo>
                  <a:lnTo>
                    <a:pt x="3" y="22"/>
                  </a:lnTo>
                  <a:lnTo>
                    <a:pt x="5" y="17"/>
                  </a:lnTo>
                  <a:lnTo>
                    <a:pt x="9" y="16"/>
                  </a:lnTo>
                  <a:lnTo>
                    <a:pt x="13" y="18"/>
                  </a:lnTo>
                  <a:lnTo>
                    <a:pt x="18" y="15"/>
                  </a:lnTo>
                  <a:lnTo>
                    <a:pt x="16" y="11"/>
                  </a:lnTo>
                  <a:lnTo>
                    <a:pt x="18" y="4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28" y="7"/>
                  </a:lnTo>
                  <a:lnTo>
                    <a:pt x="22" y="13"/>
                  </a:lnTo>
                  <a:lnTo>
                    <a:pt x="22" y="16"/>
                  </a:lnTo>
                  <a:lnTo>
                    <a:pt x="27" y="20"/>
                  </a:lnTo>
                  <a:lnTo>
                    <a:pt x="31" y="17"/>
                  </a:lnTo>
                  <a:lnTo>
                    <a:pt x="36" y="19"/>
                  </a:lnTo>
                  <a:lnTo>
                    <a:pt x="39" y="2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6" name="Freeform 298"/>
            <p:cNvSpPr>
              <a:spLocks/>
            </p:cNvSpPr>
            <p:nvPr/>
          </p:nvSpPr>
          <p:spPr bwMode="gray">
            <a:xfrm>
              <a:off x="3017" y="1341"/>
              <a:ext cx="5" cy="1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2147483646 h 1"/>
                <a:gd name="T6" fmla="*/ 0 w 3"/>
                <a:gd name="T7" fmla="*/ 2147483646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7" name="Freeform 299"/>
            <p:cNvSpPr>
              <a:spLocks/>
            </p:cNvSpPr>
            <p:nvPr/>
          </p:nvSpPr>
          <p:spPr bwMode="gray">
            <a:xfrm>
              <a:off x="3015" y="1336"/>
              <a:ext cx="5" cy="2"/>
            </a:xfrm>
            <a:custGeom>
              <a:avLst/>
              <a:gdLst>
                <a:gd name="T0" fmla="*/ 2147483647 w 4"/>
                <a:gd name="T1" fmla="*/ 2147483646 h 2"/>
                <a:gd name="T2" fmla="*/ 0 w 4"/>
                <a:gd name="T3" fmla="*/ 2147483646 h 2"/>
                <a:gd name="T4" fmla="*/ 2147483647 w 4"/>
                <a:gd name="T5" fmla="*/ 0 h 2"/>
                <a:gd name="T6" fmla="*/ 2147483647 w 4"/>
                <a:gd name="T7" fmla="*/ 2147483646 h 2"/>
                <a:gd name="T8" fmla="*/ 2147483647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8" name="Freeform 300"/>
            <p:cNvSpPr>
              <a:spLocks/>
            </p:cNvSpPr>
            <p:nvPr/>
          </p:nvSpPr>
          <p:spPr bwMode="gray">
            <a:xfrm>
              <a:off x="2974" y="1331"/>
              <a:ext cx="5" cy="1"/>
            </a:xfrm>
            <a:custGeom>
              <a:avLst/>
              <a:gdLst>
                <a:gd name="T0" fmla="*/ 0 w 4"/>
                <a:gd name="T1" fmla="*/ 2147483646 h 1"/>
                <a:gd name="T2" fmla="*/ 0 w 4"/>
                <a:gd name="T3" fmla="*/ 0 h 1"/>
                <a:gd name="T4" fmla="*/ 2147483647 w 4"/>
                <a:gd name="T5" fmla="*/ 0 h 1"/>
                <a:gd name="T6" fmla="*/ 2147483647 w 4"/>
                <a:gd name="T7" fmla="*/ 2147483646 h 1"/>
                <a:gd name="T8" fmla="*/ 0 w 4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29" name="Freeform 301"/>
            <p:cNvSpPr>
              <a:spLocks/>
            </p:cNvSpPr>
            <p:nvPr/>
          </p:nvSpPr>
          <p:spPr bwMode="gray">
            <a:xfrm>
              <a:off x="2979" y="1333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0" name="Freeform 302"/>
            <p:cNvSpPr>
              <a:spLocks/>
            </p:cNvSpPr>
            <p:nvPr/>
          </p:nvSpPr>
          <p:spPr bwMode="gray">
            <a:xfrm>
              <a:off x="2974" y="1335"/>
              <a:ext cx="3" cy="2"/>
            </a:xfrm>
            <a:custGeom>
              <a:avLst/>
              <a:gdLst>
                <a:gd name="T0" fmla="*/ 2147483646 w 3"/>
                <a:gd name="T1" fmla="*/ 0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1" name="Freeform 303"/>
            <p:cNvSpPr>
              <a:spLocks/>
            </p:cNvSpPr>
            <p:nvPr/>
          </p:nvSpPr>
          <p:spPr bwMode="gray">
            <a:xfrm>
              <a:off x="2960" y="1338"/>
              <a:ext cx="5" cy="2"/>
            </a:xfrm>
            <a:custGeom>
              <a:avLst/>
              <a:gdLst>
                <a:gd name="T0" fmla="*/ 2147483647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2147483647 h 1"/>
                <a:gd name="T10" fmla="*/ 2147483647 w 4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1"/>
                <a:gd name="T20" fmla="*/ 4 w 4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1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2" name="Freeform 304"/>
            <p:cNvSpPr>
              <a:spLocks/>
            </p:cNvSpPr>
            <p:nvPr/>
          </p:nvSpPr>
          <p:spPr bwMode="gray">
            <a:xfrm>
              <a:off x="2946" y="1342"/>
              <a:ext cx="7" cy="5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3" name="Freeform 305"/>
            <p:cNvSpPr>
              <a:spLocks/>
            </p:cNvSpPr>
            <p:nvPr/>
          </p:nvSpPr>
          <p:spPr bwMode="gray">
            <a:xfrm>
              <a:off x="2962" y="1373"/>
              <a:ext cx="8" cy="3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6 h 3"/>
                <a:gd name="T4" fmla="*/ 2147483647 w 7"/>
                <a:gd name="T5" fmla="*/ 2147483646 h 3"/>
                <a:gd name="T6" fmla="*/ 0 w 7"/>
                <a:gd name="T7" fmla="*/ 2147483646 h 3"/>
                <a:gd name="T8" fmla="*/ 2147483647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3" y="0"/>
                  </a:moveTo>
                  <a:lnTo>
                    <a:pt x="7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4" name="Freeform 306"/>
            <p:cNvSpPr>
              <a:spLocks/>
            </p:cNvSpPr>
            <p:nvPr/>
          </p:nvSpPr>
          <p:spPr bwMode="gray">
            <a:xfrm>
              <a:off x="2967" y="1378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0 h 2"/>
                <a:gd name="T6" fmla="*/ 2147483646 w 3"/>
                <a:gd name="T7" fmla="*/ 2147483646 h 2"/>
                <a:gd name="T8" fmla="*/ 0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5" name="Freeform 307"/>
            <p:cNvSpPr>
              <a:spLocks/>
            </p:cNvSpPr>
            <p:nvPr/>
          </p:nvSpPr>
          <p:spPr bwMode="gray">
            <a:xfrm>
              <a:off x="2856" y="1354"/>
              <a:ext cx="129" cy="99"/>
            </a:xfrm>
            <a:custGeom>
              <a:avLst/>
              <a:gdLst>
                <a:gd name="T0" fmla="*/ 2147483647 w 99"/>
                <a:gd name="T1" fmla="*/ 2147483647 h 76"/>
                <a:gd name="T2" fmla="*/ 2147483647 w 99"/>
                <a:gd name="T3" fmla="*/ 2147483647 h 76"/>
                <a:gd name="T4" fmla="*/ 2147483647 w 99"/>
                <a:gd name="T5" fmla="*/ 2147483647 h 76"/>
                <a:gd name="T6" fmla="*/ 2147483647 w 99"/>
                <a:gd name="T7" fmla="*/ 2147483647 h 76"/>
                <a:gd name="T8" fmla="*/ 2147483647 w 99"/>
                <a:gd name="T9" fmla="*/ 2147483647 h 76"/>
                <a:gd name="T10" fmla="*/ 2147483647 w 99"/>
                <a:gd name="T11" fmla="*/ 2147483647 h 76"/>
                <a:gd name="T12" fmla="*/ 2147483647 w 99"/>
                <a:gd name="T13" fmla="*/ 2147483647 h 76"/>
                <a:gd name="T14" fmla="*/ 2147483647 w 99"/>
                <a:gd name="T15" fmla="*/ 2147483647 h 76"/>
                <a:gd name="T16" fmla="*/ 2147483647 w 99"/>
                <a:gd name="T17" fmla="*/ 2147483647 h 76"/>
                <a:gd name="T18" fmla="*/ 2147483647 w 99"/>
                <a:gd name="T19" fmla="*/ 2147483647 h 76"/>
                <a:gd name="T20" fmla="*/ 2147483647 w 99"/>
                <a:gd name="T21" fmla="*/ 2147483647 h 76"/>
                <a:gd name="T22" fmla="*/ 2147483647 w 99"/>
                <a:gd name="T23" fmla="*/ 2147483647 h 76"/>
                <a:gd name="T24" fmla="*/ 2147483647 w 99"/>
                <a:gd name="T25" fmla="*/ 2147483647 h 76"/>
                <a:gd name="T26" fmla="*/ 2147483647 w 99"/>
                <a:gd name="T27" fmla="*/ 2147483647 h 76"/>
                <a:gd name="T28" fmla="*/ 2147483647 w 99"/>
                <a:gd name="T29" fmla="*/ 2147483647 h 76"/>
                <a:gd name="T30" fmla="*/ 2147483647 w 99"/>
                <a:gd name="T31" fmla="*/ 2147483647 h 76"/>
                <a:gd name="T32" fmla="*/ 2147483647 w 99"/>
                <a:gd name="T33" fmla="*/ 2147483647 h 76"/>
                <a:gd name="T34" fmla="*/ 2147483647 w 99"/>
                <a:gd name="T35" fmla="*/ 2147483647 h 76"/>
                <a:gd name="T36" fmla="*/ 2147483647 w 99"/>
                <a:gd name="T37" fmla="*/ 2147483647 h 76"/>
                <a:gd name="T38" fmla="*/ 2147483647 w 99"/>
                <a:gd name="T39" fmla="*/ 2147483647 h 76"/>
                <a:gd name="T40" fmla="*/ 2147483647 w 99"/>
                <a:gd name="T41" fmla="*/ 2147483647 h 76"/>
                <a:gd name="T42" fmla="*/ 2147483647 w 99"/>
                <a:gd name="T43" fmla="*/ 2147483647 h 76"/>
                <a:gd name="T44" fmla="*/ 2147483647 w 99"/>
                <a:gd name="T45" fmla="*/ 2147483647 h 76"/>
                <a:gd name="T46" fmla="*/ 2147483647 w 99"/>
                <a:gd name="T47" fmla="*/ 2147483647 h 76"/>
                <a:gd name="T48" fmla="*/ 2147483647 w 99"/>
                <a:gd name="T49" fmla="*/ 2147483647 h 76"/>
                <a:gd name="T50" fmla="*/ 2147483647 w 99"/>
                <a:gd name="T51" fmla="*/ 2147483647 h 76"/>
                <a:gd name="T52" fmla="*/ 2147483647 w 99"/>
                <a:gd name="T53" fmla="*/ 2147483647 h 76"/>
                <a:gd name="T54" fmla="*/ 2147483647 w 99"/>
                <a:gd name="T55" fmla="*/ 2147483647 h 76"/>
                <a:gd name="T56" fmla="*/ 2147483647 w 99"/>
                <a:gd name="T57" fmla="*/ 2147483647 h 76"/>
                <a:gd name="T58" fmla="*/ 2147483647 w 99"/>
                <a:gd name="T59" fmla="*/ 2147483647 h 76"/>
                <a:gd name="T60" fmla="*/ 2147483647 w 99"/>
                <a:gd name="T61" fmla="*/ 2147483647 h 76"/>
                <a:gd name="T62" fmla="*/ 2147483647 w 99"/>
                <a:gd name="T63" fmla="*/ 2147483647 h 76"/>
                <a:gd name="T64" fmla="*/ 2147483647 w 99"/>
                <a:gd name="T65" fmla="*/ 2147483647 h 76"/>
                <a:gd name="T66" fmla="*/ 2147483647 w 99"/>
                <a:gd name="T67" fmla="*/ 2147483647 h 76"/>
                <a:gd name="T68" fmla="*/ 0 w 99"/>
                <a:gd name="T69" fmla="*/ 2147483647 h 76"/>
                <a:gd name="T70" fmla="*/ 2147483647 w 99"/>
                <a:gd name="T71" fmla="*/ 2147483647 h 76"/>
                <a:gd name="T72" fmla="*/ 2147483647 w 99"/>
                <a:gd name="T73" fmla="*/ 2147483647 h 76"/>
                <a:gd name="T74" fmla="*/ 2147483647 w 99"/>
                <a:gd name="T75" fmla="*/ 2147483647 h 76"/>
                <a:gd name="T76" fmla="*/ 2147483647 w 99"/>
                <a:gd name="T77" fmla="*/ 2147483647 h 76"/>
                <a:gd name="T78" fmla="*/ 2147483647 w 99"/>
                <a:gd name="T79" fmla="*/ 2147483647 h 76"/>
                <a:gd name="T80" fmla="*/ 2147483647 w 99"/>
                <a:gd name="T81" fmla="*/ 2147483647 h 76"/>
                <a:gd name="T82" fmla="*/ 2147483647 w 99"/>
                <a:gd name="T83" fmla="*/ 2147483647 h 76"/>
                <a:gd name="T84" fmla="*/ 2147483647 w 99"/>
                <a:gd name="T85" fmla="*/ 2147483647 h 76"/>
                <a:gd name="T86" fmla="*/ 2147483647 w 99"/>
                <a:gd name="T87" fmla="*/ 2147483647 h 76"/>
                <a:gd name="T88" fmla="*/ 2147483647 w 99"/>
                <a:gd name="T89" fmla="*/ 2147483647 h 76"/>
                <a:gd name="T90" fmla="*/ 2147483647 w 99"/>
                <a:gd name="T91" fmla="*/ 2147483647 h 76"/>
                <a:gd name="T92" fmla="*/ 2147483647 w 99"/>
                <a:gd name="T93" fmla="*/ 2147483647 h 76"/>
                <a:gd name="T94" fmla="*/ 2147483647 w 99"/>
                <a:gd name="T95" fmla="*/ 2147483647 h 76"/>
                <a:gd name="T96" fmla="*/ 2147483647 w 99"/>
                <a:gd name="T97" fmla="*/ 2147483647 h 76"/>
                <a:gd name="T98" fmla="*/ 2147483647 w 99"/>
                <a:gd name="T99" fmla="*/ 0 h 76"/>
                <a:gd name="T100" fmla="*/ 2147483647 w 99"/>
                <a:gd name="T101" fmla="*/ 2147483647 h 76"/>
                <a:gd name="T102" fmla="*/ 2147483647 w 99"/>
                <a:gd name="T103" fmla="*/ 2147483647 h 76"/>
                <a:gd name="T104" fmla="*/ 2147483647 w 99"/>
                <a:gd name="T105" fmla="*/ 2147483647 h 76"/>
                <a:gd name="T106" fmla="*/ 2147483647 w 99"/>
                <a:gd name="T107" fmla="*/ 2147483647 h 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9"/>
                <a:gd name="T163" fmla="*/ 0 h 76"/>
                <a:gd name="T164" fmla="*/ 99 w 99"/>
                <a:gd name="T165" fmla="*/ 76 h 7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9" h="76">
                  <a:moveTo>
                    <a:pt x="75" y="20"/>
                  </a:moveTo>
                  <a:lnTo>
                    <a:pt x="81" y="21"/>
                  </a:lnTo>
                  <a:lnTo>
                    <a:pt x="84" y="24"/>
                  </a:lnTo>
                  <a:lnTo>
                    <a:pt x="87" y="25"/>
                  </a:lnTo>
                  <a:lnTo>
                    <a:pt x="99" y="28"/>
                  </a:lnTo>
                  <a:lnTo>
                    <a:pt x="96" y="30"/>
                  </a:lnTo>
                  <a:lnTo>
                    <a:pt x="90" y="32"/>
                  </a:lnTo>
                  <a:lnTo>
                    <a:pt x="80" y="34"/>
                  </a:lnTo>
                  <a:lnTo>
                    <a:pt x="76" y="38"/>
                  </a:lnTo>
                  <a:lnTo>
                    <a:pt x="75" y="44"/>
                  </a:lnTo>
                  <a:lnTo>
                    <a:pt x="70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62" y="59"/>
                  </a:lnTo>
                  <a:lnTo>
                    <a:pt x="62" y="66"/>
                  </a:lnTo>
                  <a:lnTo>
                    <a:pt x="59" y="68"/>
                  </a:lnTo>
                  <a:lnTo>
                    <a:pt x="56" y="72"/>
                  </a:lnTo>
                  <a:lnTo>
                    <a:pt x="56" y="74"/>
                  </a:lnTo>
                  <a:lnTo>
                    <a:pt x="54" y="76"/>
                  </a:lnTo>
                  <a:lnTo>
                    <a:pt x="47" y="72"/>
                  </a:lnTo>
                  <a:lnTo>
                    <a:pt x="47" y="70"/>
                  </a:lnTo>
                  <a:lnTo>
                    <a:pt x="50" y="68"/>
                  </a:lnTo>
                  <a:lnTo>
                    <a:pt x="48" y="67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1" y="68"/>
                  </a:lnTo>
                  <a:lnTo>
                    <a:pt x="39" y="66"/>
                  </a:lnTo>
                  <a:lnTo>
                    <a:pt x="39" y="65"/>
                  </a:lnTo>
                  <a:lnTo>
                    <a:pt x="33" y="64"/>
                  </a:lnTo>
                  <a:lnTo>
                    <a:pt x="32" y="60"/>
                  </a:lnTo>
                  <a:lnTo>
                    <a:pt x="28" y="57"/>
                  </a:lnTo>
                  <a:lnTo>
                    <a:pt x="29" y="55"/>
                  </a:lnTo>
                  <a:lnTo>
                    <a:pt x="34" y="55"/>
                  </a:lnTo>
                  <a:lnTo>
                    <a:pt x="37" y="56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37" y="54"/>
                  </a:lnTo>
                  <a:lnTo>
                    <a:pt x="39" y="53"/>
                  </a:lnTo>
                  <a:lnTo>
                    <a:pt x="44" y="53"/>
                  </a:lnTo>
                  <a:lnTo>
                    <a:pt x="49" y="52"/>
                  </a:lnTo>
                  <a:lnTo>
                    <a:pt x="54" y="51"/>
                  </a:lnTo>
                  <a:lnTo>
                    <a:pt x="55" y="49"/>
                  </a:lnTo>
                  <a:lnTo>
                    <a:pt x="51" y="48"/>
                  </a:lnTo>
                  <a:lnTo>
                    <a:pt x="46" y="50"/>
                  </a:lnTo>
                  <a:lnTo>
                    <a:pt x="40" y="50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32" y="45"/>
                  </a:lnTo>
                  <a:lnTo>
                    <a:pt x="35" y="43"/>
                  </a:lnTo>
                  <a:lnTo>
                    <a:pt x="40" y="43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43" y="40"/>
                  </a:lnTo>
                  <a:lnTo>
                    <a:pt x="50" y="39"/>
                  </a:lnTo>
                  <a:lnTo>
                    <a:pt x="57" y="38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53" y="35"/>
                  </a:lnTo>
                  <a:lnTo>
                    <a:pt x="56" y="33"/>
                  </a:lnTo>
                  <a:lnTo>
                    <a:pt x="53" y="32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3" y="36"/>
                  </a:lnTo>
                  <a:lnTo>
                    <a:pt x="43" y="33"/>
                  </a:lnTo>
                  <a:lnTo>
                    <a:pt x="46" y="31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36" y="31"/>
                  </a:lnTo>
                  <a:lnTo>
                    <a:pt x="34" y="32"/>
                  </a:lnTo>
                  <a:lnTo>
                    <a:pt x="36" y="35"/>
                  </a:lnTo>
                  <a:lnTo>
                    <a:pt x="36" y="39"/>
                  </a:lnTo>
                  <a:lnTo>
                    <a:pt x="33" y="39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16" y="36"/>
                  </a:lnTo>
                  <a:lnTo>
                    <a:pt x="21" y="36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11" y="35"/>
                  </a:lnTo>
                  <a:lnTo>
                    <a:pt x="9" y="31"/>
                  </a:lnTo>
                  <a:lnTo>
                    <a:pt x="11" y="30"/>
                  </a:lnTo>
                  <a:lnTo>
                    <a:pt x="7" y="29"/>
                  </a:lnTo>
                  <a:lnTo>
                    <a:pt x="8" y="27"/>
                  </a:lnTo>
                  <a:lnTo>
                    <a:pt x="11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0" y="25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4" y="22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10"/>
                  </a:lnTo>
                  <a:lnTo>
                    <a:pt x="3" y="8"/>
                  </a:lnTo>
                  <a:lnTo>
                    <a:pt x="0" y="7"/>
                  </a:lnTo>
                  <a:lnTo>
                    <a:pt x="4" y="6"/>
                  </a:lnTo>
                  <a:lnTo>
                    <a:pt x="9" y="6"/>
                  </a:lnTo>
                  <a:lnTo>
                    <a:pt x="7" y="8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23" y="6"/>
                  </a:lnTo>
                  <a:lnTo>
                    <a:pt x="26" y="5"/>
                  </a:lnTo>
                  <a:lnTo>
                    <a:pt x="29" y="6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7" y="16"/>
                  </a:lnTo>
                  <a:lnTo>
                    <a:pt x="28" y="18"/>
                  </a:lnTo>
                  <a:lnTo>
                    <a:pt x="32" y="21"/>
                  </a:lnTo>
                  <a:lnTo>
                    <a:pt x="33" y="18"/>
                  </a:lnTo>
                  <a:lnTo>
                    <a:pt x="31" y="16"/>
                  </a:lnTo>
                  <a:lnTo>
                    <a:pt x="28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4" y="7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2"/>
                  </a:lnTo>
                  <a:lnTo>
                    <a:pt x="42" y="15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6" y="24"/>
                  </a:lnTo>
                  <a:lnTo>
                    <a:pt x="47" y="26"/>
                  </a:lnTo>
                  <a:lnTo>
                    <a:pt x="50" y="27"/>
                  </a:lnTo>
                  <a:lnTo>
                    <a:pt x="53" y="26"/>
                  </a:lnTo>
                  <a:lnTo>
                    <a:pt x="52" y="23"/>
                  </a:lnTo>
                  <a:lnTo>
                    <a:pt x="46" y="18"/>
                  </a:lnTo>
                  <a:lnTo>
                    <a:pt x="48" y="13"/>
                  </a:lnTo>
                  <a:lnTo>
                    <a:pt x="47" y="12"/>
                  </a:lnTo>
                  <a:lnTo>
                    <a:pt x="45" y="3"/>
                  </a:lnTo>
                  <a:lnTo>
                    <a:pt x="48" y="2"/>
                  </a:lnTo>
                  <a:lnTo>
                    <a:pt x="49" y="0"/>
                  </a:lnTo>
                  <a:lnTo>
                    <a:pt x="55" y="1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62" y="4"/>
                  </a:lnTo>
                  <a:lnTo>
                    <a:pt x="66" y="8"/>
                  </a:lnTo>
                  <a:lnTo>
                    <a:pt x="63" y="10"/>
                  </a:lnTo>
                  <a:lnTo>
                    <a:pt x="63" y="12"/>
                  </a:lnTo>
                  <a:lnTo>
                    <a:pt x="62" y="13"/>
                  </a:lnTo>
                  <a:lnTo>
                    <a:pt x="64" y="14"/>
                  </a:lnTo>
                  <a:lnTo>
                    <a:pt x="68" y="11"/>
                  </a:lnTo>
                  <a:lnTo>
                    <a:pt x="71" y="12"/>
                  </a:lnTo>
                  <a:lnTo>
                    <a:pt x="74" y="16"/>
                  </a:lnTo>
                  <a:lnTo>
                    <a:pt x="74" y="20"/>
                  </a:lnTo>
                  <a:lnTo>
                    <a:pt x="75" y="2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6" name="Freeform 308"/>
            <p:cNvSpPr>
              <a:spLocks/>
            </p:cNvSpPr>
            <p:nvPr/>
          </p:nvSpPr>
          <p:spPr bwMode="gray">
            <a:xfrm>
              <a:off x="2975" y="1399"/>
              <a:ext cx="18" cy="8"/>
            </a:xfrm>
            <a:custGeom>
              <a:avLst/>
              <a:gdLst>
                <a:gd name="T0" fmla="*/ 2147483647 w 14"/>
                <a:gd name="T1" fmla="*/ 0 h 7"/>
                <a:gd name="T2" fmla="*/ 2147483647 w 14"/>
                <a:gd name="T3" fmla="*/ 2147483647 h 7"/>
                <a:gd name="T4" fmla="*/ 2147483647 w 14"/>
                <a:gd name="T5" fmla="*/ 2147483647 h 7"/>
                <a:gd name="T6" fmla="*/ 0 w 14"/>
                <a:gd name="T7" fmla="*/ 2147483647 h 7"/>
                <a:gd name="T8" fmla="*/ 2147483647 w 14"/>
                <a:gd name="T9" fmla="*/ 2147483647 h 7"/>
                <a:gd name="T10" fmla="*/ 2147483647 w 14"/>
                <a:gd name="T11" fmla="*/ 2147483647 h 7"/>
                <a:gd name="T12" fmla="*/ 2147483647 w 14"/>
                <a:gd name="T13" fmla="*/ 0 h 7"/>
                <a:gd name="T14" fmla="*/ 2147483647 w 1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7"/>
                <a:gd name="T26" fmla="*/ 14 w 14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7">
                  <a:moveTo>
                    <a:pt x="14" y="0"/>
                  </a:moveTo>
                  <a:lnTo>
                    <a:pt x="14" y="6"/>
                  </a:lnTo>
                  <a:lnTo>
                    <a:pt x="3" y="7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7" name="Freeform 309"/>
            <p:cNvSpPr>
              <a:spLocks/>
            </p:cNvSpPr>
            <p:nvPr/>
          </p:nvSpPr>
          <p:spPr bwMode="gray">
            <a:xfrm>
              <a:off x="2977" y="1407"/>
              <a:ext cx="50" cy="28"/>
            </a:xfrm>
            <a:custGeom>
              <a:avLst/>
              <a:gdLst>
                <a:gd name="T0" fmla="*/ 2147483647 w 38"/>
                <a:gd name="T1" fmla="*/ 0 h 21"/>
                <a:gd name="T2" fmla="*/ 2147483647 w 38"/>
                <a:gd name="T3" fmla="*/ 2147483647 h 21"/>
                <a:gd name="T4" fmla="*/ 2147483647 w 38"/>
                <a:gd name="T5" fmla="*/ 2147483647 h 21"/>
                <a:gd name="T6" fmla="*/ 2147483647 w 38"/>
                <a:gd name="T7" fmla="*/ 2147483647 h 21"/>
                <a:gd name="T8" fmla="*/ 2147483647 w 38"/>
                <a:gd name="T9" fmla="*/ 2147483647 h 21"/>
                <a:gd name="T10" fmla="*/ 2147483647 w 38"/>
                <a:gd name="T11" fmla="*/ 2147483647 h 21"/>
                <a:gd name="T12" fmla="*/ 2147483647 w 38"/>
                <a:gd name="T13" fmla="*/ 2147483647 h 21"/>
                <a:gd name="T14" fmla="*/ 2147483647 w 38"/>
                <a:gd name="T15" fmla="*/ 2147483647 h 21"/>
                <a:gd name="T16" fmla="*/ 2147483647 w 38"/>
                <a:gd name="T17" fmla="*/ 2147483647 h 21"/>
                <a:gd name="T18" fmla="*/ 2147483647 w 38"/>
                <a:gd name="T19" fmla="*/ 2147483647 h 21"/>
                <a:gd name="T20" fmla="*/ 2147483647 w 38"/>
                <a:gd name="T21" fmla="*/ 2147483647 h 21"/>
                <a:gd name="T22" fmla="*/ 2147483647 w 38"/>
                <a:gd name="T23" fmla="*/ 2147483647 h 21"/>
                <a:gd name="T24" fmla="*/ 2147483647 w 38"/>
                <a:gd name="T25" fmla="*/ 2147483647 h 21"/>
                <a:gd name="T26" fmla="*/ 2147483647 w 38"/>
                <a:gd name="T27" fmla="*/ 2147483647 h 21"/>
                <a:gd name="T28" fmla="*/ 2147483647 w 38"/>
                <a:gd name="T29" fmla="*/ 2147483647 h 21"/>
                <a:gd name="T30" fmla="*/ 2147483647 w 38"/>
                <a:gd name="T31" fmla="*/ 2147483647 h 21"/>
                <a:gd name="T32" fmla="*/ 2147483647 w 38"/>
                <a:gd name="T33" fmla="*/ 2147483647 h 21"/>
                <a:gd name="T34" fmla="*/ 2147483647 w 38"/>
                <a:gd name="T35" fmla="*/ 2147483647 h 21"/>
                <a:gd name="T36" fmla="*/ 2147483647 w 38"/>
                <a:gd name="T37" fmla="*/ 2147483647 h 21"/>
                <a:gd name="T38" fmla="*/ 0 w 38"/>
                <a:gd name="T39" fmla="*/ 2147483647 h 21"/>
                <a:gd name="T40" fmla="*/ 0 w 38"/>
                <a:gd name="T41" fmla="*/ 2147483647 h 21"/>
                <a:gd name="T42" fmla="*/ 2147483647 w 38"/>
                <a:gd name="T43" fmla="*/ 2147483647 h 21"/>
                <a:gd name="T44" fmla="*/ 2147483647 w 38"/>
                <a:gd name="T45" fmla="*/ 2147483647 h 21"/>
                <a:gd name="T46" fmla="*/ 2147483647 w 38"/>
                <a:gd name="T47" fmla="*/ 2147483647 h 21"/>
                <a:gd name="T48" fmla="*/ 0 w 38"/>
                <a:gd name="T49" fmla="*/ 2147483647 h 21"/>
                <a:gd name="T50" fmla="*/ 2147483647 w 38"/>
                <a:gd name="T51" fmla="*/ 2147483647 h 21"/>
                <a:gd name="T52" fmla="*/ 2147483647 w 38"/>
                <a:gd name="T53" fmla="*/ 2147483647 h 21"/>
                <a:gd name="T54" fmla="*/ 2147483647 w 38"/>
                <a:gd name="T55" fmla="*/ 2147483647 h 21"/>
                <a:gd name="T56" fmla="*/ 2147483647 w 38"/>
                <a:gd name="T57" fmla="*/ 2147483647 h 21"/>
                <a:gd name="T58" fmla="*/ 2147483647 w 38"/>
                <a:gd name="T59" fmla="*/ 0 h 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8"/>
                <a:gd name="T91" fmla="*/ 0 h 21"/>
                <a:gd name="T92" fmla="*/ 38 w 38"/>
                <a:gd name="T93" fmla="*/ 21 h 2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8" h="21">
                  <a:moveTo>
                    <a:pt x="19" y="0"/>
                  </a:moveTo>
                  <a:lnTo>
                    <a:pt x="23" y="2"/>
                  </a:lnTo>
                  <a:lnTo>
                    <a:pt x="20" y="6"/>
                  </a:lnTo>
                  <a:lnTo>
                    <a:pt x="23" y="7"/>
                  </a:lnTo>
                  <a:lnTo>
                    <a:pt x="25" y="9"/>
                  </a:lnTo>
                  <a:lnTo>
                    <a:pt x="29" y="9"/>
                  </a:lnTo>
                  <a:lnTo>
                    <a:pt x="31" y="8"/>
                  </a:lnTo>
                  <a:lnTo>
                    <a:pt x="37" y="10"/>
                  </a:lnTo>
                  <a:lnTo>
                    <a:pt x="38" y="12"/>
                  </a:lnTo>
                  <a:lnTo>
                    <a:pt x="29" y="12"/>
                  </a:lnTo>
                  <a:lnTo>
                    <a:pt x="25" y="15"/>
                  </a:lnTo>
                  <a:lnTo>
                    <a:pt x="25" y="18"/>
                  </a:lnTo>
                  <a:lnTo>
                    <a:pt x="22" y="19"/>
                  </a:lnTo>
                  <a:lnTo>
                    <a:pt x="16" y="21"/>
                  </a:lnTo>
                  <a:lnTo>
                    <a:pt x="15" y="19"/>
                  </a:lnTo>
                  <a:lnTo>
                    <a:pt x="18" y="17"/>
                  </a:lnTo>
                  <a:lnTo>
                    <a:pt x="19" y="16"/>
                  </a:lnTo>
                  <a:lnTo>
                    <a:pt x="13" y="16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4" y="14"/>
                  </a:lnTo>
                  <a:lnTo>
                    <a:pt x="4" y="8"/>
                  </a:lnTo>
                  <a:lnTo>
                    <a:pt x="7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6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8" name="Freeform 310"/>
            <p:cNvSpPr>
              <a:spLocks/>
            </p:cNvSpPr>
            <p:nvPr/>
          </p:nvSpPr>
          <p:spPr bwMode="gray">
            <a:xfrm>
              <a:off x="2970" y="1383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39" name="Freeform 311"/>
            <p:cNvSpPr>
              <a:spLocks/>
            </p:cNvSpPr>
            <p:nvPr/>
          </p:nvSpPr>
          <p:spPr bwMode="gray">
            <a:xfrm>
              <a:off x="2852" y="1390"/>
              <a:ext cx="23" cy="20"/>
            </a:xfrm>
            <a:custGeom>
              <a:avLst/>
              <a:gdLst>
                <a:gd name="T0" fmla="*/ 2147483647 w 17"/>
                <a:gd name="T1" fmla="*/ 2147483647 h 15"/>
                <a:gd name="T2" fmla="*/ 2147483647 w 17"/>
                <a:gd name="T3" fmla="*/ 2147483647 h 15"/>
                <a:gd name="T4" fmla="*/ 0 w 17"/>
                <a:gd name="T5" fmla="*/ 2147483647 h 15"/>
                <a:gd name="T6" fmla="*/ 2147483647 w 17"/>
                <a:gd name="T7" fmla="*/ 0 h 15"/>
                <a:gd name="T8" fmla="*/ 2147483647 w 17"/>
                <a:gd name="T9" fmla="*/ 2147483647 h 15"/>
                <a:gd name="T10" fmla="*/ 2147483647 w 17"/>
                <a:gd name="T11" fmla="*/ 2147483647 h 15"/>
                <a:gd name="T12" fmla="*/ 2147483647 w 17"/>
                <a:gd name="T13" fmla="*/ 2147483647 h 15"/>
                <a:gd name="T14" fmla="*/ 2147483647 w 17"/>
                <a:gd name="T15" fmla="*/ 2147483647 h 15"/>
                <a:gd name="T16" fmla="*/ 2147483647 w 17"/>
                <a:gd name="T17" fmla="*/ 2147483647 h 15"/>
                <a:gd name="T18" fmla="*/ 2147483647 w 17"/>
                <a:gd name="T19" fmla="*/ 2147483647 h 15"/>
                <a:gd name="T20" fmla="*/ 2147483647 w 17"/>
                <a:gd name="T21" fmla="*/ 2147483647 h 15"/>
                <a:gd name="T22" fmla="*/ 2147483647 w 17"/>
                <a:gd name="T23" fmla="*/ 2147483647 h 15"/>
                <a:gd name="T24" fmla="*/ 2147483647 w 17"/>
                <a:gd name="T25" fmla="*/ 2147483647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5"/>
                <a:gd name="T41" fmla="*/ 17 w 17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5">
                  <a:moveTo>
                    <a:pt x="4" y="8"/>
                  </a:moveTo>
                  <a:lnTo>
                    <a:pt x="3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2"/>
                  </a:lnTo>
                  <a:lnTo>
                    <a:pt x="9" y="7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14" y="15"/>
                  </a:lnTo>
                  <a:lnTo>
                    <a:pt x="10" y="14"/>
                  </a:lnTo>
                  <a:lnTo>
                    <a:pt x="9" y="11"/>
                  </a:lnTo>
                  <a:lnTo>
                    <a:pt x="5" y="9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0" name="Freeform 312"/>
            <p:cNvSpPr>
              <a:spLocks/>
            </p:cNvSpPr>
            <p:nvPr/>
          </p:nvSpPr>
          <p:spPr bwMode="gray">
            <a:xfrm>
              <a:off x="2996" y="1913"/>
              <a:ext cx="7" cy="7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2147483647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3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1" name="Freeform 313"/>
            <p:cNvSpPr>
              <a:spLocks/>
            </p:cNvSpPr>
            <p:nvPr/>
          </p:nvSpPr>
          <p:spPr bwMode="gray">
            <a:xfrm>
              <a:off x="3012" y="1598"/>
              <a:ext cx="8" cy="3"/>
            </a:xfrm>
            <a:custGeom>
              <a:avLst/>
              <a:gdLst>
                <a:gd name="T0" fmla="*/ 2147483647 w 6"/>
                <a:gd name="T1" fmla="*/ 0 h 3"/>
                <a:gd name="T2" fmla="*/ 2147483647 w 6"/>
                <a:gd name="T3" fmla="*/ 2147483646 h 3"/>
                <a:gd name="T4" fmla="*/ 2147483647 w 6"/>
                <a:gd name="T5" fmla="*/ 2147483646 h 3"/>
                <a:gd name="T6" fmla="*/ 0 w 6"/>
                <a:gd name="T7" fmla="*/ 2147483646 h 3"/>
                <a:gd name="T8" fmla="*/ 2147483647 w 6"/>
                <a:gd name="T9" fmla="*/ 0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2" name="Freeform 314"/>
            <p:cNvSpPr>
              <a:spLocks/>
            </p:cNvSpPr>
            <p:nvPr/>
          </p:nvSpPr>
          <p:spPr bwMode="gray">
            <a:xfrm>
              <a:off x="3015" y="1605"/>
              <a:ext cx="7" cy="3"/>
            </a:xfrm>
            <a:custGeom>
              <a:avLst/>
              <a:gdLst>
                <a:gd name="T0" fmla="*/ 2147483647 w 5"/>
                <a:gd name="T1" fmla="*/ 2147483647 h 2"/>
                <a:gd name="T2" fmla="*/ 0 w 5"/>
                <a:gd name="T3" fmla="*/ 2147483647 h 2"/>
                <a:gd name="T4" fmla="*/ 2147483647 w 5"/>
                <a:gd name="T5" fmla="*/ 0 h 2"/>
                <a:gd name="T6" fmla="*/ 2147483647 w 5"/>
                <a:gd name="T7" fmla="*/ 0 h 2"/>
                <a:gd name="T8" fmla="*/ 2147483647 w 5"/>
                <a:gd name="T9" fmla="*/ 2147483647 h 2"/>
                <a:gd name="T10" fmla="*/ 2147483647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3" name="Freeform 315"/>
            <p:cNvSpPr>
              <a:spLocks/>
            </p:cNvSpPr>
            <p:nvPr/>
          </p:nvSpPr>
          <p:spPr bwMode="gray">
            <a:xfrm>
              <a:off x="3001" y="1613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0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4" name="Freeform 316"/>
            <p:cNvSpPr>
              <a:spLocks/>
            </p:cNvSpPr>
            <p:nvPr/>
          </p:nvSpPr>
          <p:spPr bwMode="gray">
            <a:xfrm>
              <a:off x="3010" y="1610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0 w 3"/>
                <a:gd name="T3" fmla="*/ 2147483646 h 3"/>
                <a:gd name="T4" fmla="*/ 2147483647 w 3"/>
                <a:gd name="T5" fmla="*/ 0 h 3"/>
                <a:gd name="T6" fmla="*/ 2147483647 w 3"/>
                <a:gd name="T7" fmla="*/ 2147483646 h 3"/>
                <a:gd name="T8" fmla="*/ 2147483647 w 3"/>
                <a:gd name="T9" fmla="*/ 2147483646 h 3"/>
                <a:gd name="T10" fmla="*/ 0 w 3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5" name="Freeform 317"/>
            <p:cNvSpPr>
              <a:spLocks/>
            </p:cNvSpPr>
            <p:nvPr/>
          </p:nvSpPr>
          <p:spPr bwMode="gray">
            <a:xfrm>
              <a:off x="2991" y="1605"/>
              <a:ext cx="16" cy="5"/>
            </a:xfrm>
            <a:custGeom>
              <a:avLst/>
              <a:gdLst>
                <a:gd name="T0" fmla="*/ 0 w 13"/>
                <a:gd name="T1" fmla="*/ 2147483646 h 5"/>
                <a:gd name="T2" fmla="*/ 2147483647 w 13"/>
                <a:gd name="T3" fmla="*/ 2147483646 h 5"/>
                <a:gd name="T4" fmla="*/ 2147483647 w 13"/>
                <a:gd name="T5" fmla="*/ 2147483646 h 5"/>
                <a:gd name="T6" fmla="*/ 2147483647 w 13"/>
                <a:gd name="T7" fmla="*/ 2147483646 h 5"/>
                <a:gd name="T8" fmla="*/ 2147483647 w 13"/>
                <a:gd name="T9" fmla="*/ 0 h 5"/>
                <a:gd name="T10" fmla="*/ 2147483647 w 13"/>
                <a:gd name="T11" fmla="*/ 0 h 5"/>
                <a:gd name="T12" fmla="*/ 2147483647 w 13"/>
                <a:gd name="T13" fmla="*/ 2147483646 h 5"/>
                <a:gd name="T14" fmla="*/ 0 w 13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5"/>
                <a:gd name="T26" fmla="*/ 13 w 13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5">
                  <a:moveTo>
                    <a:pt x="0" y="3"/>
                  </a:moveTo>
                  <a:lnTo>
                    <a:pt x="2" y="5"/>
                  </a:lnTo>
                  <a:lnTo>
                    <a:pt x="4" y="5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6" name="Freeform 318"/>
            <p:cNvSpPr>
              <a:spLocks/>
            </p:cNvSpPr>
            <p:nvPr/>
          </p:nvSpPr>
          <p:spPr bwMode="gray">
            <a:xfrm>
              <a:off x="2974" y="161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0 w 4"/>
                <a:gd name="T3" fmla="*/ 2147483646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7" name="Freeform 319"/>
            <p:cNvSpPr>
              <a:spLocks/>
            </p:cNvSpPr>
            <p:nvPr/>
          </p:nvSpPr>
          <p:spPr bwMode="gray">
            <a:xfrm>
              <a:off x="2963" y="161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2" y="0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1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8" name="Freeform 320"/>
            <p:cNvSpPr>
              <a:spLocks/>
            </p:cNvSpPr>
            <p:nvPr/>
          </p:nvSpPr>
          <p:spPr bwMode="gray">
            <a:xfrm>
              <a:off x="2955" y="1619"/>
              <a:ext cx="5" cy="2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2147483646 h 2"/>
                <a:gd name="T4" fmla="*/ 0 w 4"/>
                <a:gd name="T5" fmla="*/ 2147483646 h 2"/>
                <a:gd name="T6" fmla="*/ 0 w 4"/>
                <a:gd name="T7" fmla="*/ 2147483646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49" name="Freeform 321"/>
            <p:cNvSpPr>
              <a:spLocks/>
            </p:cNvSpPr>
            <p:nvPr/>
          </p:nvSpPr>
          <p:spPr bwMode="gray">
            <a:xfrm>
              <a:off x="2953" y="162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6" y="0"/>
                  </a:lnTo>
                  <a:lnTo>
                    <a:pt x="7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0" name="Freeform 322"/>
            <p:cNvSpPr>
              <a:spLocks/>
            </p:cNvSpPr>
            <p:nvPr/>
          </p:nvSpPr>
          <p:spPr bwMode="gray">
            <a:xfrm>
              <a:off x="2942" y="1631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2147483647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0 w 9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4"/>
                <a:gd name="T23" fmla="*/ 9 w 9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4">
                  <a:moveTo>
                    <a:pt x="0" y="4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1" name="Freeform 323"/>
            <p:cNvSpPr>
              <a:spLocks/>
            </p:cNvSpPr>
            <p:nvPr/>
          </p:nvSpPr>
          <p:spPr bwMode="gray">
            <a:xfrm>
              <a:off x="2929" y="1636"/>
              <a:ext cx="14" cy="10"/>
            </a:xfrm>
            <a:custGeom>
              <a:avLst/>
              <a:gdLst>
                <a:gd name="T0" fmla="*/ 2147483647 w 11"/>
                <a:gd name="T1" fmla="*/ 0 h 7"/>
                <a:gd name="T2" fmla="*/ 2147483647 w 11"/>
                <a:gd name="T3" fmla="*/ 2147483647 h 7"/>
                <a:gd name="T4" fmla="*/ 2147483647 w 11"/>
                <a:gd name="T5" fmla="*/ 2147483647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0 w 11"/>
                <a:gd name="T11" fmla="*/ 2147483647 h 7"/>
                <a:gd name="T12" fmla="*/ 2147483647 w 11"/>
                <a:gd name="T13" fmla="*/ 2147483647 h 7"/>
                <a:gd name="T14" fmla="*/ 2147483647 w 11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7"/>
                <a:gd name="T26" fmla="*/ 11 w 11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7">
                  <a:moveTo>
                    <a:pt x="7" y="0"/>
                  </a:moveTo>
                  <a:lnTo>
                    <a:pt x="11" y="1"/>
                  </a:lnTo>
                  <a:lnTo>
                    <a:pt x="8" y="3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1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2" name="Freeform 324"/>
            <p:cNvSpPr>
              <a:spLocks/>
            </p:cNvSpPr>
            <p:nvPr/>
          </p:nvSpPr>
          <p:spPr bwMode="gray">
            <a:xfrm>
              <a:off x="2911" y="1641"/>
              <a:ext cx="14" cy="7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2147483647 h 6"/>
                <a:gd name="T10" fmla="*/ 2147483647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11" y="0"/>
                  </a:moveTo>
                  <a:lnTo>
                    <a:pt x="7" y="1"/>
                  </a:lnTo>
                  <a:lnTo>
                    <a:pt x="2" y="3"/>
                  </a:lnTo>
                  <a:lnTo>
                    <a:pt x="0" y="5"/>
                  </a:lnTo>
                  <a:lnTo>
                    <a:pt x="3" y="6"/>
                  </a:lnTo>
                  <a:lnTo>
                    <a:pt x="6" y="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3" name="Freeform 325"/>
            <p:cNvSpPr>
              <a:spLocks/>
            </p:cNvSpPr>
            <p:nvPr/>
          </p:nvSpPr>
          <p:spPr bwMode="gray">
            <a:xfrm>
              <a:off x="2912" y="1651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0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2147483647 h 9"/>
                <a:gd name="T14" fmla="*/ 2147483647 w 12"/>
                <a:gd name="T15" fmla="*/ 0 h 9"/>
                <a:gd name="T16" fmla="*/ 2147483647 w 12"/>
                <a:gd name="T17" fmla="*/ 2147483647 h 9"/>
                <a:gd name="T18" fmla="*/ 2147483647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3" y="0"/>
                  </a:moveTo>
                  <a:lnTo>
                    <a:pt x="3" y="4"/>
                  </a:lnTo>
                  <a:lnTo>
                    <a:pt x="0" y="7"/>
                  </a:lnTo>
                  <a:lnTo>
                    <a:pt x="2" y="9"/>
                  </a:lnTo>
                  <a:lnTo>
                    <a:pt x="5" y="7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4" name="Freeform 326"/>
            <p:cNvSpPr>
              <a:spLocks/>
            </p:cNvSpPr>
            <p:nvPr/>
          </p:nvSpPr>
          <p:spPr bwMode="gray">
            <a:xfrm>
              <a:off x="2901" y="1651"/>
              <a:ext cx="9" cy="4"/>
            </a:xfrm>
            <a:custGeom>
              <a:avLst/>
              <a:gdLst>
                <a:gd name="T0" fmla="*/ 0 w 6"/>
                <a:gd name="T1" fmla="*/ 2147483647 h 3"/>
                <a:gd name="T2" fmla="*/ 2147483647 w 6"/>
                <a:gd name="T3" fmla="*/ 0 h 3"/>
                <a:gd name="T4" fmla="*/ 2147483647 w 6"/>
                <a:gd name="T5" fmla="*/ 0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5" name="Freeform 327"/>
            <p:cNvSpPr>
              <a:spLocks/>
            </p:cNvSpPr>
            <p:nvPr/>
          </p:nvSpPr>
          <p:spPr bwMode="gray">
            <a:xfrm>
              <a:off x="2901" y="1659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6" name="Freeform 328"/>
            <p:cNvSpPr>
              <a:spLocks/>
            </p:cNvSpPr>
            <p:nvPr/>
          </p:nvSpPr>
          <p:spPr bwMode="gray">
            <a:xfrm>
              <a:off x="2884" y="1664"/>
              <a:ext cx="12" cy="8"/>
            </a:xfrm>
            <a:custGeom>
              <a:avLst/>
              <a:gdLst>
                <a:gd name="T0" fmla="*/ 2147483647 w 9"/>
                <a:gd name="T1" fmla="*/ 0 h 6"/>
                <a:gd name="T2" fmla="*/ 2147483647 w 9"/>
                <a:gd name="T3" fmla="*/ 0 h 6"/>
                <a:gd name="T4" fmla="*/ 0 w 9"/>
                <a:gd name="T5" fmla="*/ 2147483647 h 6"/>
                <a:gd name="T6" fmla="*/ 0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9" y="0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4"/>
                  </a:lnTo>
                  <a:lnTo>
                    <a:pt x="6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7" name="Freeform 329"/>
            <p:cNvSpPr>
              <a:spLocks/>
            </p:cNvSpPr>
            <p:nvPr/>
          </p:nvSpPr>
          <p:spPr bwMode="gray">
            <a:xfrm>
              <a:off x="2965" y="1879"/>
              <a:ext cx="5" cy="6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0 w 3"/>
                <a:gd name="T5" fmla="*/ 0 h 5"/>
                <a:gd name="T6" fmla="*/ 2147483647 w 3"/>
                <a:gd name="T7" fmla="*/ 0 h 5"/>
                <a:gd name="T8" fmla="*/ 2147483647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2" y="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8" name="Freeform 330"/>
            <p:cNvSpPr>
              <a:spLocks/>
            </p:cNvSpPr>
            <p:nvPr/>
          </p:nvSpPr>
          <p:spPr bwMode="gray">
            <a:xfrm>
              <a:off x="2847" y="2000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2"/>
                  </a:moveTo>
                  <a:lnTo>
                    <a:pt x="4" y="0"/>
                  </a:lnTo>
                  <a:lnTo>
                    <a:pt x="9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59" name="Freeform 331"/>
            <p:cNvSpPr>
              <a:spLocks/>
            </p:cNvSpPr>
            <p:nvPr/>
          </p:nvSpPr>
          <p:spPr bwMode="gray">
            <a:xfrm>
              <a:off x="2901" y="2031"/>
              <a:ext cx="5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0 w 3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0" name="Freeform 332"/>
            <p:cNvSpPr>
              <a:spLocks/>
            </p:cNvSpPr>
            <p:nvPr/>
          </p:nvSpPr>
          <p:spPr bwMode="gray">
            <a:xfrm>
              <a:off x="2970" y="2008"/>
              <a:ext cx="35" cy="19"/>
            </a:xfrm>
            <a:custGeom>
              <a:avLst/>
              <a:gdLst>
                <a:gd name="T0" fmla="*/ 2147483647 w 27"/>
                <a:gd name="T1" fmla="*/ 2147483647 h 15"/>
                <a:gd name="T2" fmla="*/ 2147483647 w 27"/>
                <a:gd name="T3" fmla="*/ 2147483647 h 15"/>
                <a:gd name="T4" fmla="*/ 2147483647 w 27"/>
                <a:gd name="T5" fmla="*/ 2147483647 h 15"/>
                <a:gd name="T6" fmla="*/ 0 w 27"/>
                <a:gd name="T7" fmla="*/ 2147483647 h 15"/>
                <a:gd name="T8" fmla="*/ 2147483647 w 27"/>
                <a:gd name="T9" fmla="*/ 2147483647 h 15"/>
                <a:gd name="T10" fmla="*/ 0 w 27"/>
                <a:gd name="T11" fmla="*/ 2147483647 h 15"/>
                <a:gd name="T12" fmla="*/ 0 w 27"/>
                <a:gd name="T13" fmla="*/ 2147483647 h 15"/>
                <a:gd name="T14" fmla="*/ 2147483647 w 27"/>
                <a:gd name="T15" fmla="*/ 2147483647 h 15"/>
                <a:gd name="T16" fmla="*/ 2147483647 w 27"/>
                <a:gd name="T17" fmla="*/ 0 h 15"/>
                <a:gd name="T18" fmla="*/ 2147483647 w 27"/>
                <a:gd name="T19" fmla="*/ 2147483647 h 15"/>
                <a:gd name="T20" fmla="*/ 2147483647 w 27"/>
                <a:gd name="T21" fmla="*/ 2147483647 h 15"/>
                <a:gd name="T22" fmla="*/ 2147483647 w 27"/>
                <a:gd name="T23" fmla="*/ 2147483647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5"/>
                <a:gd name="T38" fmla="*/ 27 w 27"/>
                <a:gd name="T39" fmla="*/ 15 h 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5">
                  <a:moveTo>
                    <a:pt x="27" y="14"/>
                  </a:moveTo>
                  <a:lnTo>
                    <a:pt x="13" y="15"/>
                  </a:lnTo>
                  <a:lnTo>
                    <a:pt x="5" y="13"/>
                  </a:lnTo>
                  <a:lnTo>
                    <a:pt x="0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19" y="3"/>
                  </a:lnTo>
                  <a:lnTo>
                    <a:pt x="23" y="5"/>
                  </a:lnTo>
                  <a:lnTo>
                    <a:pt x="27" y="1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1" name="Freeform 333"/>
            <p:cNvSpPr>
              <a:spLocks/>
            </p:cNvSpPr>
            <p:nvPr/>
          </p:nvSpPr>
          <p:spPr bwMode="gray">
            <a:xfrm>
              <a:off x="2901" y="2015"/>
              <a:ext cx="121" cy="122"/>
            </a:xfrm>
            <a:custGeom>
              <a:avLst/>
              <a:gdLst>
                <a:gd name="T0" fmla="*/ 0 w 93"/>
                <a:gd name="T1" fmla="*/ 2147483647 h 94"/>
                <a:gd name="T2" fmla="*/ 2147483647 w 93"/>
                <a:gd name="T3" fmla="*/ 2147483647 h 94"/>
                <a:gd name="T4" fmla="*/ 2147483647 w 93"/>
                <a:gd name="T5" fmla="*/ 2147483647 h 94"/>
                <a:gd name="T6" fmla="*/ 2147483647 w 93"/>
                <a:gd name="T7" fmla="*/ 2147483647 h 94"/>
                <a:gd name="T8" fmla="*/ 2147483647 w 93"/>
                <a:gd name="T9" fmla="*/ 2147483647 h 94"/>
                <a:gd name="T10" fmla="*/ 2147483647 w 93"/>
                <a:gd name="T11" fmla="*/ 0 h 94"/>
                <a:gd name="T12" fmla="*/ 2147483647 w 93"/>
                <a:gd name="T13" fmla="*/ 2147483647 h 94"/>
                <a:gd name="T14" fmla="*/ 2147483647 w 93"/>
                <a:gd name="T15" fmla="*/ 2147483647 h 94"/>
                <a:gd name="T16" fmla="*/ 2147483647 w 93"/>
                <a:gd name="T17" fmla="*/ 2147483647 h 94"/>
                <a:gd name="T18" fmla="*/ 2147483647 w 93"/>
                <a:gd name="T19" fmla="*/ 2147483647 h 94"/>
                <a:gd name="T20" fmla="*/ 2147483647 w 93"/>
                <a:gd name="T21" fmla="*/ 2147483647 h 94"/>
                <a:gd name="T22" fmla="*/ 2147483647 w 93"/>
                <a:gd name="T23" fmla="*/ 2147483647 h 94"/>
                <a:gd name="T24" fmla="*/ 2147483647 w 93"/>
                <a:gd name="T25" fmla="*/ 2147483647 h 94"/>
                <a:gd name="T26" fmla="*/ 2147483647 w 93"/>
                <a:gd name="T27" fmla="*/ 2147483647 h 94"/>
                <a:gd name="T28" fmla="*/ 2147483647 w 93"/>
                <a:gd name="T29" fmla="*/ 2147483647 h 94"/>
                <a:gd name="T30" fmla="*/ 2147483647 w 93"/>
                <a:gd name="T31" fmla="*/ 2147483647 h 94"/>
                <a:gd name="T32" fmla="*/ 2147483647 w 93"/>
                <a:gd name="T33" fmla="*/ 2147483647 h 94"/>
                <a:gd name="T34" fmla="*/ 2147483647 w 93"/>
                <a:gd name="T35" fmla="*/ 2147483647 h 94"/>
                <a:gd name="T36" fmla="*/ 2147483647 w 93"/>
                <a:gd name="T37" fmla="*/ 2147483647 h 94"/>
                <a:gd name="T38" fmla="*/ 2147483647 w 93"/>
                <a:gd name="T39" fmla="*/ 2147483647 h 94"/>
                <a:gd name="T40" fmla="*/ 2147483647 w 93"/>
                <a:gd name="T41" fmla="*/ 2147483647 h 94"/>
                <a:gd name="T42" fmla="*/ 2147483647 w 93"/>
                <a:gd name="T43" fmla="*/ 2147483647 h 94"/>
                <a:gd name="T44" fmla="*/ 2147483647 w 93"/>
                <a:gd name="T45" fmla="*/ 2147483647 h 94"/>
                <a:gd name="T46" fmla="*/ 2147483647 w 93"/>
                <a:gd name="T47" fmla="*/ 2147483647 h 94"/>
                <a:gd name="T48" fmla="*/ 2147483647 w 93"/>
                <a:gd name="T49" fmla="*/ 2147483647 h 94"/>
                <a:gd name="T50" fmla="*/ 2147483647 w 93"/>
                <a:gd name="T51" fmla="*/ 2147483647 h 94"/>
                <a:gd name="T52" fmla="*/ 2147483647 w 93"/>
                <a:gd name="T53" fmla="*/ 2147483647 h 94"/>
                <a:gd name="T54" fmla="*/ 2147483647 w 93"/>
                <a:gd name="T55" fmla="*/ 2147483647 h 94"/>
                <a:gd name="T56" fmla="*/ 2147483647 w 93"/>
                <a:gd name="T57" fmla="*/ 2147483647 h 94"/>
                <a:gd name="T58" fmla="*/ 2147483647 w 93"/>
                <a:gd name="T59" fmla="*/ 2147483647 h 94"/>
                <a:gd name="T60" fmla="*/ 2147483647 w 93"/>
                <a:gd name="T61" fmla="*/ 2147483647 h 94"/>
                <a:gd name="T62" fmla="*/ 2147483647 w 93"/>
                <a:gd name="T63" fmla="*/ 2147483647 h 94"/>
                <a:gd name="T64" fmla="*/ 2147483647 w 93"/>
                <a:gd name="T65" fmla="*/ 2147483647 h 94"/>
                <a:gd name="T66" fmla="*/ 0 w 93"/>
                <a:gd name="T67" fmla="*/ 2147483647 h 94"/>
                <a:gd name="T68" fmla="*/ 2147483647 w 93"/>
                <a:gd name="T69" fmla="*/ 2147483647 h 94"/>
                <a:gd name="T70" fmla="*/ 0 w 93"/>
                <a:gd name="T71" fmla="*/ 2147483647 h 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3"/>
                <a:gd name="T109" fmla="*/ 0 h 94"/>
                <a:gd name="T110" fmla="*/ 93 w 93"/>
                <a:gd name="T111" fmla="*/ 94 h 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3" h="94">
                  <a:moveTo>
                    <a:pt x="0" y="17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20" y="7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39" y="2"/>
                  </a:lnTo>
                  <a:lnTo>
                    <a:pt x="40" y="9"/>
                  </a:lnTo>
                  <a:lnTo>
                    <a:pt x="46" y="10"/>
                  </a:lnTo>
                  <a:lnTo>
                    <a:pt x="51" y="7"/>
                  </a:lnTo>
                  <a:lnTo>
                    <a:pt x="53" y="7"/>
                  </a:lnTo>
                  <a:lnTo>
                    <a:pt x="58" y="8"/>
                  </a:lnTo>
                  <a:lnTo>
                    <a:pt x="66" y="10"/>
                  </a:lnTo>
                  <a:lnTo>
                    <a:pt x="80" y="9"/>
                  </a:lnTo>
                  <a:lnTo>
                    <a:pt x="83" y="8"/>
                  </a:lnTo>
                  <a:lnTo>
                    <a:pt x="85" y="12"/>
                  </a:lnTo>
                  <a:lnTo>
                    <a:pt x="85" y="23"/>
                  </a:lnTo>
                  <a:lnTo>
                    <a:pt x="91" y="33"/>
                  </a:lnTo>
                  <a:lnTo>
                    <a:pt x="83" y="41"/>
                  </a:lnTo>
                  <a:lnTo>
                    <a:pt x="91" y="49"/>
                  </a:lnTo>
                  <a:lnTo>
                    <a:pt x="92" y="58"/>
                  </a:lnTo>
                  <a:lnTo>
                    <a:pt x="93" y="72"/>
                  </a:lnTo>
                  <a:lnTo>
                    <a:pt x="80" y="87"/>
                  </a:lnTo>
                  <a:lnTo>
                    <a:pt x="80" y="90"/>
                  </a:lnTo>
                  <a:lnTo>
                    <a:pt x="76" y="94"/>
                  </a:lnTo>
                  <a:lnTo>
                    <a:pt x="70" y="89"/>
                  </a:lnTo>
                  <a:lnTo>
                    <a:pt x="52" y="92"/>
                  </a:lnTo>
                  <a:lnTo>
                    <a:pt x="45" y="88"/>
                  </a:lnTo>
                  <a:lnTo>
                    <a:pt x="40" y="88"/>
                  </a:lnTo>
                  <a:lnTo>
                    <a:pt x="26" y="74"/>
                  </a:lnTo>
                  <a:lnTo>
                    <a:pt x="19" y="76"/>
                  </a:lnTo>
                  <a:lnTo>
                    <a:pt x="13" y="65"/>
                  </a:lnTo>
                  <a:lnTo>
                    <a:pt x="8" y="63"/>
                  </a:lnTo>
                  <a:lnTo>
                    <a:pt x="0" y="37"/>
                  </a:lnTo>
                  <a:lnTo>
                    <a:pt x="2" y="25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2" name="Freeform 334"/>
            <p:cNvSpPr>
              <a:spLocks/>
            </p:cNvSpPr>
            <p:nvPr/>
          </p:nvSpPr>
          <p:spPr bwMode="gray">
            <a:xfrm>
              <a:off x="2937" y="2129"/>
              <a:ext cx="63" cy="30"/>
            </a:xfrm>
            <a:custGeom>
              <a:avLst/>
              <a:gdLst>
                <a:gd name="T0" fmla="*/ 2147483647 w 48"/>
                <a:gd name="T1" fmla="*/ 2147483647 h 23"/>
                <a:gd name="T2" fmla="*/ 2147483647 w 48"/>
                <a:gd name="T3" fmla="*/ 2147483647 h 23"/>
                <a:gd name="T4" fmla="*/ 2147483647 w 48"/>
                <a:gd name="T5" fmla="*/ 2147483647 h 23"/>
                <a:gd name="T6" fmla="*/ 2147483647 w 48"/>
                <a:gd name="T7" fmla="*/ 2147483647 h 23"/>
                <a:gd name="T8" fmla="*/ 2147483647 w 48"/>
                <a:gd name="T9" fmla="*/ 2147483647 h 23"/>
                <a:gd name="T10" fmla="*/ 2147483647 w 48"/>
                <a:gd name="T11" fmla="*/ 2147483647 h 23"/>
                <a:gd name="T12" fmla="*/ 2147483647 w 48"/>
                <a:gd name="T13" fmla="*/ 2147483647 h 23"/>
                <a:gd name="T14" fmla="*/ 2147483647 w 48"/>
                <a:gd name="T15" fmla="*/ 2147483647 h 23"/>
                <a:gd name="T16" fmla="*/ 2147483647 w 48"/>
                <a:gd name="T17" fmla="*/ 2147483647 h 23"/>
                <a:gd name="T18" fmla="*/ 0 w 48"/>
                <a:gd name="T19" fmla="*/ 2147483647 h 23"/>
                <a:gd name="T20" fmla="*/ 2147483647 w 48"/>
                <a:gd name="T21" fmla="*/ 2147483647 h 23"/>
                <a:gd name="T22" fmla="*/ 2147483647 w 48"/>
                <a:gd name="T23" fmla="*/ 2147483647 h 23"/>
                <a:gd name="T24" fmla="*/ 2147483647 w 48"/>
                <a:gd name="T25" fmla="*/ 2147483647 h 23"/>
                <a:gd name="T26" fmla="*/ 2147483647 w 48"/>
                <a:gd name="T27" fmla="*/ 2147483647 h 23"/>
                <a:gd name="T28" fmla="*/ 2147483647 w 48"/>
                <a:gd name="T29" fmla="*/ 0 h 23"/>
                <a:gd name="T30" fmla="*/ 2147483647 w 48"/>
                <a:gd name="T31" fmla="*/ 2147483647 h 23"/>
                <a:gd name="T32" fmla="*/ 2147483647 w 48"/>
                <a:gd name="T33" fmla="*/ 2147483647 h 23"/>
                <a:gd name="T34" fmla="*/ 2147483647 w 48"/>
                <a:gd name="T35" fmla="*/ 2147483647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23"/>
                <a:gd name="T56" fmla="*/ 48 w 48"/>
                <a:gd name="T57" fmla="*/ 23 h 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23">
                  <a:moveTo>
                    <a:pt x="48" y="6"/>
                  </a:moveTo>
                  <a:lnTo>
                    <a:pt x="46" y="15"/>
                  </a:lnTo>
                  <a:lnTo>
                    <a:pt x="43" y="16"/>
                  </a:lnTo>
                  <a:lnTo>
                    <a:pt x="38" y="13"/>
                  </a:lnTo>
                  <a:lnTo>
                    <a:pt x="27" y="14"/>
                  </a:lnTo>
                  <a:lnTo>
                    <a:pt x="23" y="21"/>
                  </a:lnTo>
                  <a:lnTo>
                    <a:pt x="16" y="23"/>
                  </a:lnTo>
                  <a:lnTo>
                    <a:pt x="7" y="23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6" y="11"/>
                  </a:lnTo>
                  <a:lnTo>
                    <a:pt x="9" y="6"/>
                  </a:lnTo>
                  <a:lnTo>
                    <a:pt x="15" y="6"/>
                  </a:lnTo>
                  <a:lnTo>
                    <a:pt x="17" y="0"/>
                  </a:lnTo>
                  <a:lnTo>
                    <a:pt x="24" y="4"/>
                  </a:lnTo>
                  <a:lnTo>
                    <a:pt x="42" y="1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3" name="Freeform 335"/>
            <p:cNvSpPr>
              <a:spLocks/>
            </p:cNvSpPr>
            <p:nvPr/>
          </p:nvSpPr>
          <p:spPr bwMode="gray">
            <a:xfrm>
              <a:off x="2925" y="2147"/>
              <a:ext cx="82" cy="55"/>
            </a:xfrm>
            <a:custGeom>
              <a:avLst/>
              <a:gdLst>
                <a:gd name="T0" fmla="*/ 2147483647 w 63"/>
                <a:gd name="T1" fmla="*/ 2147483647 h 43"/>
                <a:gd name="T2" fmla="*/ 2147483647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2147483647 h 43"/>
                <a:gd name="T12" fmla="*/ 2147483647 w 63"/>
                <a:gd name="T13" fmla="*/ 2147483647 h 43"/>
                <a:gd name="T14" fmla="*/ 2147483647 w 63"/>
                <a:gd name="T15" fmla="*/ 2147483647 h 43"/>
                <a:gd name="T16" fmla="*/ 2147483647 w 63"/>
                <a:gd name="T17" fmla="*/ 2147483647 h 43"/>
                <a:gd name="T18" fmla="*/ 2147483647 w 63"/>
                <a:gd name="T19" fmla="*/ 2147483647 h 43"/>
                <a:gd name="T20" fmla="*/ 2147483647 w 63"/>
                <a:gd name="T21" fmla="*/ 2147483647 h 43"/>
                <a:gd name="T22" fmla="*/ 2147483647 w 63"/>
                <a:gd name="T23" fmla="*/ 2147483647 h 43"/>
                <a:gd name="T24" fmla="*/ 0 w 63"/>
                <a:gd name="T25" fmla="*/ 2147483647 h 43"/>
                <a:gd name="T26" fmla="*/ 2147483647 w 63"/>
                <a:gd name="T27" fmla="*/ 2147483647 h 43"/>
                <a:gd name="T28" fmla="*/ 2147483647 w 63"/>
                <a:gd name="T29" fmla="*/ 2147483647 h 43"/>
                <a:gd name="T30" fmla="*/ 2147483647 w 63"/>
                <a:gd name="T31" fmla="*/ 2147483647 h 43"/>
                <a:gd name="T32" fmla="*/ 2147483647 w 63"/>
                <a:gd name="T33" fmla="*/ 2147483647 h 43"/>
                <a:gd name="T34" fmla="*/ 2147483647 w 63"/>
                <a:gd name="T35" fmla="*/ 2147483647 h 43"/>
                <a:gd name="T36" fmla="*/ 2147483647 w 63"/>
                <a:gd name="T37" fmla="*/ 2147483647 h 43"/>
                <a:gd name="T38" fmla="*/ 2147483647 w 63"/>
                <a:gd name="T39" fmla="*/ 2147483647 h 43"/>
                <a:gd name="T40" fmla="*/ 2147483647 w 63"/>
                <a:gd name="T41" fmla="*/ 2147483647 h 43"/>
                <a:gd name="T42" fmla="*/ 2147483647 w 63"/>
                <a:gd name="T43" fmla="*/ 2147483647 h 43"/>
                <a:gd name="T44" fmla="*/ 2147483647 w 63"/>
                <a:gd name="T45" fmla="*/ 2147483647 h 43"/>
                <a:gd name="T46" fmla="*/ 2147483647 w 63"/>
                <a:gd name="T47" fmla="*/ 0 h 43"/>
                <a:gd name="T48" fmla="*/ 2147483647 w 63"/>
                <a:gd name="T49" fmla="*/ 2147483647 h 43"/>
                <a:gd name="T50" fmla="*/ 2147483647 w 63"/>
                <a:gd name="T51" fmla="*/ 2147483647 h 4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3"/>
                <a:gd name="T79" fmla="*/ 0 h 43"/>
                <a:gd name="T80" fmla="*/ 63 w 63"/>
                <a:gd name="T81" fmla="*/ 43 h 4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3" h="43">
                  <a:moveTo>
                    <a:pt x="55" y="2"/>
                  </a:moveTo>
                  <a:lnTo>
                    <a:pt x="63" y="9"/>
                  </a:lnTo>
                  <a:lnTo>
                    <a:pt x="55" y="14"/>
                  </a:lnTo>
                  <a:lnTo>
                    <a:pt x="48" y="23"/>
                  </a:lnTo>
                  <a:lnTo>
                    <a:pt x="46" y="35"/>
                  </a:lnTo>
                  <a:lnTo>
                    <a:pt x="38" y="37"/>
                  </a:lnTo>
                  <a:lnTo>
                    <a:pt x="36" y="36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11" y="41"/>
                  </a:lnTo>
                  <a:lnTo>
                    <a:pt x="7" y="32"/>
                  </a:lnTo>
                  <a:lnTo>
                    <a:pt x="2" y="31"/>
                  </a:lnTo>
                  <a:lnTo>
                    <a:pt x="0" y="27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6" y="14"/>
                  </a:lnTo>
                  <a:lnTo>
                    <a:pt x="5" y="7"/>
                  </a:lnTo>
                  <a:lnTo>
                    <a:pt x="9" y="8"/>
                  </a:lnTo>
                  <a:lnTo>
                    <a:pt x="13" y="8"/>
                  </a:lnTo>
                  <a:lnTo>
                    <a:pt x="16" y="10"/>
                  </a:lnTo>
                  <a:lnTo>
                    <a:pt x="25" y="10"/>
                  </a:lnTo>
                  <a:lnTo>
                    <a:pt x="32" y="8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52" y="3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4" name="Freeform 336"/>
            <p:cNvSpPr>
              <a:spLocks/>
            </p:cNvSpPr>
            <p:nvPr/>
          </p:nvSpPr>
          <p:spPr bwMode="gray">
            <a:xfrm>
              <a:off x="2877" y="2097"/>
              <a:ext cx="82" cy="60"/>
            </a:xfrm>
            <a:custGeom>
              <a:avLst/>
              <a:gdLst>
                <a:gd name="T0" fmla="*/ 2147483647 w 63"/>
                <a:gd name="T1" fmla="*/ 2147483647 h 46"/>
                <a:gd name="T2" fmla="*/ 2147483647 w 63"/>
                <a:gd name="T3" fmla="*/ 2147483647 h 46"/>
                <a:gd name="T4" fmla="*/ 2147483647 w 63"/>
                <a:gd name="T5" fmla="*/ 2147483647 h 46"/>
                <a:gd name="T6" fmla="*/ 2147483647 w 63"/>
                <a:gd name="T7" fmla="*/ 2147483647 h 46"/>
                <a:gd name="T8" fmla="*/ 2147483647 w 63"/>
                <a:gd name="T9" fmla="*/ 2147483647 h 46"/>
                <a:gd name="T10" fmla="*/ 2147483647 w 63"/>
                <a:gd name="T11" fmla="*/ 2147483647 h 46"/>
                <a:gd name="T12" fmla="*/ 2147483647 w 63"/>
                <a:gd name="T13" fmla="*/ 2147483647 h 46"/>
                <a:gd name="T14" fmla="*/ 0 w 63"/>
                <a:gd name="T15" fmla="*/ 2147483647 h 46"/>
                <a:gd name="T16" fmla="*/ 2147483647 w 63"/>
                <a:gd name="T17" fmla="*/ 2147483647 h 46"/>
                <a:gd name="T18" fmla="*/ 2147483647 w 63"/>
                <a:gd name="T19" fmla="*/ 2147483647 h 46"/>
                <a:gd name="T20" fmla="*/ 2147483647 w 63"/>
                <a:gd name="T21" fmla="*/ 0 h 46"/>
                <a:gd name="T22" fmla="*/ 2147483647 w 63"/>
                <a:gd name="T23" fmla="*/ 2147483647 h 46"/>
                <a:gd name="T24" fmla="*/ 2147483647 w 63"/>
                <a:gd name="T25" fmla="*/ 2147483647 h 46"/>
                <a:gd name="T26" fmla="*/ 2147483647 w 63"/>
                <a:gd name="T27" fmla="*/ 2147483647 h 46"/>
                <a:gd name="T28" fmla="*/ 2147483647 w 63"/>
                <a:gd name="T29" fmla="*/ 2147483647 h 46"/>
                <a:gd name="T30" fmla="*/ 2147483647 w 63"/>
                <a:gd name="T31" fmla="*/ 2147483647 h 46"/>
                <a:gd name="T32" fmla="*/ 2147483647 w 63"/>
                <a:gd name="T33" fmla="*/ 2147483647 h 46"/>
                <a:gd name="T34" fmla="*/ 2147483647 w 63"/>
                <a:gd name="T35" fmla="*/ 2147483647 h 46"/>
                <a:gd name="T36" fmla="*/ 2147483647 w 63"/>
                <a:gd name="T37" fmla="*/ 2147483647 h 46"/>
                <a:gd name="T38" fmla="*/ 2147483647 w 63"/>
                <a:gd name="T39" fmla="*/ 2147483647 h 46"/>
                <a:gd name="T40" fmla="*/ 2147483647 w 63"/>
                <a:gd name="T41" fmla="*/ 2147483647 h 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3"/>
                <a:gd name="T64" fmla="*/ 0 h 46"/>
                <a:gd name="T65" fmla="*/ 63 w 63"/>
                <a:gd name="T66" fmla="*/ 46 h 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3" h="46">
                  <a:moveTo>
                    <a:pt x="46" y="46"/>
                  </a:moveTo>
                  <a:lnTo>
                    <a:pt x="42" y="45"/>
                  </a:lnTo>
                  <a:lnTo>
                    <a:pt x="39" y="45"/>
                  </a:lnTo>
                  <a:lnTo>
                    <a:pt x="37" y="39"/>
                  </a:lnTo>
                  <a:lnTo>
                    <a:pt x="28" y="35"/>
                  </a:lnTo>
                  <a:lnTo>
                    <a:pt x="15" y="37"/>
                  </a:lnTo>
                  <a:lnTo>
                    <a:pt x="2" y="26"/>
                  </a:lnTo>
                  <a:lnTo>
                    <a:pt x="0" y="15"/>
                  </a:lnTo>
                  <a:lnTo>
                    <a:pt x="14" y="6"/>
                  </a:lnTo>
                  <a:lnTo>
                    <a:pt x="17" y="1"/>
                  </a:lnTo>
                  <a:lnTo>
                    <a:pt x="26" y="0"/>
                  </a:lnTo>
                  <a:lnTo>
                    <a:pt x="31" y="2"/>
                  </a:lnTo>
                  <a:lnTo>
                    <a:pt x="37" y="13"/>
                  </a:lnTo>
                  <a:lnTo>
                    <a:pt x="44" y="11"/>
                  </a:lnTo>
                  <a:lnTo>
                    <a:pt x="58" y="25"/>
                  </a:lnTo>
                  <a:lnTo>
                    <a:pt x="63" y="25"/>
                  </a:lnTo>
                  <a:lnTo>
                    <a:pt x="61" y="31"/>
                  </a:lnTo>
                  <a:lnTo>
                    <a:pt x="55" y="31"/>
                  </a:lnTo>
                  <a:lnTo>
                    <a:pt x="52" y="36"/>
                  </a:lnTo>
                  <a:lnTo>
                    <a:pt x="47" y="41"/>
                  </a:lnTo>
                  <a:lnTo>
                    <a:pt x="46" y="4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5" name="Freeform 337"/>
            <p:cNvSpPr>
              <a:spLocks/>
            </p:cNvSpPr>
            <p:nvPr/>
          </p:nvSpPr>
          <p:spPr bwMode="gray">
            <a:xfrm>
              <a:off x="2894" y="2181"/>
              <a:ext cx="33" cy="24"/>
            </a:xfrm>
            <a:custGeom>
              <a:avLst/>
              <a:gdLst>
                <a:gd name="T0" fmla="*/ 2147483647 w 26"/>
                <a:gd name="T1" fmla="*/ 0 h 18"/>
                <a:gd name="T2" fmla="*/ 2147483647 w 26"/>
                <a:gd name="T3" fmla="*/ 2147483647 h 18"/>
                <a:gd name="T4" fmla="*/ 2147483647 w 26"/>
                <a:gd name="T5" fmla="*/ 2147483647 h 18"/>
                <a:gd name="T6" fmla="*/ 2147483647 w 26"/>
                <a:gd name="T7" fmla="*/ 2147483647 h 18"/>
                <a:gd name="T8" fmla="*/ 2147483647 w 26"/>
                <a:gd name="T9" fmla="*/ 2147483647 h 18"/>
                <a:gd name="T10" fmla="*/ 2147483647 w 26"/>
                <a:gd name="T11" fmla="*/ 2147483647 h 18"/>
                <a:gd name="T12" fmla="*/ 2147483647 w 26"/>
                <a:gd name="T13" fmla="*/ 2147483647 h 18"/>
                <a:gd name="T14" fmla="*/ 0 w 26"/>
                <a:gd name="T15" fmla="*/ 2147483647 h 18"/>
                <a:gd name="T16" fmla="*/ 0 w 26"/>
                <a:gd name="T17" fmla="*/ 2147483647 h 18"/>
                <a:gd name="T18" fmla="*/ 2147483647 w 26"/>
                <a:gd name="T19" fmla="*/ 2147483647 h 18"/>
                <a:gd name="T20" fmla="*/ 2147483647 w 26"/>
                <a:gd name="T21" fmla="*/ 2147483647 h 18"/>
                <a:gd name="T22" fmla="*/ 2147483647 w 26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8"/>
                <a:gd name="T38" fmla="*/ 26 w 26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8">
                  <a:moveTo>
                    <a:pt x="24" y="0"/>
                  </a:move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18" y="17"/>
                  </a:lnTo>
                  <a:lnTo>
                    <a:pt x="3" y="18"/>
                  </a:lnTo>
                  <a:lnTo>
                    <a:pt x="3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7" y="9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6" name="Freeform 338"/>
            <p:cNvSpPr>
              <a:spLocks/>
            </p:cNvSpPr>
            <p:nvPr/>
          </p:nvSpPr>
          <p:spPr bwMode="gray">
            <a:xfrm>
              <a:off x="2949" y="1944"/>
              <a:ext cx="7" cy="14"/>
            </a:xfrm>
            <a:custGeom>
              <a:avLst/>
              <a:gdLst>
                <a:gd name="T0" fmla="*/ 2147483647 w 6"/>
                <a:gd name="T1" fmla="*/ 2147483647 h 11"/>
                <a:gd name="T2" fmla="*/ 2147483647 w 6"/>
                <a:gd name="T3" fmla="*/ 2147483647 h 11"/>
                <a:gd name="T4" fmla="*/ 2147483647 w 6"/>
                <a:gd name="T5" fmla="*/ 2147483647 h 11"/>
                <a:gd name="T6" fmla="*/ 0 w 6"/>
                <a:gd name="T7" fmla="*/ 2147483647 h 11"/>
                <a:gd name="T8" fmla="*/ 2147483647 w 6"/>
                <a:gd name="T9" fmla="*/ 0 h 11"/>
                <a:gd name="T10" fmla="*/ 2147483647 w 6"/>
                <a:gd name="T11" fmla="*/ 2147483647 h 11"/>
                <a:gd name="T12" fmla="*/ 2147483647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6" y="9"/>
                  </a:moveTo>
                  <a:lnTo>
                    <a:pt x="2" y="11"/>
                  </a:lnTo>
                  <a:lnTo>
                    <a:pt x="1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6" y="1"/>
                  </a:lnTo>
                  <a:lnTo>
                    <a:pt x="6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7" name="Freeform 339"/>
            <p:cNvSpPr>
              <a:spLocks/>
            </p:cNvSpPr>
            <p:nvPr/>
          </p:nvSpPr>
          <p:spPr bwMode="gray">
            <a:xfrm>
              <a:off x="2925" y="1965"/>
              <a:ext cx="8" cy="17"/>
            </a:xfrm>
            <a:custGeom>
              <a:avLst/>
              <a:gdLst>
                <a:gd name="T0" fmla="*/ 2147483647 w 6"/>
                <a:gd name="T1" fmla="*/ 2147483647 h 13"/>
                <a:gd name="T2" fmla="*/ 2147483647 w 6"/>
                <a:gd name="T3" fmla="*/ 2147483647 h 13"/>
                <a:gd name="T4" fmla="*/ 2147483647 w 6"/>
                <a:gd name="T5" fmla="*/ 0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2147483647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3" y="5"/>
                  </a:moveTo>
                  <a:lnTo>
                    <a:pt x="4" y="1"/>
                  </a:lnTo>
                  <a:lnTo>
                    <a:pt x="6" y="0"/>
                  </a:lnTo>
                  <a:lnTo>
                    <a:pt x="2" y="12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8" name="Freeform 340"/>
            <p:cNvSpPr>
              <a:spLocks/>
            </p:cNvSpPr>
            <p:nvPr/>
          </p:nvSpPr>
          <p:spPr bwMode="gray">
            <a:xfrm>
              <a:off x="2930" y="1965"/>
              <a:ext cx="2" cy="2"/>
            </a:xfrm>
            <a:custGeom>
              <a:avLst/>
              <a:gdLst>
                <a:gd name="T0" fmla="*/ 0 w 2"/>
                <a:gd name="T1" fmla="*/ 2147483647 h 1"/>
                <a:gd name="T2" fmla="*/ 0 w 2"/>
                <a:gd name="T3" fmla="*/ 0 h 1"/>
                <a:gd name="T4" fmla="*/ 0 w 2"/>
                <a:gd name="T5" fmla="*/ 2147483647 h 1"/>
                <a:gd name="T6" fmla="*/ 0 60000 65536"/>
                <a:gd name="T7" fmla="*/ 0 60000 65536"/>
                <a:gd name="T8" fmla="*/ 0 60000 65536"/>
                <a:gd name="T9" fmla="*/ 0 w 2"/>
                <a:gd name="T10" fmla="*/ 0 h 1"/>
                <a:gd name="T11" fmla="*/ 2 w 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69" name="Freeform 341"/>
            <p:cNvSpPr>
              <a:spLocks/>
            </p:cNvSpPr>
            <p:nvPr/>
          </p:nvSpPr>
          <p:spPr bwMode="gray">
            <a:xfrm>
              <a:off x="2861" y="1991"/>
              <a:ext cx="19" cy="21"/>
            </a:xfrm>
            <a:custGeom>
              <a:avLst/>
              <a:gdLst>
                <a:gd name="T0" fmla="*/ 2147483647 w 14"/>
                <a:gd name="T1" fmla="*/ 2147483647 h 16"/>
                <a:gd name="T2" fmla="*/ 0 w 14"/>
                <a:gd name="T3" fmla="*/ 2147483647 h 16"/>
                <a:gd name="T4" fmla="*/ 0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2147483647 w 14"/>
                <a:gd name="T21" fmla="*/ 2147483647 h 16"/>
                <a:gd name="T22" fmla="*/ 2147483647 w 14"/>
                <a:gd name="T23" fmla="*/ 0 h 16"/>
                <a:gd name="T24" fmla="*/ 2147483647 w 14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6"/>
                <a:gd name="T41" fmla="*/ 14 w 14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6">
                  <a:moveTo>
                    <a:pt x="5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9" y="16"/>
                  </a:lnTo>
                  <a:lnTo>
                    <a:pt x="13" y="13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0" name="Freeform 342"/>
            <p:cNvSpPr>
              <a:spLocks/>
            </p:cNvSpPr>
            <p:nvPr/>
          </p:nvSpPr>
          <p:spPr bwMode="gray">
            <a:xfrm>
              <a:off x="2875" y="2012"/>
              <a:ext cx="7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0 h 4"/>
                <a:gd name="T6" fmla="*/ 2147483647 w 6"/>
                <a:gd name="T7" fmla="*/ 2147483647 h 4"/>
                <a:gd name="T8" fmla="*/ 2147483647 w 6"/>
                <a:gd name="T9" fmla="*/ 2147483647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1" name="Freeform 343"/>
            <p:cNvSpPr>
              <a:spLocks/>
            </p:cNvSpPr>
            <p:nvPr/>
          </p:nvSpPr>
          <p:spPr bwMode="gray">
            <a:xfrm>
              <a:off x="2863" y="2013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2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6" y="5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2" name="Freeform 344"/>
            <p:cNvSpPr>
              <a:spLocks/>
            </p:cNvSpPr>
            <p:nvPr/>
          </p:nvSpPr>
          <p:spPr bwMode="gray">
            <a:xfrm>
              <a:off x="2843" y="2142"/>
              <a:ext cx="90" cy="51"/>
            </a:xfrm>
            <a:custGeom>
              <a:avLst/>
              <a:gdLst>
                <a:gd name="T0" fmla="*/ 2147483647 w 69"/>
                <a:gd name="T1" fmla="*/ 2147483647 h 39"/>
                <a:gd name="T2" fmla="*/ 2147483647 w 69"/>
                <a:gd name="T3" fmla="*/ 2147483647 h 39"/>
                <a:gd name="T4" fmla="*/ 2147483647 w 69"/>
                <a:gd name="T5" fmla="*/ 2147483647 h 39"/>
                <a:gd name="T6" fmla="*/ 2147483647 w 69"/>
                <a:gd name="T7" fmla="*/ 2147483647 h 39"/>
                <a:gd name="T8" fmla="*/ 2147483647 w 69"/>
                <a:gd name="T9" fmla="*/ 2147483647 h 39"/>
                <a:gd name="T10" fmla="*/ 2147483647 w 69"/>
                <a:gd name="T11" fmla="*/ 2147483647 h 39"/>
                <a:gd name="T12" fmla="*/ 2147483647 w 69"/>
                <a:gd name="T13" fmla="*/ 2147483647 h 39"/>
                <a:gd name="T14" fmla="*/ 2147483647 w 69"/>
                <a:gd name="T15" fmla="*/ 2147483647 h 39"/>
                <a:gd name="T16" fmla="*/ 2147483647 w 69"/>
                <a:gd name="T17" fmla="*/ 2147483647 h 39"/>
                <a:gd name="T18" fmla="*/ 2147483647 w 69"/>
                <a:gd name="T19" fmla="*/ 2147483647 h 39"/>
                <a:gd name="T20" fmla="*/ 2147483647 w 69"/>
                <a:gd name="T21" fmla="*/ 2147483647 h 39"/>
                <a:gd name="T22" fmla="*/ 0 w 69"/>
                <a:gd name="T23" fmla="*/ 2147483647 h 39"/>
                <a:gd name="T24" fmla="*/ 2147483647 w 69"/>
                <a:gd name="T25" fmla="*/ 2147483647 h 39"/>
                <a:gd name="T26" fmla="*/ 2147483647 w 69"/>
                <a:gd name="T27" fmla="*/ 2147483647 h 39"/>
                <a:gd name="T28" fmla="*/ 2147483647 w 69"/>
                <a:gd name="T29" fmla="*/ 2147483647 h 39"/>
                <a:gd name="T30" fmla="*/ 2147483647 w 69"/>
                <a:gd name="T31" fmla="*/ 2147483647 h 39"/>
                <a:gd name="T32" fmla="*/ 2147483647 w 69"/>
                <a:gd name="T33" fmla="*/ 2147483647 h 39"/>
                <a:gd name="T34" fmla="*/ 2147483647 w 69"/>
                <a:gd name="T35" fmla="*/ 2147483647 h 39"/>
                <a:gd name="T36" fmla="*/ 2147483647 w 69"/>
                <a:gd name="T37" fmla="*/ 2147483647 h 39"/>
                <a:gd name="T38" fmla="*/ 2147483647 w 69"/>
                <a:gd name="T39" fmla="*/ 2147483647 h 39"/>
                <a:gd name="T40" fmla="*/ 2147483647 w 69"/>
                <a:gd name="T41" fmla="*/ 2147483647 h 39"/>
                <a:gd name="T42" fmla="*/ 2147483647 w 69"/>
                <a:gd name="T43" fmla="*/ 2147483647 h 39"/>
                <a:gd name="T44" fmla="*/ 2147483647 w 69"/>
                <a:gd name="T45" fmla="*/ 0 h 39"/>
                <a:gd name="T46" fmla="*/ 2147483647 w 69"/>
                <a:gd name="T47" fmla="*/ 2147483647 h 39"/>
                <a:gd name="T48" fmla="*/ 2147483647 w 69"/>
                <a:gd name="T49" fmla="*/ 2147483647 h 39"/>
                <a:gd name="T50" fmla="*/ 2147483647 w 69"/>
                <a:gd name="T51" fmla="*/ 2147483647 h 39"/>
                <a:gd name="T52" fmla="*/ 2147483647 w 69"/>
                <a:gd name="T53" fmla="*/ 2147483647 h 39"/>
                <a:gd name="T54" fmla="*/ 2147483647 w 69"/>
                <a:gd name="T55" fmla="*/ 2147483647 h 39"/>
                <a:gd name="T56" fmla="*/ 2147483647 w 69"/>
                <a:gd name="T57" fmla="*/ 2147483647 h 39"/>
                <a:gd name="T58" fmla="*/ 2147483647 w 69"/>
                <a:gd name="T59" fmla="*/ 2147483647 h 3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9"/>
                <a:gd name="T91" fmla="*/ 0 h 39"/>
                <a:gd name="T92" fmla="*/ 69 w 69"/>
                <a:gd name="T93" fmla="*/ 39 h 3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9" h="39">
                  <a:moveTo>
                    <a:pt x="63" y="30"/>
                  </a:moveTo>
                  <a:lnTo>
                    <a:pt x="55" y="32"/>
                  </a:lnTo>
                  <a:lnTo>
                    <a:pt x="46" y="39"/>
                  </a:lnTo>
                  <a:lnTo>
                    <a:pt x="39" y="36"/>
                  </a:lnTo>
                  <a:lnTo>
                    <a:pt x="31" y="33"/>
                  </a:lnTo>
                  <a:lnTo>
                    <a:pt x="27" y="33"/>
                  </a:lnTo>
                  <a:lnTo>
                    <a:pt x="25" y="31"/>
                  </a:lnTo>
                  <a:lnTo>
                    <a:pt x="20" y="31"/>
                  </a:lnTo>
                  <a:lnTo>
                    <a:pt x="17" y="34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3" y="24"/>
                  </a:lnTo>
                  <a:lnTo>
                    <a:pt x="11" y="25"/>
                  </a:lnTo>
                  <a:lnTo>
                    <a:pt x="21" y="23"/>
                  </a:lnTo>
                  <a:lnTo>
                    <a:pt x="27" y="19"/>
                  </a:lnTo>
                  <a:lnTo>
                    <a:pt x="33" y="21"/>
                  </a:lnTo>
                  <a:lnTo>
                    <a:pt x="36" y="17"/>
                  </a:lnTo>
                  <a:lnTo>
                    <a:pt x="35" y="11"/>
                  </a:lnTo>
                  <a:lnTo>
                    <a:pt x="40" y="6"/>
                  </a:lnTo>
                  <a:lnTo>
                    <a:pt x="41" y="2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17"/>
                  </a:lnTo>
                  <a:lnTo>
                    <a:pt x="65" y="20"/>
                  </a:lnTo>
                  <a:lnTo>
                    <a:pt x="65" y="26"/>
                  </a:lnTo>
                  <a:lnTo>
                    <a:pt x="63" y="3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3" name="Freeform 345"/>
            <p:cNvSpPr>
              <a:spLocks/>
            </p:cNvSpPr>
            <p:nvPr/>
          </p:nvSpPr>
          <p:spPr bwMode="gray">
            <a:xfrm>
              <a:off x="2799" y="2166"/>
              <a:ext cx="55" cy="38"/>
            </a:xfrm>
            <a:custGeom>
              <a:avLst/>
              <a:gdLst>
                <a:gd name="T0" fmla="*/ 2147483647 w 42"/>
                <a:gd name="T1" fmla="*/ 2147483647 h 29"/>
                <a:gd name="T2" fmla="*/ 2147483647 w 42"/>
                <a:gd name="T3" fmla="*/ 2147483647 h 29"/>
                <a:gd name="T4" fmla="*/ 2147483647 w 42"/>
                <a:gd name="T5" fmla="*/ 2147483647 h 29"/>
                <a:gd name="T6" fmla="*/ 2147483647 w 42"/>
                <a:gd name="T7" fmla="*/ 2147483647 h 29"/>
                <a:gd name="T8" fmla="*/ 0 w 42"/>
                <a:gd name="T9" fmla="*/ 2147483647 h 29"/>
                <a:gd name="T10" fmla="*/ 2147483647 w 42"/>
                <a:gd name="T11" fmla="*/ 2147483647 h 29"/>
                <a:gd name="T12" fmla="*/ 2147483647 w 42"/>
                <a:gd name="T13" fmla="*/ 2147483647 h 29"/>
                <a:gd name="T14" fmla="*/ 2147483647 w 42"/>
                <a:gd name="T15" fmla="*/ 2147483647 h 29"/>
                <a:gd name="T16" fmla="*/ 2147483647 w 42"/>
                <a:gd name="T17" fmla="*/ 2147483647 h 29"/>
                <a:gd name="T18" fmla="*/ 2147483647 w 42"/>
                <a:gd name="T19" fmla="*/ 2147483647 h 29"/>
                <a:gd name="T20" fmla="*/ 2147483647 w 42"/>
                <a:gd name="T21" fmla="*/ 2147483647 h 29"/>
                <a:gd name="T22" fmla="*/ 2147483647 w 42"/>
                <a:gd name="T23" fmla="*/ 2147483647 h 29"/>
                <a:gd name="T24" fmla="*/ 2147483647 w 42"/>
                <a:gd name="T25" fmla="*/ 0 h 29"/>
                <a:gd name="T26" fmla="*/ 2147483647 w 42"/>
                <a:gd name="T27" fmla="*/ 2147483647 h 29"/>
                <a:gd name="T28" fmla="*/ 2147483647 w 42"/>
                <a:gd name="T29" fmla="*/ 2147483647 h 29"/>
                <a:gd name="T30" fmla="*/ 2147483647 w 42"/>
                <a:gd name="T31" fmla="*/ 2147483647 h 29"/>
                <a:gd name="T32" fmla="*/ 2147483647 w 42"/>
                <a:gd name="T33" fmla="*/ 2147483647 h 29"/>
                <a:gd name="T34" fmla="*/ 2147483647 w 42"/>
                <a:gd name="T35" fmla="*/ 2147483647 h 29"/>
                <a:gd name="T36" fmla="*/ 2147483647 w 42"/>
                <a:gd name="T37" fmla="*/ 2147483647 h 29"/>
                <a:gd name="T38" fmla="*/ 2147483647 w 42"/>
                <a:gd name="T39" fmla="*/ 2147483647 h 29"/>
                <a:gd name="T40" fmla="*/ 2147483647 w 42"/>
                <a:gd name="T41" fmla="*/ 2147483647 h 29"/>
                <a:gd name="T42" fmla="*/ 2147483647 w 42"/>
                <a:gd name="T43" fmla="*/ 2147483647 h 29"/>
                <a:gd name="T44" fmla="*/ 2147483647 w 42"/>
                <a:gd name="T45" fmla="*/ 2147483647 h 29"/>
                <a:gd name="T46" fmla="*/ 2147483647 w 42"/>
                <a:gd name="T47" fmla="*/ 2147483647 h 29"/>
                <a:gd name="T48" fmla="*/ 2147483647 w 42"/>
                <a:gd name="T49" fmla="*/ 2147483647 h 29"/>
                <a:gd name="T50" fmla="*/ 2147483647 w 42"/>
                <a:gd name="T51" fmla="*/ 2147483647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2"/>
                <a:gd name="T79" fmla="*/ 0 h 29"/>
                <a:gd name="T80" fmla="*/ 42 w 42"/>
                <a:gd name="T81" fmla="*/ 29 h 2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2" h="29">
                  <a:moveTo>
                    <a:pt x="8" y="29"/>
                  </a:moveTo>
                  <a:lnTo>
                    <a:pt x="9" y="24"/>
                  </a:lnTo>
                  <a:lnTo>
                    <a:pt x="6" y="23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4" y="18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9" y="8"/>
                  </a:lnTo>
                  <a:lnTo>
                    <a:pt x="11" y="3"/>
                  </a:lnTo>
                  <a:lnTo>
                    <a:pt x="16" y="4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2" y="5"/>
                  </a:lnTo>
                  <a:lnTo>
                    <a:pt x="37" y="6"/>
                  </a:lnTo>
                  <a:lnTo>
                    <a:pt x="34" y="10"/>
                  </a:lnTo>
                  <a:lnTo>
                    <a:pt x="36" y="13"/>
                  </a:lnTo>
                  <a:lnTo>
                    <a:pt x="42" y="16"/>
                  </a:lnTo>
                  <a:lnTo>
                    <a:pt x="39" y="21"/>
                  </a:lnTo>
                  <a:lnTo>
                    <a:pt x="28" y="20"/>
                  </a:lnTo>
                  <a:lnTo>
                    <a:pt x="25" y="17"/>
                  </a:lnTo>
                  <a:lnTo>
                    <a:pt x="21" y="18"/>
                  </a:lnTo>
                  <a:lnTo>
                    <a:pt x="20" y="27"/>
                  </a:lnTo>
                  <a:lnTo>
                    <a:pt x="17" y="29"/>
                  </a:lnTo>
                  <a:lnTo>
                    <a:pt x="13" y="28"/>
                  </a:lnTo>
                  <a:lnTo>
                    <a:pt x="8" y="2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4" name="Freeform 346"/>
            <p:cNvSpPr>
              <a:spLocks/>
            </p:cNvSpPr>
            <p:nvPr/>
          </p:nvSpPr>
          <p:spPr bwMode="gray">
            <a:xfrm>
              <a:off x="2800" y="2017"/>
              <a:ext cx="111" cy="158"/>
            </a:xfrm>
            <a:custGeom>
              <a:avLst/>
              <a:gdLst>
                <a:gd name="T0" fmla="*/ 2147483647 w 85"/>
                <a:gd name="T1" fmla="*/ 2147483647 h 121"/>
                <a:gd name="T2" fmla="*/ 2147483647 w 85"/>
                <a:gd name="T3" fmla="*/ 2147483647 h 121"/>
                <a:gd name="T4" fmla="*/ 2147483647 w 85"/>
                <a:gd name="T5" fmla="*/ 2147483647 h 121"/>
                <a:gd name="T6" fmla="*/ 2147483647 w 85"/>
                <a:gd name="T7" fmla="*/ 2147483647 h 121"/>
                <a:gd name="T8" fmla="*/ 0 w 85"/>
                <a:gd name="T9" fmla="*/ 2147483647 h 121"/>
                <a:gd name="T10" fmla="*/ 0 w 85"/>
                <a:gd name="T11" fmla="*/ 2147483647 h 121"/>
                <a:gd name="T12" fmla="*/ 2147483647 w 85"/>
                <a:gd name="T13" fmla="*/ 2147483647 h 121"/>
                <a:gd name="T14" fmla="*/ 2147483647 w 85"/>
                <a:gd name="T15" fmla="*/ 2147483647 h 121"/>
                <a:gd name="T16" fmla="*/ 2147483647 w 85"/>
                <a:gd name="T17" fmla="*/ 2147483647 h 121"/>
                <a:gd name="T18" fmla="*/ 2147483647 w 85"/>
                <a:gd name="T19" fmla="*/ 2147483647 h 121"/>
                <a:gd name="T20" fmla="*/ 2147483647 w 85"/>
                <a:gd name="T21" fmla="*/ 2147483647 h 121"/>
                <a:gd name="T22" fmla="*/ 2147483647 w 85"/>
                <a:gd name="T23" fmla="*/ 2147483647 h 121"/>
                <a:gd name="T24" fmla="*/ 2147483647 w 85"/>
                <a:gd name="T25" fmla="*/ 2147483647 h 121"/>
                <a:gd name="T26" fmla="*/ 2147483647 w 85"/>
                <a:gd name="T27" fmla="*/ 2147483647 h 121"/>
                <a:gd name="T28" fmla="*/ 2147483647 w 85"/>
                <a:gd name="T29" fmla="*/ 2147483647 h 121"/>
                <a:gd name="T30" fmla="*/ 2147483647 w 85"/>
                <a:gd name="T31" fmla="*/ 2147483647 h 121"/>
                <a:gd name="T32" fmla="*/ 2147483647 w 85"/>
                <a:gd name="T33" fmla="*/ 2147483647 h 121"/>
                <a:gd name="T34" fmla="*/ 2147483647 w 85"/>
                <a:gd name="T35" fmla="*/ 2147483647 h 121"/>
                <a:gd name="T36" fmla="*/ 2147483647 w 85"/>
                <a:gd name="T37" fmla="*/ 2147483647 h 121"/>
                <a:gd name="T38" fmla="*/ 2147483647 w 85"/>
                <a:gd name="T39" fmla="*/ 2147483647 h 121"/>
                <a:gd name="T40" fmla="*/ 2147483647 w 85"/>
                <a:gd name="T41" fmla="*/ 2147483647 h 121"/>
                <a:gd name="T42" fmla="*/ 2147483647 w 85"/>
                <a:gd name="T43" fmla="*/ 2147483647 h 121"/>
                <a:gd name="T44" fmla="*/ 2147483647 w 85"/>
                <a:gd name="T45" fmla="*/ 0 h 121"/>
                <a:gd name="T46" fmla="*/ 2147483647 w 85"/>
                <a:gd name="T47" fmla="*/ 2147483647 h 121"/>
                <a:gd name="T48" fmla="*/ 2147483647 w 85"/>
                <a:gd name="T49" fmla="*/ 2147483647 h 121"/>
                <a:gd name="T50" fmla="*/ 2147483647 w 85"/>
                <a:gd name="T51" fmla="*/ 2147483647 h 121"/>
                <a:gd name="T52" fmla="*/ 2147483647 w 85"/>
                <a:gd name="T53" fmla="*/ 2147483647 h 121"/>
                <a:gd name="T54" fmla="*/ 2147483647 w 85"/>
                <a:gd name="T55" fmla="*/ 2147483647 h 121"/>
                <a:gd name="T56" fmla="*/ 2147483647 w 85"/>
                <a:gd name="T57" fmla="*/ 2147483647 h 121"/>
                <a:gd name="T58" fmla="*/ 2147483647 w 85"/>
                <a:gd name="T59" fmla="*/ 2147483647 h 121"/>
                <a:gd name="T60" fmla="*/ 2147483647 w 85"/>
                <a:gd name="T61" fmla="*/ 2147483647 h 121"/>
                <a:gd name="T62" fmla="*/ 2147483647 w 85"/>
                <a:gd name="T63" fmla="*/ 2147483647 h 121"/>
                <a:gd name="T64" fmla="*/ 2147483647 w 85"/>
                <a:gd name="T65" fmla="*/ 2147483647 h 121"/>
                <a:gd name="T66" fmla="*/ 2147483647 w 85"/>
                <a:gd name="T67" fmla="*/ 2147483647 h 121"/>
                <a:gd name="T68" fmla="*/ 2147483647 w 85"/>
                <a:gd name="T69" fmla="*/ 2147483647 h 121"/>
                <a:gd name="T70" fmla="*/ 2147483647 w 85"/>
                <a:gd name="T71" fmla="*/ 2147483647 h 121"/>
                <a:gd name="T72" fmla="*/ 2147483647 w 85"/>
                <a:gd name="T73" fmla="*/ 2147483647 h 121"/>
                <a:gd name="T74" fmla="*/ 2147483647 w 85"/>
                <a:gd name="T75" fmla="*/ 2147483647 h 121"/>
                <a:gd name="T76" fmla="*/ 2147483647 w 85"/>
                <a:gd name="T77" fmla="*/ 2147483647 h 121"/>
                <a:gd name="T78" fmla="*/ 2147483647 w 85"/>
                <a:gd name="T79" fmla="*/ 2147483647 h 121"/>
                <a:gd name="T80" fmla="*/ 2147483647 w 85"/>
                <a:gd name="T81" fmla="*/ 2147483647 h 121"/>
                <a:gd name="T82" fmla="*/ 2147483647 w 85"/>
                <a:gd name="T83" fmla="*/ 2147483647 h 121"/>
                <a:gd name="T84" fmla="*/ 2147483647 w 85"/>
                <a:gd name="T85" fmla="*/ 2147483647 h 121"/>
                <a:gd name="T86" fmla="*/ 2147483647 w 85"/>
                <a:gd name="T87" fmla="*/ 2147483647 h 121"/>
                <a:gd name="T88" fmla="*/ 2147483647 w 85"/>
                <a:gd name="T89" fmla="*/ 2147483647 h 121"/>
                <a:gd name="T90" fmla="*/ 2147483647 w 85"/>
                <a:gd name="T91" fmla="*/ 2147483647 h 121"/>
                <a:gd name="T92" fmla="*/ 2147483647 w 85"/>
                <a:gd name="T93" fmla="*/ 2147483647 h 121"/>
                <a:gd name="T94" fmla="*/ 2147483647 w 85"/>
                <a:gd name="T95" fmla="*/ 2147483647 h 121"/>
                <a:gd name="T96" fmla="*/ 2147483647 w 85"/>
                <a:gd name="T97" fmla="*/ 2147483647 h 121"/>
                <a:gd name="T98" fmla="*/ 2147483647 w 85"/>
                <a:gd name="T99" fmla="*/ 2147483647 h 121"/>
                <a:gd name="T100" fmla="*/ 2147483647 w 85"/>
                <a:gd name="T101" fmla="*/ 2147483647 h 121"/>
                <a:gd name="T102" fmla="*/ 2147483647 w 85"/>
                <a:gd name="T103" fmla="*/ 2147483647 h 121"/>
                <a:gd name="T104" fmla="*/ 2147483647 w 85"/>
                <a:gd name="T105" fmla="*/ 2147483647 h 121"/>
                <a:gd name="T106" fmla="*/ 2147483647 w 85"/>
                <a:gd name="T107" fmla="*/ 2147483647 h 121"/>
                <a:gd name="T108" fmla="*/ 2147483647 w 85"/>
                <a:gd name="T109" fmla="*/ 2147483647 h 121"/>
                <a:gd name="T110" fmla="*/ 2147483647 w 85"/>
                <a:gd name="T111" fmla="*/ 2147483647 h 121"/>
                <a:gd name="T112" fmla="*/ 2147483647 w 8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"/>
                <a:gd name="T172" fmla="*/ 0 h 121"/>
                <a:gd name="T173" fmla="*/ 85 w 8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" h="121">
                  <a:moveTo>
                    <a:pt x="7" y="90"/>
                  </a:moveTo>
                  <a:lnTo>
                    <a:pt x="6" y="80"/>
                  </a:lnTo>
                  <a:lnTo>
                    <a:pt x="3" y="75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3" y="55"/>
                  </a:lnTo>
                  <a:lnTo>
                    <a:pt x="1" y="52"/>
                  </a:lnTo>
                  <a:lnTo>
                    <a:pt x="3" y="49"/>
                  </a:lnTo>
                  <a:lnTo>
                    <a:pt x="10" y="43"/>
                  </a:lnTo>
                  <a:lnTo>
                    <a:pt x="11" y="37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0" y="24"/>
                  </a:lnTo>
                  <a:lnTo>
                    <a:pt x="13" y="19"/>
                  </a:lnTo>
                  <a:lnTo>
                    <a:pt x="18" y="19"/>
                  </a:lnTo>
                  <a:lnTo>
                    <a:pt x="21" y="21"/>
                  </a:lnTo>
                  <a:lnTo>
                    <a:pt x="24" y="19"/>
                  </a:lnTo>
                  <a:lnTo>
                    <a:pt x="27" y="16"/>
                  </a:lnTo>
                  <a:lnTo>
                    <a:pt x="28" y="9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7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55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71" y="9"/>
                  </a:lnTo>
                  <a:lnTo>
                    <a:pt x="73" y="10"/>
                  </a:lnTo>
                  <a:lnTo>
                    <a:pt x="77" y="15"/>
                  </a:lnTo>
                  <a:lnTo>
                    <a:pt x="79" y="23"/>
                  </a:lnTo>
                  <a:lnTo>
                    <a:pt x="77" y="35"/>
                  </a:lnTo>
                  <a:lnTo>
                    <a:pt x="85" y="61"/>
                  </a:lnTo>
                  <a:lnTo>
                    <a:pt x="76" y="62"/>
                  </a:lnTo>
                  <a:lnTo>
                    <a:pt x="73" y="67"/>
                  </a:lnTo>
                  <a:lnTo>
                    <a:pt x="59" y="76"/>
                  </a:lnTo>
                  <a:lnTo>
                    <a:pt x="61" y="87"/>
                  </a:lnTo>
                  <a:lnTo>
                    <a:pt x="74" y="98"/>
                  </a:lnTo>
                  <a:lnTo>
                    <a:pt x="73" y="102"/>
                  </a:lnTo>
                  <a:lnTo>
                    <a:pt x="68" y="107"/>
                  </a:lnTo>
                  <a:lnTo>
                    <a:pt x="69" y="113"/>
                  </a:lnTo>
                  <a:lnTo>
                    <a:pt x="66" y="117"/>
                  </a:lnTo>
                  <a:lnTo>
                    <a:pt x="60" y="115"/>
                  </a:lnTo>
                  <a:lnTo>
                    <a:pt x="54" y="119"/>
                  </a:lnTo>
                  <a:lnTo>
                    <a:pt x="44" y="121"/>
                  </a:lnTo>
                  <a:lnTo>
                    <a:pt x="36" y="120"/>
                  </a:lnTo>
                  <a:lnTo>
                    <a:pt x="31" y="119"/>
                  </a:lnTo>
                  <a:lnTo>
                    <a:pt x="25" y="114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8" y="105"/>
                  </a:lnTo>
                  <a:lnTo>
                    <a:pt x="23" y="92"/>
                  </a:lnTo>
                  <a:lnTo>
                    <a:pt x="16" y="90"/>
                  </a:lnTo>
                  <a:lnTo>
                    <a:pt x="7" y="9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5" name="Freeform 347"/>
            <p:cNvSpPr>
              <a:spLocks/>
            </p:cNvSpPr>
            <p:nvPr/>
          </p:nvSpPr>
          <p:spPr bwMode="gray">
            <a:xfrm>
              <a:off x="2825" y="1968"/>
              <a:ext cx="38" cy="52"/>
            </a:xfrm>
            <a:custGeom>
              <a:avLst/>
              <a:gdLst>
                <a:gd name="T0" fmla="*/ 2147483647 w 29"/>
                <a:gd name="T1" fmla="*/ 2147483647 h 40"/>
                <a:gd name="T2" fmla="*/ 2147483647 w 29"/>
                <a:gd name="T3" fmla="*/ 2147483647 h 40"/>
                <a:gd name="T4" fmla="*/ 2147483647 w 29"/>
                <a:gd name="T5" fmla="*/ 2147483647 h 40"/>
                <a:gd name="T6" fmla="*/ 2147483647 w 29"/>
                <a:gd name="T7" fmla="*/ 2147483647 h 40"/>
                <a:gd name="T8" fmla="*/ 2147483647 w 29"/>
                <a:gd name="T9" fmla="*/ 2147483647 h 40"/>
                <a:gd name="T10" fmla="*/ 2147483647 w 29"/>
                <a:gd name="T11" fmla="*/ 2147483647 h 40"/>
                <a:gd name="T12" fmla="*/ 2147483647 w 29"/>
                <a:gd name="T13" fmla="*/ 2147483647 h 40"/>
                <a:gd name="T14" fmla="*/ 0 w 29"/>
                <a:gd name="T15" fmla="*/ 2147483647 h 40"/>
                <a:gd name="T16" fmla="*/ 2147483647 w 29"/>
                <a:gd name="T17" fmla="*/ 2147483647 h 40"/>
                <a:gd name="T18" fmla="*/ 2147483647 w 29"/>
                <a:gd name="T19" fmla="*/ 2147483647 h 40"/>
                <a:gd name="T20" fmla="*/ 2147483647 w 29"/>
                <a:gd name="T21" fmla="*/ 2147483647 h 40"/>
                <a:gd name="T22" fmla="*/ 2147483647 w 29"/>
                <a:gd name="T23" fmla="*/ 2147483647 h 40"/>
                <a:gd name="T24" fmla="*/ 2147483647 w 29"/>
                <a:gd name="T25" fmla="*/ 0 h 40"/>
                <a:gd name="T26" fmla="*/ 2147483647 w 29"/>
                <a:gd name="T27" fmla="*/ 2147483647 h 40"/>
                <a:gd name="T28" fmla="*/ 2147483647 w 29"/>
                <a:gd name="T29" fmla="*/ 2147483647 h 40"/>
                <a:gd name="T30" fmla="*/ 2147483647 w 29"/>
                <a:gd name="T31" fmla="*/ 2147483647 h 40"/>
                <a:gd name="T32" fmla="*/ 2147483647 w 29"/>
                <a:gd name="T33" fmla="*/ 2147483647 h 40"/>
                <a:gd name="T34" fmla="*/ 2147483647 w 29"/>
                <a:gd name="T35" fmla="*/ 2147483647 h 40"/>
                <a:gd name="T36" fmla="*/ 2147483647 w 29"/>
                <a:gd name="T37" fmla="*/ 2147483647 h 40"/>
                <a:gd name="T38" fmla="*/ 2147483647 w 29"/>
                <a:gd name="T39" fmla="*/ 2147483647 h 40"/>
                <a:gd name="T40" fmla="*/ 2147483647 w 29"/>
                <a:gd name="T41" fmla="*/ 2147483647 h 40"/>
                <a:gd name="T42" fmla="*/ 2147483647 w 29"/>
                <a:gd name="T43" fmla="*/ 2147483647 h 40"/>
                <a:gd name="T44" fmla="*/ 2147483647 w 29"/>
                <a:gd name="T45" fmla="*/ 2147483647 h 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"/>
                <a:gd name="T70" fmla="*/ 0 h 40"/>
                <a:gd name="T71" fmla="*/ 29 w 29"/>
                <a:gd name="T72" fmla="*/ 40 h 4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" h="40">
                  <a:moveTo>
                    <a:pt x="17" y="39"/>
                  </a:moveTo>
                  <a:lnTo>
                    <a:pt x="10" y="38"/>
                  </a:lnTo>
                  <a:lnTo>
                    <a:pt x="7" y="39"/>
                  </a:lnTo>
                  <a:lnTo>
                    <a:pt x="7" y="40"/>
                  </a:lnTo>
                  <a:lnTo>
                    <a:pt x="6" y="38"/>
                  </a:lnTo>
                  <a:lnTo>
                    <a:pt x="6" y="31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8" y="5"/>
                  </a:lnTo>
                  <a:lnTo>
                    <a:pt x="11" y="6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3" y="8"/>
                  </a:lnTo>
                  <a:lnTo>
                    <a:pt x="27" y="8"/>
                  </a:lnTo>
                  <a:lnTo>
                    <a:pt x="29" y="10"/>
                  </a:lnTo>
                  <a:lnTo>
                    <a:pt x="28" y="13"/>
                  </a:lnTo>
                  <a:lnTo>
                    <a:pt x="21" y="15"/>
                  </a:lnTo>
                  <a:lnTo>
                    <a:pt x="21" y="19"/>
                  </a:lnTo>
                  <a:lnTo>
                    <a:pt x="14" y="24"/>
                  </a:lnTo>
                  <a:lnTo>
                    <a:pt x="14" y="31"/>
                  </a:lnTo>
                  <a:lnTo>
                    <a:pt x="17" y="38"/>
                  </a:lnTo>
                  <a:lnTo>
                    <a:pt x="17" y="3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6" name="Freeform 348"/>
            <p:cNvSpPr>
              <a:spLocks/>
            </p:cNvSpPr>
            <p:nvPr/>
          </p:nvSpPr>
          <p:spPr bwMode="gray">
            <a:xfrm>
              <a:off x="2827" y="1949"/>
              <a:ext cx="29" cy="28"/>
            </a:xfrm>
            <a:custGeom>
              <a:avLst/>
              <a:gdLst>
                <a:gd name="T0" fmla="*/ 0 w 22"/>
                <a:gd name="T1" fmla="*/ 2147483647 h 21"/>
                <a:gd name="T2" fmla="*/ 2147483647 w 22"/>
                <a:gd name="T3" fmla="*/ 2147483647 h 21"/>
                <a:gd name="T4" fmla="*/ 2147483647 w 22"/>
                <a:gd name="T5" fmla="*/ 2147483647 h 21"/>
                <a:gd name="T6" fmla="*/ 2147483647 w 22"/>
                <a:gd name="T7" fmla="*/ 2147483647 h 21"/>
                <a:gd name="T8" fmla="*/ 2147483647 w 22"/>
                <a:gd name="T9" fmla="*/ 2147483647 h 21"/>
                <a:gd name="T10" fmla="*/ 2147483647 w 22"/>
                <a:gd name="T11" fmla="*/ 2147483647 h 21"/>
                <a:gd name="T12" fmla="*/ 2147483647 w 22"/>
                <a:gd name="T13" fmla="*/ 0 h 21"/>
                <a:gd name="T14" fmla="*/ 2147483647 w 22"/>
                <a:gd name="T15" fmla="*/ 2147483647 h 21"/>
                <a:gd name="T16" fmla="*/ 2147483647 w 22"/>
                <a:gd name="T17" fmla="*/ 2147483647 h 21"/>
                <a:gd name="T18" fmla="*/ 2147483647 w 22"/>
                <a:gd name="T19" fmla="*/ 2147483647 h 21"/>
                <a:gd name="T20" fmla="*/ 2147483647 w 22"/>
                <a:gd name="T21" fmla="*/ 2147483647 h 21"/>
                <a:gd name="T22" fmla="*/ 2147483647 w 22"/>
                <a:gd name="T23" fmla="*/ 2147483647 h 21"/>
                <a:gd name="T24" fmla="*/ 0 w 22"/>
                <a:gd name="T25" fmla="*/ 2147483647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21"/>
                <a:gd name="T41" fmla="*/ 22 w 22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21">
                  <a:moveTo>
                    <a:pt x="0" y="21"/>
                  </a:moveTo>
                  <a:lnTo>
                    <a:pt x="1" y="16"/>
                  </a:lnTo>
                  <a:lnTo>
                    <a:pt x="5" y="11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20" y="12"/>
                  </a:lnTo>
                  <a:lnTo>
                    <a:pt x="12" y="12"/>
                  </a:lnTo>
                  <a:lnTo>
                    <a:pt x="9" y="16"/>
                  </a:lnTo>
                  <a:lnTo>
                    <a:pt x="5" y="17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7" name="Freeform 349"/>
            <p:cNvSpPr>
              <a:spLocks/>
            </p:cNvSpPr>
            <p:nvPr/>
          </p:nvSpPr>
          <p:spPr bwMode="gray">
            <a:xfrm>
              <a:off x="2868" y="1643"/>
              <a:ext cx="149" cy="357"/>
            </a:xfrm>
            <a:custGeom>
              <a:avLst/>
              <a:gdLst>
                <a:gd name="T0" fmla="*/ 2147483647 w 115"/>
                <a:gd name="T1" fmla="*/ 2147483647 h 274"/>
                <a:gd name="T2" fmla="*/ 2147483647 w 115"/>
                <a:gd name="T3" fmla="*/ 2147483647 h 274"/>
                <a:gd name="T4" fmla="*/ 2147483647 w 115"/>
                <a:gd name="T5" fmla="*/ 2147483647 h 274"/>
                <a:gd name="T6" fmla="*/ 2147483647 w 115"/>
                <a:gd name="T7" fmla="*/ 2147483647 h 274"/>
                <a:gd name="T8" fmla="*/ 2147483647 w 115"/>
                <a:gd name="T9" fmla="*/ 2147483647 h 274"/>
                <a:gd name="T10" fmla="*/ 2147483647 w 115"/>
                <a:gd name="T11" fmla="*/ 2147483647 h 274"/>
                <a:gd name="T12" fmla="*/ 2147483647 w 115"/>
                <a:gd name="T13" fmla="*/ 2147483647 h 274"/>
                <a:gd name="T14" fmla="*/ 2147483647 w 115"/>
                <a:gd name="T15" fmla="*/ 2147483647 h 274"/>
                <a:gd name="T16" fmla="*/ 2147483647 w 115"/>
                <a:gd name="T17" fmla="*/ 2147483647 h 274"/>
                <a:gd name="T18" fmla="*/ 2147483647 w 115"/>
                <a:gd name="T19" fmla="*/ 2147483647 h 274"/>
                <a:gd name="T20" fmla="*/ 2147483647 w 115"/>
                <a:gd name="T21" fmla="*/ 2147483647 h 274"/>
                <a:gd name="T22" fmla="*/ 2147483647 w 115"/>
                <a:gd name="T23" fmla="*/ 2147483647 h 274"/>
                <a:gd name="T24" fmla="*/ 2147483647 w 115"/>
                <a:gd name="T25" fmla="*/ 2147483647 h 274"/>
                <a:gd name="T26" fmla="*/ 2147483647 w 115"/>
                <a:gd name="T27" fmla="*/ 2147483647 h 274"/>
                <a:gd name="T28" fmla="*/ 2147483647 w 115"/>
                <a:gd name="T29" fmla="*/ 2147483647 h 274"/>
                <a:gd name="T30" fmla="*/ 2147483647 w 115"/>
                <a:gd name="T31" fmla="*/ 2147483647 h 274"/>
                <a:gd name="T32" fmla="*/ 2147483647 w 115"/>
                <a:gd name="T33" fmla="*/ 2147483647 h 274"/>
                <a:gd name="T34" fmla="*/ 2147483647 w 115"/>
                <a:gd name="T35" fmla="*/ 2147483647 h 274"/>
                <a:gd name="T36" fmla="*/ 2147483647 w 115"/>
                <a:gd name="T37" fmla="*/ 2147483647 h 274"/>
                <a:gd name="T38" fmla="*/ 2147483647 w 115"/>
                <a:gd name="T39" fmla="*/ 2147483647 h 274"/>
                <a:gd name="T40" fmla="*/ 2147483647 w 115"/>
                <a:gd name="T41" fmla="*/ 2147483647 h 274"/>
                <a:gd name="T42" fmla="*/ 2147483647 w 115"/>
                <a:gd name="T43" fmla="*/ 2147483647 h 274"/>
                <a:gd name="T44" fmla="*/ 2147483647 w 115"/>
                <a:gd name="T45" fmla="*/ 2147483647 h 274"/>
                <a:gd name="T46" fmla="*/ 2147483647 w 115"/>
                <a:gd name="T47" fmla="*/ 2147483647 h 274"/>
                <a:gd name="T48" fmla="*/ 2147483647 w 115"/>
                <a:gd name="T49" fmla="*/ 2147483647 h 274"/>
                <a:gd name="T50" fmla="*/ 2147483647 w 115"/>
                <a:gd name="T51" fmla="*/ 2147483647 h 274"/>
                <a:gd name="T52" fmla="*/ 2147483647 w 115"/>
                <a:gd name="T53" fmla="*/ 2147483647 h 274"/>
                <a:gd name="T54" fmla="*/ 2147483647 w 115"/>
                <a:gd name="T55" fmla="*/ 2147483647 h 274"/>
                <a:gd name="T56" fmla="*/ 2147483647 w 115"/>
                <a:gd name="T57" fmla="*/ 2147483647 h 274"/>
                <a:gd name="T58" fmla="*/ 2147483647 w 115"/>
                <a:gd name="T59" fmla="*/ 2147483647 h 274"/>
                <a:gd name="T60" fmla="*/ 2147483647 w 115"/>
                <a:gd name="T61" fmla="*/ 2147483647 h 274"/>
                <a:gd name="T62" fmla="*/ 2147483647 w 115"/>
                <a:gd name="T63" fmla="*/ 2147483647 h 274"/>
                <a:gd name="T64" fmla="*/ 2147483647 w 115"/>
                <a:gd name="T65" fmla="*/ 2147483647 h 274"/>
                <a:gd name="T66" fmla="*/ 2147483647 w 115"/>
                <a:gd name="T67" fmla="*/ 2147483647 h 274"/>
                <a:gd name="T68" fmla="*/ 2147483647 w 115"/>
                <a:gd name="T69" fmla="*/ 2147483647 h 274"/>
                <a:gd name="T70" fmla="*/ 2147483647 w 115"/>
                <a:gd name="T71" fmla="*/ 2147483647 h 274"/>
                <a:gd name="T72" fmla="*/ 2147483647 w 115"/>
                <a:gd name="T73" fmla="*/ 2147483647 h 274"/>
                <a:gd name="T74" fmla="*/ 2147483647 w 115"/>
                <a:gd name="T75" fmla="*/ 2147483647 h 274"/>
                <a:gd name="T76" fmla="*/ 2147483647 w 115"/>
                <a:gd name="T77" fmla="*/ 0 h 274"/>
                <a:gd name="T78" fmla="*/ 2147483647 w 115"/>
                <a:gd name="T79" fmla="*/ 2147483647 h 274"/>
                <a:gd name="T80" fmla="*/ 2147483647 w 115"/>
                <a:gd name="T81" fmla="*/ 2147483647 h 274"/>
                <a:gd name="T82" fmla="*/ 2147483647 w 115"/>
                <a:gd name="T83" fmla="*/ 2147483647 h 274"/>
                <a:gd name="T84" fmla="*/ 2147483647 w 115"/>
                <a:gd name="T85" fmla="*/ 2147483647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5"/>
                <a:gd name="T130" fmla="*/ 0 h 274"/>
                <a:gd name="T131" fmla="*/ 115 w 115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5" h="274">
                  <a:moveTo>
                    <a:pt x="115" y="57"/>
                  </a:moveTo>
                  <a:lnTo>
                    <a:pt x="106" y="60"/>
                  </a:lnTo>
                  <a:lnTo>
                    <a:pt x="100" y="59"/>
                  </a:lnTo>
                  <a:lnTo>
                    <a:pt x="99" y="63"/>
                  </a:lnTo>
                  <a:lnTo>
                    <a:pt x="94" y="68"/>
                  </a:lnTo>
                  <a:lnTo>
                    <a:pt x="94" y="73"/>
                  </a:lnTo>
                  <a:lnTo>
                    <a:pt x="89" y="82"/>
                  </a:lnTo>
                  <a:lnTo>
                    <a:pt x="90" y="85"/>
                  </a:lnTo>
                  <a:lnTo>
                    <a:pt x="92" y="90"/>
                  </a:lnTo>
                  <a:lnTo>
                    <a:pt x="85" y="100"/>
                  </a:lnTo>
                  <a:lnTo>
                    <a:pt x="78" y="109"/>
                  </a:lnTo>
                  <a:lnTo>
                    <a:pt x="71" y="115"/>
                  </a:lnTo>
                  <a:lnTo>
                    <a:pt x="67" y="121"/>
                  </a:lnTo>
                  <a:lnTo>
                    <a:pt x="61" y="125"/>
                  </a:lnTo>
                  <a:lnTo>
                    <a:pt x="59" y="137"/>
                  </a:lnTo>
                  <a:lnTo>
                    <a:pt x="54" y="141"/>
                  </a:lnTo>
                  <a:lnTo>
                    <a:pt x="54" y="149"/>
                  </a:lnTo>
                  <a:lnTo>
                    <a:pt x="55" y="152"/>
                  </a:lnTo>
                  <a:lnTo>
                    <a:pt x="53" y="156"/>
                  </a:lnTo>
                  <a:lnTo>
                    <a:pt x="53" y="170"/>
                  </a:lnTo>
                  <a:lnTo>
                    <a:pt x="60" y="176"/>
                  </a:lnTo>
                  <a:lnTo>
                    <a:pt x="67" y="185"/>
                  </a:lnTo>
                  <a:lnTo>
                    <a:pt x="67" y="199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4" y="210"/>
                  </a:lnTo>
                  <a:lnTo>
                    <a:pt x="54" y="215"/>
                  </a:lnTo>
                  <a:lnTo>
                    <a:pt x="51" y="214"/>
                  </a:lnTo>
                  <a:lnTo>
                    <a:pt x="47" y="219"/>
                  </a:lnTo>
                  <a:lnTo>
                    <a:pt x="48" y="236"/>
                  </a:lnTo>
                  <a:lnTo>
                    <a:pt x="45" y="247"/>
                  </a:lnTo>
                  <a:lnTo>
                    <a:pt x="41" y="260"/>
                  </a:lnTo>
                  <a:lnTo>
                    <a:pt x="37" y="263"/>
                  </a:lnTo>
                  <a:lnTo>
                    <a:pt x="31" y="263"/>
                  </a:lnTo>
                  <a:lnTo>
                    <a:pt x="25" y="273"/>
                  </a:lnTo>
                  <a:lnTo>
                    <a:pt x="22" y="273"/>
                  </a:lnTo>
                  <a:lnTo>
                    <a:pt x="19" y="274"/>
                  </a:lnTo>
                  <a:lnTo>
                    <a:pt x="15" y="271"/>
                  </a:lnTo>
                  <a:lnTo>
                    <a:pt x="12" y="264"/>
                  </a:lnTo>
                  <a:lnTo>
                    <a:pt x="12" y="255"/>
                  </a:lnTo>
                  <a:lnTo>
                    <a:pt x="8" y="251"/>
                  </a:lnTo>
                  <a:lnTo>
                    <a:pt x="7" y="245"/>
                  </a:lnTo>
                  <a:lnTo>
                    <a:pt x="4" y="240"/>
                  </a:lnTo>
                  <a:lnTo>
                    <a:pt x="5" y="225"/>
                  </a:lnTo>
                  <a:lnTo>
                    <a:pt x="0" y="221"/>
                  </a:lnTo>
                  <a:lnTo>
                    <a:pt x="2" y="212"/>
                  </a:lnTo>
                  <a:lnTo>
                    <a:pt x="3" y="207"/>
                  </a:lnTo>
                  <a:lnTo>
                    <a:pt x="5" y="188"/>
                  </a:lnTo>
                  <a:lnTo>
                    <a:pt x="8" y="184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6" y="168"/>
                  </a:lnTo>
                  <a:lnTo>
                    <a:pt x="12" y="166"/>
                  </a:lnTo>
                  <a:lnTo>
                    <a:pt x="12" y="157"/>
                  </a:lnTo>
                  <a:lnTo>
                    <a:pt x="8" y="151"/>
                  </a:lnTo>
                  <a:lnTo>
                    <a:pt x="6" y="126"/>
                  </a:lnTo>
                  <a:lnTo>
                    <a:pt x="6" y="109"/>
                  </a:lnTo>
                  <a:lnTo>
                    <a:pt x="11" y="102"/>
                  </a:lnTo>
                  <a:lnTo>
                    <a:pt x="20" y="105"/>
                  </a:lnTo>
                  <a:lnTo>
                    <a:pt x="25" y="98"/>
                  </a:lnTo>
                  <a:lnTo>
                    <a:pt x="20" y="89"/>
                  </a:lnTo>
                  <a:lnTo>
                    <a:pt x="26" y="79"/>
                  </a:lnTo>
                  <a:lnTo>
                    <a:pt x="28" y="60"/>
                  </a:lnTo>
                  <a:lnTo>
                    <a:pt x="25" y="54"/>
                  </a:lnTo>
                  <a:lnTo>
                    <a:pt x="29" y="48"/>
                  </a:lnTo>
                  <a:lnTo>
                    <a:pt x="34" y="46"/>
                  </a:lnTo>
                  <a:lnTo>
                    <a:pt x="44" y="35"/>
                  </a:lnTo>
                  <a:lnTo>
                    <a:pt x="45" y="30"/>
                  </a:lnTo>
                  <a:lnTo>
                    <a:pt x="42" y="28"/>
                  </a:lnTo>
                  <a:lnTo>
                    <a:pt x="49" y="22"/>
                  </a:lnTo>
                  <a:lnTo>
                    <a:pt x="52" y="17"/>
                  </a:lnTo>
                  <a:lnTo>
                    <a:pt x="59" y="15"/>
                  </a:lnTo>
                  <a:lnTo>
                    <a:pt x="61" y="9"/>
                  </a:lnTo>
                  <a:lnTo>
                    <a:pt x="67" y="8"/>
                  </a:lnTo>
                  <a:lnTo>
                    <a:pt x="72" y="10"/>
                  </a:lnTo>
                  <a:lnTo>
                    <a:pt x="77" y="8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6" y="5"/>
                  </a:lnTo>
                  <a:lnTo>
                    <a:pt x="92" y="10"/>
                  </a:lnTo>
                  <a:lnTo>
                    <a:pt x="98" y="10"/>
                  </a:lnTo>
                  <a:lnTo>
                    <a:pt x="111" y="20"/>
                  </a:lnTo>
                  <a:lnTo>
                    <a:pt x="107" y="26"/>
                  </a:lnTo>
                  <a:lnTo>
                    <a:pt x="113" y="31"/>
                  </a:lnTo>
                  <a:lnTo>
                    <a:pt x="115" y="38"/>
                  </a:lnTo>
                  <a:lnTo>
                    <a:pt x="113" y="49"/>
                  </a:lnTo>
                  <a:lnTo>
                    <a:pt x="115" y="57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8" name="Freeform 350"/>
            <p:cNvSpPr>
              <a:spLocks/>
            </p:cNvSpPr>
            <p:nvPr/>
          </p:nvSpPr>
          <p:spPr bwMode="gray">
            <a:xfrm>
              <a:off x="3048" y="2153"/>
              <a:ext cx="41" cy="56"/>
            </a:xfrm>
            <a:custGeom>
              <a:avLst/>
              <a:gdLst>
                <a:gd name="T0" fmla="*/ 0 w 32"/>
                <a:gd name="T1" fmla="*/ 2147483647 h 43"/>
                <a:gd name="T2" fmla="*/ 2147483647 w 32"/>
                <a:gd name="T3" fmla="*/ 0 h 43"/>
                <a:gd name="T4" fmla="*/ 2147483647 w 32"/>
                <a:gd name="T5" fmla="*/ 0 h 43"/>
                <a:gd name="T6" fmla="*/ 2147483647 w 32"/>
                <a:gd name="T7" fmla="*/ 2147483647 h 43"/>
                <a:gd name="T8" fmla="*/ 2147483647 w 32"/>
                <a:gd name="T9" fmla="*/ 2147483647 h 43"/>
                <a:gd name="T10" fmla="*/ 2147483647 w 32"/>
                <a:gd name="T11" fmla="*/ 2147483647 h 43"/>
                <a:gd name="T12" fmla="*/ 2147483647 w 32"/>
                <a:gd name="T13" fmla="*/ 2147483647 h 43"/>
                <a:gd name="T14" fmla="*/ 2147483647 w 32"/>
                <a:gd name="T15" fmla="*/ 2147483647 h 43"/>
                <a:gd name="T16" fmla="*/ 2147483647 w 32"/>
                <a:gd name="T17" fmla="*/ 2147483647 h 43"/>
                <a:gd name="T18" fmla="*/ 2147483647 w 32"/>
                <a:gd name="T19" fmla="*/ 2147483647 h 43"/>
                <a:gd name="T20" fmla="*/ 2147483647 w 32"/>
                <a:gd name="T21" fmla="*/ 2147483647 h 43"/>
                <a:gd name="T22" fmla="*/ 2147483647 w 32"/>
                <a:gd name="T23" fmla="*/ 2147483647 h 43"/>
                <a:gd name="T24" fmla="*/ 2147483647 w 32"/>
                <a:gd name="T25" fmla="*/ 2147483647 h 43"/>
                <a:gd name="T26" fmla="*/ 2147483647 w 32"/>
                <a:gd name="T27" fmla="*/ 2147483647 h 43"/>
                <a:gd name="T28" fmla="*/ 2147483647 w 32"/>
                <a:gd name="T29" fmla="*/ 2147483647 h 43"/>
                <a:gd name="T30" fmla="*/ 0 w 32"/>
                <a:gd name="T31" fmla="*/ 2147483647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43"/>
                <a:gd name="T50" fmla="*/ 32 w 32"/>
                <a:gd name="T51" fmla="*/ 43 h 4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43">
                  <a:moveTo>
                    <a:pt x="0" y="4"/>
                  </a:moveTo>
                  <a:lnTo>
                    <a:pt x="6" y="0"/>
                  </a:lnTo>
                  <a:lnTo>
                    <a:pt x="20" y="0"/>
                  </a:lnTo>
                  <a:lnTo>
                    <a:pt x="25" y="7"/>
                  </a:lnTo>
                  <a:lnTo>
                    <a:pt x="28" y="20"/>
                  </a:lnTo>
                  <a:lnTo>
                    <a:pt x="32" y="24"/>
                  </a:lnTo>
                  <a:lnTo>
                    <a:pt x="31" y="28"/>
                  </a:lnTo>
                  <a:lnTo>
                    <a:pt x="27" y="28"/>
                  </a:lnTo>
                  <a:lnTo>
                    <a:pt x="23" y="34"/>
                  </a:lnTo>
                  <a:lnTo>
                    <a:pt x="23" y="43"/>
                  </a:lnTo>
                  <a:lnTo>
                    <a:pt x="18" y="41"/>
                  </a:lnTo>
                  <a:lnTo>
                    <a:pt x="18" y="35"/>
                  </a:lnTo>
                  <a:lnTo>
                    <a:pt x="15" y="31"/>
                  </a:lnTo>
                  <a:lnTo>
                    <a:pt x="11" y="14"/>
                  </a:lnTo>
                  <a:lnTo>
                    <a:pt x="6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79" name="Freeform 351"/>
            <p:cNvSpPr>
              <a:spLocks/>
            </p:cNvSpPr>
            <p:nvPr/>
          </p:nvSpPr>
          <p:spPr bwMode="gray">
            <a:xfrm>
              <a:off x="3162" y="1349"/>
              <a:ext cx="7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0" name="Freeform 352"/>
            <p:cNvSpPr>
              <a:spLocks/>
            </p:cNvSpPr>
            <p:nvPr/>
          </p:nvSpPr>
          <p:spPr bwMode="gray">
            <a:xfrm>
              <a:off x="3101" y="1347"/>
              <a:ext cx="27" cy="7"/>
            </a:xfrm>
            <a:custGeom>
              <a:avLst/>
              <a:gdLst>
                <a:gd name="T0" fmla="*/ 0 w 21"/>
                <a:gd name="T1" fmla="*/ 2147483647 h 5"/>
                <a:gd name="T2" fmla="*/ 2147483647 w 21"/>
                <a:gd name="T3" fmla="*/ 2147483647 h 5"/>
                <a:gd name="T4" fmla="*/ 2147483647 w 21"/>
                <a:gd name="T5" fmla="*/ 2147483647 h 5"/>
                <a:gd name="T6" fmla="*/ 2147483647 w 21"/>
                <a:gd name="T7" fmla="*/ 0 h 5"/>
                <a:gd name="T8" fmla="*/ 2147483647 w 21"/>
                <a:gd name="T9" fmla="*/ 0 h 5"/>
                <a:gd name="T10" fmla="*/ 2147483647 w 21"/>
                <a:gd name="T11" fmla="*/ 2147483647 h 5"/>
                <a:gd name="T12" fmla="*/ 2147483647 w 21"/>
                <a:gd name="T13" fmla="*/ 2147483647 h 5"/>
                <a:gd name="T14" fmla="*/ 2147483647 w 21"/>
                <a:gd name="T15" fmla="*/ 2147483647 h 5"/>
                <a:gd name="T16" fmla="*/ 0 w 21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5"/>
                <a:gd name="T29" fmla="*/ 21 w 21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5">
                  <a:moveTo>
                    <a:pt x="0" y="4"/>
                  </a:moveTo>
                  <a:lnTo>
                    <a:pt x="5" y="3"/>
                  </a:lnTo>
                  <a:lnTo>
                    <a:pt x="12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16" y="1"/>
                  </a:lnTo>
                  <a:lnTo>
                    <a:pt x="3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1" name="Freeform 353"/>
            <p:cNvSpPr>
              <a:spLocks/>
            </p:cNvSpPr>
            <p:nvPr/>
          </p:nvSpPr>
          <p:spPr bwMode="gray">
            <a:xfrm>
              <a:off x="3062" y="1388"/>
              <a:ext cx="19" cy="2"/>
            </a:xfrm>
            <a:custGeom>
              <a:avLst/>
              <a:gdLst>
                <a:gd name="T0" fmla="*/ 0 w 15"/>
                <a:gd name="T1" fmla="*/ 2147483646 h 2"/>
                <a:gd name="T2" fmla="*/ 2147483647 w 15"/>
                <a:gd name="T3" fmla="*/ 0 h 2"/>
                <a:gd name="T4" fmla="*/ 2147483647 w 15"/>
                <a:gd name="T5" fmla="*/ 0 h 2"/>
                <a:gd name="T6" fmla="*/ 2147483647 w 15"/>
                <a:gd name="T7" fmla="*/ 2147483646 h 2"/>
                <a:gd name="T8" fmla="*/ 2147483647 w 15"/>
                <a:gd name="T9" fmla="*/ 2147483646 h 2"/>
                <a:gd name="T10" fmla="*/ 2147483647 w 15"/>
                <a:gd name="T11" fmla="*/ 2147483646 h 2"/>
                <a:gd name="T12" fmla="*/ 2147483647 w 15"/>
                <a:gd name="T13" fmla="*/ 2147483646 h 2"/>
                <a:gd name="T14" fmla="*/ 2147483647 w 15"/>
                <a:gd name="T15" fmla="*/ 2147483646 h 2"/>
                <a:gd name="T16" fmla="*/ 0 w 15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2"/>
                <a:gd name="T29" fmla="*/ 15 w 15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2">
                  <a:moveTo>
                    <a:pt x="0" y="2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2" name="Freeform 354"/>
            <p:cNvSpPr>
              <a:spLocks/>
            </p:cNvSpPr>
            <p:nvPr/>
          </p:nvSpPr>
          <p:spPr bwMode="gray">
            <a:xfrm>
              <a:off x="3044" y="1392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0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0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3" name="Freeform 355"/>
            <p:cNvSpPr>
              <a:spLocks/>
            </p:cNvSpPr>
            <p:nvPr/>
          </p:nvSpPr>
          <p:spPr bwMode="gray">
            <a:xfrm>
              <a:off x="3060" y="1349"/>
              <a:ext cx="6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4" name="Freeform 356"/>
            <p:cNvSpPr>
              <a:spLocks/>
            </p:cNvSpPr>
            <p:nvPr/>
          </p:nvSpPr>
          <p:spPr bwMode="gray">
            <a:xfrm>
              <a:off x="3034" y="1596"/>
              <a:ext cx="7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2147483647 h 2"/>
                <a:gd name="T4" fmla="*/ 2147483647 w 5"/>
                <a:gd name="T5" fmla="*/ 2147483647 h 2"/>
                <a:gd name="T6" fmla="*/ 2147483647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2" y="2"/>
                  </a:lnTo>
                  <a:lnTo>
                    <a:pt x="5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5" name="Freeform 357"/>
            <p:cNvSpPr>
              <a:spLocks/>
            </p:cNvSpPr>
            <p:nvPr/>
          </p:nvSpPr>
          <p:spPr bwMode="gray">
            <a:xfrm>
              <a:off x="2942" y="1340"/>
              <a:ext cx="116" cy="36"/>
            </a:xfrm>
            <a:custGeom>
              <a:avLst/>
              <a:gdLst>
                <a:gd name="T0" fmla="*/ 2147483647 w 89"/>
                <a:gd name="T1" fmla="*/ 2147483647 h 28"/>
                <a:gd name="T2" fmla="*/ 2147483647 w 89"/>
                <a:gd name="T3" fmla="*/ 2147483647 h 28"/>
                <a:gd name="T4" fmla="*/ 2147483647 w 89"/>
                <a:gd name="T5" fmla="*/ 2147483647 h 28"/>
                <a:gd name="T6" fmla="*/ 2147483647 w 89"/>
                <a:gd name="T7" fmla="*/ 2147483647 h 28"/>
                <a:gd name="T8" fmla="*/ 2147483647 w 89"/>
                <a:gd name="T9" fmla="*/ 2147483647 h 28"/>
                <a:gd name="T10" fmla="*/ 2147483647 w 89"/>
                <a:gd name="T11" fmla="*/ 2147483647 h 28"/>
                <a:gd name="T12" fmla="*/ 2147483647 w 89"/>
                <a:gd name="T13" fmla="*/ 0 h 28"/>
                <a:gd name="T14" fmla="*/ 2147483647 w 89"/>
                <a:gd name="T15" fmla="*/ 2147483647 h 28"/>
                <a:gd name="T16" fmla="*/ 2147483647 w 89"/>
                <a:gd name="T17" fmla="*/ 2147483647 h 28"/>
                <a:gd name="T18" fmla="*/ 2147483647 w 89"/>
                <a:gd name="T19" fmla="*/ 2147483647 h 28"/>
                <a:gd name="T20" fmla="*/ 2147483647 w 89"/>
                <a:gd name="T21" fmla="*/ 2147483647 h 28"/>
                <a:gd name="T22" fmla="*/ 2147483647 w 89"/>
                <a:gd name="T23" fmla="*/ 2147483647 h 28"/>
                <a:gd name="T24" fmla="*/ 2147483647 w 89"/>
                <a:gd name="T25" fmla="*/ 2147483647 h 28"/>
                <a:gd name="T26" fmla="*/ 2147483647 w 89"/>
                <a:gd name="T27" fmla="*/ 2147483647 h 28"/>
                <a:gd name="T28" fmla="*/ 2147483647 w 89"/>
                <a:gd name="T29" fmla="*/ 2147483647 h 28"/>
                <a:gd name="T30" fmla="*/ 2147483647 w 89"/>
                <a:gd name="T31" fmla="*/ 2147483647 h 28"/>
                <a:gd name="T32" fmla="*/ 2147483647 w 89"/>
                <a:gd name="T33" fmla="*/ 2147483647 h 28"/>
                <a:gd name="T34" fmla="*/ 2147483647 w 89"/>
                <a:gd name="T35" fmla="*/ 2147483647 h 28"/>
                <a:gd name="T36" fmla="*/ 2147483647 w 89"/>
                <a:gd name="T37" fmla="*/ 2147483647 h 28"/>
                <a:gd name="T38" fmla="*/ 2147483647 w 89"/>
                <a:gd name="T39" fmla="*/ 2147483647 h 28"/>
                <a:gd name="T40" fmla="*/ 2147483647 w 89"/>
                <a:gd name="T41" fmla="*/ 2147483647 h 28"/>
                <a:gd name="T42" fmla="*/ 2147483647 w 89"/>
                <a:gd name="T43" fmla="*/ 2147483647 h 28"/>
                <a:gd name="T44" fmla="*/ 2147483647 w 89"/>
                <a:gd name="T45" fmla="*/ 2147483647 h 28"/>
                <a:gd name="T46" fmla="*/ 2147483647 w 89"/>
                <a:gd name="T47" fmla="*/ 2147483647 h 28"/>
                <a:gd name="T48" fmla="*/ 2147483647 w 89"/>
                <a:gd name="T49" fmla="*/ 2147483647 h 28"/>
                <a:gd name="T50" fmla="*/ 2147483647 w 89"/>
                <a:gd name="T51" fmla="*/ 2147483647 h 28"/>
                <a:gd name="T52" fmla="*/ 2147483647 w 89"/>
                <a:gd name="T53" fmla="*/ 2147483647 h 28"/>
                <a:gd name="T54" fmla="*/ 2147483647 w 89"/>
                <a:gd name="T55" fmla="*/ 2147483647 h 28"/>
                <a:gd name="T56" fmla="*/ 2147483647 w 89"/>
                <a:gd name="T57" fmla="*/ 2147483647 h 28"/>
                <a:gd name="T58" fmla="*/ 2147483647 w 89"/>
                <a:gd name="T59" fmla="*/ 2147483647 h 28"/>
                <a:gd name="T60" fmla="*/ 2147483647 w 89"/>
                <a:gd name="T61" fmla="*/ 2147483647 h 28"/>
                <a:gd name="T62" fmla="*/ 2147483647 w 89"/>
                <a:gd name="T63" fmla="*/ 2147483647 h 28"/>
                <a:gd name="T64" fmla="*/ 2147483647 w 89"/>
                <a:gd name="T65" fmla="*/ 2147483647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9"/>
                <a:gd name="T100" fmla="*/ 0 h 28"/>
                <a:gd name="T101" fmla="*/ 89 w 89"/>
                <a:gd name="T102" fmla="*/ 28 h 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9" h="28">
                  <a:moveTo>
                    <a:pt x="20" y="4"/>
                  </a:moveTo>
                  <a:lnTo>
                    <a:pt x="19" y="1"/>
                  </a:lnTo>
                  <a:lnTo>
                    <a:pt x="22" y="1"/>
                  </a:lnTo>
                  <a:lnTo>
                    <a:pt x="25" y="2"/>
                  </a:lnTo>
                  <a:lnTo>
                    <a:pt x="25" y="5"/>
                  </a:lnTo>
                  <a:lnTo>
                    <a:pt x="35" y="5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0"/>
                  </a:lnTo>
                  <a:lnTo>
                    <a:pt x="42" y="6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49" y="4"/>
                  </a:lnTo>
                  <a:lnTo>
                    <a:pt x="46" y="5"/>
                  </a:lnTo>
                  <a:lnTo>
                    <a:pt x="48" y="6"/>
                  </a:lnTo>
                  <a:lnTo>
                    <a:pt x="49" y="8"/>
                  </a:lnTo>
                  <a:lnTo>
                    <a:pt x="54" y="9"/>
                  </a:lnTo>
                  <a:lnTo>
                    <a:pt x="58" y="7"/>
                  </a:lnTo>
                  <a:lnTo>
                    <a:pt x="59" y="4"/>
                  </a:lnTo>
                  <a:lnTo>
                    <a:pt x="70" y="5"/>
                  </a:lnTo>
                  <a:lnTo>
                    <a:pt x="75" y="7"/>
                  </a:lnTo>
                  <a:lnTo>
                    <a:pt x="82" y="8"/>
                  </a:lnTo>
                  <a:lnTo>
                    <a:pt x="89" y="9"/>
                  </a:lnTo>
                  <a:lnTo>
                    <a:pt x="85" y="10"/>
                  </a:lnTo>
                  <a:lnTo>
                    <a:pt x="84" y="16"/>
                  </a:lnTo>
                  <a:lnTo>
                    <a:pt x="81" y="18"/>
                  </a:lnTo>
                  <a:lnTo>
                    <a:pt x="81" y="19"/>
                  </a:lnTo>
                  <a:lnTo>
                    <a:pt x="75" y="22"/>
                  </a:lnTo>
                  <a:lnTo>
                    <a:pt x="74" y="25"/>
                  </a:lnTo>
                  <a:lnTo>
                    <a:pt x="67" y="28"/>
                  </a:lnTo>
                  <a:lnTo>
                    <a:pt x="58" y="27"/>
                  </a:lnTo>
                  <a:lnTo>
                    <a:pt x="50" y="27"/>
                  </a:lnTo>
                  <a:lnTo>
                    <a:pt x="39" y="27"/>
                  </a:lnTo>
                  <a:lnTo>
                    <a:pt x="26" y="27"/>
                  </a:lnTo>
                  <a:lnTo>
                    <a:pt x="22" y="25"/>
                  </a:lnTo>
                  <a:lnTo>
                    <a:pt x="20" y="24"/>
                  </a:lnTo>
                  <a:lnTo>
                    <a:pt x="14" y="22"/>
                  </a:lnTo>
                  <a:lnTo>
                    <a:pt x="16" y="21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27" y="20"/>
                  </a:lnTo>
                  <a:lnTo>
                    <a:pt x="30" y="19"/>
                  </a:lnTo>
                  <a:lnTo>
                    <a:pt x="34" y="19"/>
                  </a:lnTo>
                  <a:lnTo>
                    <a:pt x="37" y="18"/>
                  </a:lnTo>
                  <a:lnTo>
                    <a:pt x="32" y="16"/>
                  </a:lnTo>
                  <a:lnTo>
                    <a:pt x="21" y="16"/>
                  </a:lnTo>
                  <a:lnTo>
                    <a:pt x="12" y="18"/>
                  </a:lnTo>
                  <a:lnTo>
                    <a:pt x="6" y="17"/>
                  </a:lnTo>
                  <a:lnTo>
                    <a:pt x="2" y="15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6"/>
                  </a:lnTo>
                  <a:lnTo>
                    <a:pt x="9" y="7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1" y="5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8" y="5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6" name="Freeform 358"/>
            <p:cNvSpPr>
              <a:spLocks/>
            </p:cNvSpPr>
            <p:nvPr/>
          </p:nvSpPr>
          <p:spPr bwMode="gray">
            <a:xfrm>
              <a:off x="2977" y="1624"/>
              <a:ext cx="132" cy="267"/>
            </a:xfrm>
            <a:custGeom>
              <a:avLst/>
              <a:gdLst>
                <a:gd name="T0" fmla="*/ 2147483647 w 101"/>
                <a:gd name="T1" fmla="*/ 2147483647 h 205"/>
                <a:gd name="T2" fmla="*/ 2147483647 w 101"/>
                <a:gd name="T3" fmla="*/ 2147483647 h 205"/>
                <a:gd name="T4" fmla="*/ 2147483647 w 101"/>
                <a:gd name="T5" fmla="*/ 2147483647 h 205"/>
                <a:gd name="T6" fmla="*/ 2147483647 w 101"/>
                <a:gd name="T7" fmla="*/ 2147483647 h 205"/>
                <a:gd name="T8" fmla="*/ 2147483647 w 101"/>
                <a:gd name="T9" fmla="*/ 2147483647 h 205"/>
                <a:gd name="T10" fmla="*/ 2147483647 w 101"/>
                <a:gd name="T11" fmla="*/ 2147483647 h 205"/>
                <a:gd name="T12" fmla="*/ 2147483647 w 101"/>
                <a:gd name="T13" fmla="*/ 2147483647 h 205"/>
                <a:gd name="T14" fmla="*/ 2147483647 w 101"/>
                <a:gd name="T15" fmla="*/ 2147483647 h 205"/>
                <a:gd name="T16" fmla="*/ 2147483647 w 101"/>
                <a:gd name="T17" fmla="*/ 2147483647 h 205"/>
                <a:gd name="T18" fmla="*/ 2147483647 w 101"/>
                <a:gd name="T19" fmla="*/ 2147483647 h 205"/>
                <a:gd name="T20" fmla="*/ 2147483647 w 101"/>
                <a:gd name="T21" fmla="*/ 2147483647 h 205"/>
                <a:gd name="T22" fmla="*/ 2147483647 w 101"/>
                <a:gd name="T23" fmla="*/ 2147483647 h 205"/>
                <a:gd name="T24" fmla="*/ 2147483647 w 101"/>
                <a:gd name="T25" fmla="*/ 2147483647 h 205"/>
                <a:gd name="T26" fmla="*/ 2147483647 w 101"/>
                <a:gd name="T27" fmla="*/ 2147483647 h 205"/>
                <a:gd name="T28" fmla="*/ 2147483647 w 101"/>
                <a:gd name="T29" fmla="*/ 2147483647 h 205"/>
                <a:gd name="T30" fmla="*/ 2147483647 w 101"/>
                <a:gd name="T31" fmla="*/ 2147483647 h 205"/>
                <a:gd name="T32" fmla="*/ 2147483647 w 101"/>
                <a:gd name="T33" fmla="*/ 2147483647 h 205"/>
                <a:gd name="T34" fmla="*/ 2147483647 w 101"/>
                <a:gd name="T35" fmla="*/ 2147483647 h 205"/>
                <a:gd name="T36" fmla="*/ 2147483647 w 101"/>
                <a:gd name="T37" fmla="*/ 2147483647 h 205"/>
                <a:gd name="T38" fmla="*/ 2147483647 w 101"/>
                <a:gd name="T39" fmla="*/ 2147483647 h 205"/>
                <a:gd name="T40" fmla="*/ 2147483647 w 101"/>
                <a:gd name="T41" fmla="*/ 2147483647 h 205"/>
                <a:gd name="T42" fmla="*/ 2147483647 w 101"/>
                <a:gd name="T43" fmla="*/ 2147483647 h 205"/>
                <a:gd name="T44" fmla="*/ 2147483647 w 101"/>
                <a:gd name="T45" fmla="*/ 2147483647 h 205"/>
                <a:gd name="T46" fmla="*/ 0 w 101"/>
                <a:gd name="T47" fmla="*/ 2147483647 h 205"/>
                <a:gd name="T48" fmla="*/ 2147483647 w 101"/>
                <a:gd name="T49" fmla="*/ 2147483647 h 205"/>
                <a:gd name="T50" fmla="*/ 2147483647 w 101"/>
                <a:gd name="T51" fmla="*/ 2147483647 h 205"/>
                <a:gd name="T52" fmla="*/ 2147483647 w 101"/>
                <a:gd name="T53" fmla="*/ 2147483647 h 205"/>
                <a:gd name="T54" fmla="*/ 2147483647 w 101"/>
                <a:gd name="T55" fmla="*/ 2147483647 h 205"/>
                <a:gd name="T56" fmla="*/ 2147483647 w 101"/>
                <a:gd name="T57" fmla="*/ 2147483647 h 205"/>
                <a:gd name="T58" fmla="*/ 2147483647 w 101"/>
                <a:gd name="T59" fmla="*/ 0 h 205"/>
                <a:gd name="T60" fmla="*/ 2147483647 w 101"/>
                <a:gd name="T61" fmla="*/ 2147483647 h 205"/>
                <a:gd name="T62" fmla="*/ 2147483647 w 101"/>
                <a:gd name="T63" fmla="*/ 2147483647 h 205"/>
                <a:gd name="T64" fmla="*/ 2147483647 w 101"/>
                <a:gd name="T65" fmla="*/ 2147483647 h 205"/>
                <a:gd name="T66" fmla="*/ 2147483647 w 101"/>
                <a:gd name="T67" fmla="*/ 2147483647 h 205"/>
                <a:gd name="T68" fmla="*/ 2147483647 w 101"/>
                <a:gd name="T69" fmla="*/ 2147483647 h 205"/>
                <a:gd name="T70" fmla="*/ 2147483647 w 101"/>
                <a:gd name="T71" fmla="*/ 2147483647 h 205"/>
                <a:gd name="T72" fmla="*/ 2147483647 w 101"/>
                <a:gd name="T73" fmla="*/ 2147483647 h 205"/>
                <a:gd name="T74" fmla="*/ 2147483647 w 101"/>
                <a:gd name="T75" fmla="*/ 2147483647 h 205"/>
                <a:gd name="T76" fmla="*/ 2147483647 w 101"/>
                <a:gd name="T77" fmla="*/ 2147483647 h 205"/>
                <a:gd name="T78" fmla="*/ 2147483647 w 101"/>
                <a:gd name="T79" fmla="*/ 2147483647 h 205"/>
                <a:gd name="T80" fmla="*/ 2147483647 w 101"/>
                <a:gd name="T81" fmla="*/ 2147483647 h 2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205"/>
                <a:gd name="T125" fmla="*/ 101 w 101"/>
                <a:gd name="T126" fmla="*/ 205 h 2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205">
                  <a:moveTo>
                    <a:pt x="72" y="189"/>
                  </a:moveTo>
                  <a:lnTo>
                    <a:pt x="64" y="193"/>
                  </a:lnTo>
                  <a:lnTo>
                    <a:pt x="60" y="191"/>
                  </a:lnTo>
                  <a:lnTo>
                    <a:pt x="58" y="193"/>
                  </a:lnTo>
                  <a:lnTo>
                    <a:pt x="49" y="195"/>
                  </a:lnTo>
                  <a:lnTo>
                    <a:pt x="48" y="198"/>
                  </a:lnTo>
                  <a:lnTo>
                    <a:pt x="42" y="198"/>
                  </a:lnTo>
                  <a:lnTo>
                    <a:pt x="36" y="201"/>
                  </a:lnTo>
                  <a:lnTo>
                    <a:pt x="33" y="201"/>
                  </a:lnTo>
                  <a:lnTo>
                    <a:pt x="29" y="203"/>
                  </a:lnTo>
                  <a:lnTo>
                    <a:pt x="24" y="205"/>
                  </a:lnTo>
                  <a:lnTo>
                    <a:pt x="21" y="204"/>
                  </a:lnTo>
                  <a:lnTo>
                    <a:pt x="20" y="198"/>
                  </a:lnTo>
                  <a:lnTo>
                    <a:pt x="15" y="198"/>
                  </a:lnTo>
                  <a:lnTo>
                    <a:pt x="13" y="194"/>
                  </a:lnTo>
                  <a:lnTo>
                    <a:pt x="9" y="194"/>
                  </a:lnTo>
                  <a:lnTo>
                    <a:pt x="7" y="178"/>
                  </a:lnTo>
                  <a:lnTo>
                    <a:pt x="10" y="175"/>
                  </a:lnTo>
                  <a:lnTo>
                    <a:pt x="8" y="167"/>
                  </a:lnTo>
                  <a:lnTo>
                    <a:pt x="7" y="162"/>
                  </a:lnTo>
                  <a:lnTo>
                    <a:pt x="5" y="155"/>
                  </a:lnTo>
                  <a:lnTo>
                    <a:pt x="5" y="150"/>
                  </a:lnTo>
                  <a:lnTo>
                    <a:pt x="5" y="145"/>
                  </a:lnTo>
                  <a:lnTo>
                    <a:pt x="10" y="140"/>
                  </a:lnTo>
                  <a:lnTo>
                    <a:pt x="10" y="135"/>
                  </a:lnTo>
                  <a:lnTo>
                    <a:pt x="14" y="134"/>
                  </a:lnTo>
                  <a:lnTo>
                    <a:pt x="16" y="129"/>
                  </a:lnTo>
                  <a:lnTo>
                    <a:pt x="20" y="125"/>
                  </a:lnTo>
                  <a:lnTo>
                    <a:pt x="23" y="124"/>
                  </a:lnTo>
                  <a:lnTo>
                    <a:pt x="25" y="117"/>
                  </a:lnTo>
                  <a:lnTo>
                    <a:pt x="29" y="115"/>
                  </a:lnTo>
                  <a:lnTo>
                    <a:pt x="35" y="108"/>
                  </a:lnTo>
                  <a:lnTo>
                    <a:pt x="39" y="95"/>
                  </a:lnTo>
                  <a:lnTo>
                    <a:pt x="43" y="95"/>
                  </a:lnTo>
                  <a:lnTo>
                    <a:pt x="46" y="91"/>
                  </a:lnTo>
                  <a:lnTo>
                    <a:pt x="45" y="87"/>
                  </a:lnTo>
                  <a:lnTo>
                    <a:pt x="46" y="82"/>
                  </a:lnTo>
                  <a:lnTo>
                    <a:pt x="38" y="74"/>
                  </a:lnTo>
                  <a:lnTo>
                    <a:pt x="31" y="72"/>
                  </a:lnTo>
                  <a:lnTo>
                    <a:pt x="29" y="64"/>
                  </a:lnTo>
                  <a:lnTo>
                    <a:pt x="31" y="54"/>
                  </a:lnTo>
                  <a:lnTo>
                    <a:pt x="29" y="46"/>
                  </a:lnTo>
                  <a:lnTo>
                    <a:pt x="23" y="42"/>
                  </a:lnTo>
                  <a:lnTo>
                    <a:pt x="27" y="35"/>
                  </a:lnTo>
                  <a:lnTo>
                    <a:pt x="14" y="25"/>
                  </a:lnTo>
                  <a:lnTo>
                    <a:pt x="8" y="25"/>
                  </a:lnTo>
                  <a:lnTo>
                    <a:pt x="2" y="20"/>
                  </a:lnTo>
                  <a:lnTo>
                    <a:pt x="0" y="15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18" y="21"/>
                  </a:lnTo>
                  <a:lnTo>
                    <a:pt x="25" y="22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1" y="21"/>
                  </a:lnTo>
                  <a:lnTo>
                    <a:pt x="44" y="21"/>
                  </a:lnTo>
                  <a:lnTo>
                    <a:pt x="50" y="16"/>
                  </a:lnTo>
                  <a:lnTo>
                    <a:pt x="51" y="4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6" y="4"/>
                  </a:lnTo>
                  <a:lnTo>
                    <a:pt x="76" y="14"/>
                  </a:lnTo>
                  <a:lnTo>
                    <a:pt x="70" y="22"/>
                  </a:lnTo>
                  <a:lnTo>
                    <a:pt x="70" y="27"/>
                  </a:lnTo>
                  <a:lnTo>
                    <a:pt x="78" y="32"/>
                  </a:lnTo>
                  <a:lnTo>
                    <a:pt x="82" y="41"/>
                  </a:lnTo>
                  <a:lnTo>
                    <a:pt x="76" y="49"/>
                  </a:lnTo>
                  <a:lnTo>
                    <a:pt x="85" y="64"/>
                  </a:lnTo>
                  <a:lnTo>
                    <a:pt x="84" y="76"/>
                  </a:lnTo>
                  <a:lnTo>
                    <a:pt x="85" y="84"/>
                  </a:lnTo>
                  <a:lnTo>
                    <a:pt x="83" y="93"/>
                  </a:lnTo>
                  <a:lnTo>
                    <a:pt x="87" y="97"/>
                  </a:lnTo>
                  <a:lnTo>
                    <a:pt x="85" y="102"/>
                  </a:lnTo>
                  <a:lnTo>
                    <a:pt x="89" y="110"/>
                  </a:lnTo>
                  <a:lnTo>
                    <a:pt x="89" y="116"/>
                  </a:lnTo>
                  <a:lnTo>
                    <a:pt x="85" y="123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1" y="142"/>
                  </a:lnTo>
                  <a:lnTo>
                    <a:pt x="84" y="164"/>
                  </a:lnTo>
                  <a:lnTo>
                    <a:pt x="74" y="179"/>
                  </a:lnTo>
                  <a:lnTo>
                    <a:pt x="72" y="18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7" name="Freeform 359"/>
            <p:cNvSpPr>
              <a:spLocks/>
            </p:cNvSpPr>
            <p:nvPr/>
          </p:nvSpPr>
          <p:spPr bwMode="gray">
            <a:xfrm>
              <a:off x="3008" y="1900"/>
              <a:ext cx="52" cy="48"/>
            </a:xfrm>
            <a:custGeom>
              <a:avLst/>
              <a:gdLst>
                <a:gd name="T0" fmla="*/ 2147483647 w 40"/>
                <a:gd name="T1" fmla="*/ 2147483647 h 37"/>
                <a:gd name="T2" fmla="*/ 2147483647 w 40"/>
                <a:gd name="T3" fmla="*/ 2147483647 h 37"/>
                <a:gd name="T4" fmla="*/ 2147483647 w 40"/>
                <a:gd name="T5" fmla="*/ 2147483647 h 37"/>
                <a:gd name="T6" fmla="*/ 2147483647 w 40"/>
                <a:gd name="T7" fmla="*/ 2147483647 h 37"/>
                <a:gd name="T8" fmla="*/ 2147483647 w 40"/>
                <a:gd name="T9" fmla="*/ 2147483647 h 37"/>
                <a:gd name="T10" fmla="*/ 2147483647 w 40"/>
                <a:gd name="T11" fmla="*/ 2147483647 h 37"/>
                <a:gd name="T12" fmla="*/ 2147483647 w 40"/>
                <a:gd name="T13" fmla="*/ 2147483647 h 37"/>
                <a:gd name="T14" fmla="*/ 2147483647 w 40"/>
                <a:gd name="T15" fmla="*/ 2147483647 h 37"/>
                <a:gd name="T16" fmla="*/ 2147483647 w 40"/>
                <a:gd name="T17" fmla="*/ 2147483647 h 37"/>
                <a:gd name="T18" fmla="*/ 0 w 40"/>
                <a:gd name="T19" fmla="*/ 2147483647 h 37"/>
                <a:gd name="T20" fmla="*/ 2147483647 w 40"/>
                <a:gd name="T21" fmla="*/ 2147483647 h 37"/>
                <a:gd name="T22" fmla="*/ 2147483647 w 40"/>
                <a:gd name="T23" fmla="*/ 2147483647 h 37"/>
                <a:gd name="T24" fmla="*/ 2147483647 w 40"/>
                <a:gd name="T25" fmla="*/ 2147483647 h 37"/>
                <a:gd name="T26" fmla="*/ 2147483647 w 40"/>
                <a:gd name="T27" fmla="*/ 0 h 37"/>
                <a:gd name="T28" fmla="*/ 2147483647 w 40"/>
                <a:gd name="T29" fmla="*/ 2147483647 h 37"/>
                <a:gd name="T30" fmla="*/ 2147483647 w 40"/>
                <a:gd name="T31" fmla="*/ 2147483647 h 37"/>
                <a:gd name="T32" fmla="*/ 2147483647 w 40"/>
                <a:gd name="T33" fmla="*/ 2147483647 h 37"/>
                <a:gd name="T34" fmla="*/ 2147483647 w 40"/>
                <a:gd name="T35" fmla="*/ 2147483647 h 37"/>
                <a:gd name="T36" fmla="*/ 2147483647 w 40"/>
                <a:gd name="T37" fmla="*/ 2147483647 h 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0"/>
                <a:gd name="T58" fmla="*/ 0 h 37"/>
                <a:gd name="T59" fmla="*/ 40 w 40"/>
                <a:gd name="T60" fmla="*/ 37 h 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0" h="37">
                  <a:moveTo>
                    <a:pt x="40" y="36"/>
                  </a:moveTo>
                  <a:lnTo>
                    <a:pt x="30" y="37"/>
                  </a:lnTo>
                  <a:lnTo>
                    <a:pt x="25" y="35"/>
                  </a:lnTo>
                  <a:lnTo>
                    <a:pt x="22" y="29"/>
                  </a:lnTo>
                  <a:lnTo>
                    <a:pt x="17" y="29"/>
                  </a:lnTo>
                  <a:lnTo>
                    <a:pt x="11" y="30"/>
                  </a:lnTo>
                  <a:lnTo>
                    <a:pt x="9" y="26"/>
                  </a:lnTo>
                  <a:lnTo>
                    <a:pt x="4" y="24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40" y="2"/>
                  </a:lnTo>
                  <a:lnTo>
                    <a:pt x="37" y="19"/>
                  </a:lnTo>
                  <a:lnTo>
                    <a:pt x="40" y="27"/>
                  </a:lnTo>
                  <a:lnTo>
                    <a:pt x="40" y="3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8" name="Freeform 360"/>
            <p:cNvSpPr>
              <a:spLocks/>
            </p:cNvSpPr>
            <p:nvPr/>
          </p:nvSpPr>
          <p:spPr bwMode="gray">
            <a:xfrm>
              <a:off x="3024" y="1596"/>
              <a:ext cx="7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4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89" name="Freeform 361"/>
            <p:cNvSpPr>
              <a:spLocks/>
            </p:cNvSpPr>
            <p:nvPr/>
          </p:nvSpPr>
          <p:spPr bwMode="gray">
            <a:xfrm>
              <a:off x="2789" y="1596"/>
              <a:ext cx="311" cy="350"/>
            </a:xfrm>
            <a:custGeom>
              <a:avLst/>
              <a:gdLst>
                <a:gd name="T0" fmla="*/ 2147483647 w 239"/>
                <a:gd name="T1" fmla="*/ 2147483647 h 268"/>
                <a:gd name="T2" fmla="*/ 2147483647 w 239"/>
                <a:gd name="T3" fmla="*/ 2147483647 h 268"/>
                <a:gd name="T4" fmla="*/ 2147483647 w 239"/>
                <a:gd name="T5" fmla="*/ 2147483647 h 268"/>
                <a:gd name="T6" fmla="*/ 2147483647 w 239"/>
                <a:gd name="T7" fmla="*/ 2147483647 h 268"/>
                <a:gd name="T8" fmla="*/ 2147483647 w 239"/>
                <a:gd name="T9" fmla="*/ 2147483647 h 268"/>
                <a:gd name="T10" fmla="*/ 2147483647 w 239"/>
                <a:gd name="T11" fmla="*/ 2147483647 h 268"/>
                <a:gd name="T12" fmla="*/ 2147483647 w 239"/>
                <a:gd name="T13" fmla="*/ 2147483647 h 268"/>
                <a:gd name="T14" fmla="*/ 2147483647 w 239"/>
                <a:gd name="T15" fmla="*/ 2147483647 h 268"/>
                <a:gd name="T16" fmla="*/ 2147483647 w 239"/>
                <a:gd name="T17" fmla="*/ 2147483647 h 268"/>
                <a:gd name="T18" fmla="*/ 2147483647 w 239"/>
                <a:gd name="T19" fmla="*/ 2147483647 h 268"/>
                <a:gd name="T20" fmla="*/ 2147483647 w 239"/>
                <a:gd name="T21" fmla="*/ 2147483647 h 268"/>
                <a:gd name="T22" fmla="*/ 2147483647 w 239"/>
                <a:gd name="T23" fmla="*/ 2147483647 h 268"/>
                <a:gd name="T24" fmla="*/ 2147483647 w 239"/>
                <a:gd name="T25" fmla="*/ 2147483647 h 268"/>
                <a:gd name="T26" fmla="*/ 2147483647 w 239"/>
                <a:gd name="T27" fmla="*/ 2147483647 h 268"/>
                <a:gd name="T28" fmla="*/ 2147483647 w 239"/>
                <a:gd name="T29" fmla="*/ 2147483647 h 268"/>
                <a:gd name="T30" fmla="*/ 2147483647 w 239"/>
                <a:gd name="T31" fmla="*/ 2147483647 h 268"/>
                <a:gd name="T32" fmla="*/ 2147483647 w 239"/>
                <a:gd name="T33" fmla="*/ 2147483647 h 268"/>
                <a:gd name="T34" fmla="*/ 2147483647 w 239"/>
                <a:gd name="T35" fmla="*/ 2147483647 h 268"/>
                <a:gd name="T36" fmla="*/ 2147483647 w 239"/>
                <a:gd name="T37" fmla="*/ 2147483647 h 268"/>
                <a:gd name="T38" fmla="*/ 2147483647 w 239"/>
                <a:gd name="T39" fmla="*/ 2147483647 h 268"/>
                <a:gd name="T40" fmla="*/ 2147483647 w 239"/>
                <a:gd name="T41" fmla="*/ 2147483647 h 268"/>
                <a:gd name="T42" fmla="*/ 2147483647 w 239"/>
                <a:gd name="T43" fmla="*/ 2147483647 h 268"/>
                <a:gd name="T44" fmla="*/ 2147483647 w 239"/>
                <a:gd name="T45" fmla="*/ 2147483647 h 268"/>
                <a:gd name="T46" fmla="*/ 2147483647 w 239"/>
                <a:gd name="T47" fmla="*/ 2147483647 h 268"/>
                <a:gd name="T48" fmla="*/ 2147483647 w 239"/>
                <a:gd name="T49" fmla="*/ 2147483647 h 268"/>
                <a:gd name="T50" fmla="*/ 0 w 239"/>
                <a:gd name="T51" fmla="*/ 2147483647 h 268"/>
                <a:gd name="T52" fmla="*/ 2147483647 w 239"/>
                <a:gd name="T53" fmla="*/ 2147483647 h 268"/>
                <a:gd name="T54" fmla="*/ 2147483647 w 239"/>
                <a:gd name="T55" fmla="*/ 2147483647 h 268"/>
                <a:gd name="T56" fmla="*/ 2147483647 w 239"/>
                <a:gd name="T57" fmla="*/ 2147483647 h 268"/>
                <a:gd name="T58" fmla="*/ 2147483647 w 239"/>
                <a:gd name="T59" fmla="*/ 2147483647 h 268"/>
                <a:gd name="T60" fmla="*/ 2147483647 w 239"/>
                <a:gd name="T61" fmla="*/ 2147483647 h 268"/>
                <a:gd name="T62" fmla="*/ 2147483647 w 239"/>
                <a:gd name="T63" fmla="*/ 2147483647 h 268"/>
                <a:gd name="T64" fmla="*/ 2147483647 w 239"/>
                <a:gd name="T65" fmla="*/ 2147483647 h 268"/>
                <a:gd name="T66" fmla="*/ 2147483647 w 239"/>
                <a:gd name="T67" fmla="*/ 2147483647 h 268"/>
                <a:gd name="T68" fmla="*/ 2147483647 w 239"/>
                <a:gd name="T69" fmla="*/ 2147483647 h 268"/>
                <a:gd name="T70" fmla="*/ 2147483647 w 239"/>
                <a:gd name="T71" fmla="*/ 2147483647 h 268"/>
                <a:gd name="T72" fmla="*/ 2147483647 w 239"/>
                <a:gd name="T73" fmla="*/ 2147483647 h 268"/>
                <a:gd name="T74" fmla="*/ 2147483647 w 239"/>
                <a:gd name="T75" fmla="*/ 2147483647 h 268"/>
                <a:gd name="T76" fmla="*/ 2147483647 w 239"/>
                <a:gd name="T77" fmla="*/ 2147483647 h 268"/>
                <a:gd name="T78" fmla="*/ 2147483647 w 239"/>
                <a:gd name="T79" fmla="*/ 2147483647 h 268"/>
                <a:gd name="T80" fmla="*/ 2147483647 w 239"/>
                <a:gd name="T81" fmla="*/ 2147483647 h 268"/>
                <a:gd name="T82" fmla="*/ 2147483647 w 239"/>
                <a:gd name="T83" fmla="*/ 2147483647 h 268"/>
                <a:gd name="T84" fmla="*/ 2147483647 w 239"/>
                <a:gd name="T85" fmla="*/ 2147483647 h 268"/>
                <a:gd name="T86" fmla="*/ 2147483647 w 239"/>
                <a:gd name="T87" fmla="*/ 2147483647 h 268"/>
                <a:gd name="T88" fmla="*/ 2147483647 w 239"/>
                <a:gd name="T89" fmla="*/ 2147483647 h 268"/>
                <a:gd name="T90" fmla="*/ 2147483647 w 239"/>
                <a:gd name="T91" fmla="*/ 2147483647 h 268"/>
                <a:gd name="T92" fmla="*/ 2147483647 w 239"/>
                <a:gd name="T93" fmla="*/ 2147483647 h 268"/>
                <a:gd name="T94" fmla="*/ 2147483647 w 239"/>
                <a:gd name="T95" fmla="*/ 2147483647 h 268"/>
                <a:gd name="T96" fmla="*/ 2147483647 w 239"/>
                <a:gd name="T97" fmla="*/ 2147483647 h 268"/>
                <a:gd name="T98" fmla="*/ 2147483647 w 239"/>
                <a:gd name="T99" fmla="*/ 2147483647 h 268"/>
                <a:gd name="T100" fmla="*/ 2147483647 w 239"/>
                <a:gd name="T101" fmla="*/ 2147483647 h 268"/>
                <a:gd name="T102" fmla="*/ 2147483647 w 239"/>
                <a:gd name="T103" fmla="*/ 2147483647 h 268"/>
                <a:gd name="T104" fmla="*/ 2147483647 w 239"/>
                <a:gd name="T105" fmla="*/ 2147483647 h 268"/>
                <a:gd name="T106" fmla="*/ 2147483647 w 239"/>
                <a:gd name="T107" fmla="*/ 0 h 268"/>
                <a:gd name="T108" fmla="*/ 2147483647 w 239"/>
                <a:gd name="T109" fmla="*/ 2147483647 h 268"/>
                <a:gd name="T110" fmla="*/ 2147483647 w 239"/>
                <a:gd name="T111" fmla="*/ 2147483647 h 268"/>
                <a:gd name="T112" fmla="*/ 2147483647 w 239"/>
                <a:gd name="T113" fmla="*/ 2147483647 h 268"/>
                <a:gd name="T114" fmla="*/ 2147483647 w 239"/>
                <a:gd name="T115" fmla="*/ 2147483647 h 2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9"/>
                <a:gd name="T175" fmla="*/ 0 h 268"/>
                <a:gd name="T176" fmla="*/ 239 w 239"/>
                <a:gd name="T177" fmla="*/ 268 h 2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9" h="268">
                  <a:moveTo>
                    <a:pt x="221" y="35"/>
                  </a:moveTo>
                  <a:lnTo>
                    <a:pt x="221" y="25"/>
                  </a:lnTo>
                  <a:lnTo>
                    <a:pt x="212" y="20"/>
                  </a:lnTo>
                  <a:lnTo>
                    <a:pt x="204" y="21"/>
                  </a:lnTo>
                  <a:lnTo>
                    <a:pt x="196" y="25"/>
                  </a:lnTo>
                  <a:lnTo>
                    <a:pt x="195" y="37"/>
                  </a:lnTo>
                  <a:lnTo>
                    <a:pt x="188" y="42"/>
                  </a:lnTo>
                  <a:lnTo>
                    <a:pt x="186" y="42"/>
                  </a:lnTo>
                  <a:lnTo>
                    <a:pt x="182" y="40"/>
                  </a:lnTo>
                  <a:lnTo>
                    <a:pt x="177" y="40"/>
                  </a:lnTo>
                  <a:lnTo>
                    <a:pt x="170" y="43"/>
                  </a:lnTo>
                  <a:lnTo>
                    <a:pt x="163" y="41"/>
                  </a:lnTo>
                  <a:lnTo>
                    <a:pt x="155" y="33"/>
                  </a:lnTo>
                  <a:lnTo>
                    <a:pt x="149" y="33"/>
                  </a:lnTo>
                  <a:lnTo>
                    <a:pt x="145" y="36"/>
                  </a:lnTo>
                  <a:lnTo>
                    <a:pt x="140" y="36"/>
                  </a:lnTo>
                  <a:lnTo>
                    <a:pt x="138" y="44"/>
                  </a:lnTo>
                  <a:lnTo>
                    <a:pt x="133" y="46"/>
                  </a:lnTo>
                  <a:lnTo>
                    <a:pt x="128" y="44"/>
                  </a:lnTo>
                  <a:lnTo>
                    <a:pt x="122" y="45"/>
                  </a:lnTo>
                  <a:lnTo>
                    <a:pt x="120" y="51"/>
                  </a:lnTo>
                  <a:lnTo>
                    <a:pt x="113" y="53"/>
                  </a:lnTo>
                  <a:lnTo>
                    <a:pt x="110" y="58"/>
                  </a:lnTo>
                  <a:lnTo>
                    <a:pt x="103" y="64"/>
                  </a:lnTo>
                  <a:lnTo>
                    <a:pt x="106" y="66"/>
                  </a:lnTo>
                  <a:lnTo>
                    <a:pt x="105" y="71"/>
                  </a:lnTo>
                  <a:lnTo>
                    <a:pt x="95" y="82"/>
                  </a:lnTo>
                  <a:lnTo>
                    <a:pt x="90" y="84"/>
                  </a:lnTo>
                  <a:lnTo>
                    <a:pt x="86" y="90"/>
                  </a:lnTo>
                  <a:lnTo>
                    <a:pt x="89" y="96"/>
                  </a:lnTo>
                  <a:lnTo>
                    <a:pt x="87" y="115"/>
                  </a:lnTo>
                  <a:lnTo>
                    <a:pt x="81" y="125"/>
                  </a:lnTo>
                  <a:lnTo>
                    <a:pt x="86" y="134"/>
                  </a:lnTo>
                  <a:lnTo>
                    <a:pt x="81" y="141"/>
                  </a:lnTo>
                  <a:lnTo>
                    <a:pt x="72" y="138"/>
                  </a:lnTo>
                  <a:lnTo>
                    <a:pt x="67" y="145"/>
                  </a:lnTo>
                  <a:lnTo>
                    <a:pt x="67" y="162"/>
                  </a:lnTo>
                  <a:lnTo>
                    <a:pt x="69" y="187"/>
                  </a:lnTo>
                  <a:lnTo>
                    <a:pt x="73" y="193"/>
                  </a:lnTo>
                  <a:lnTo>
                    <a:pt x="73" y="202"/>
                  </a:lnTo>
                  <a:lnTo>
                    <a:pt x="67" y="204"/>
                  </a:lnTo>
                  <a:lnTo>
                    <a:pt x="67" y="207"/>
                  </a:lnTo>
                  <a:lnTo>
                    <a:pt x="71" y="213"/>
                  </a:lnTo>
                  <a:lnTo>
                    <a:pt x="69" y="220"/>
                  </a:lnTo>
                  <a:lnTo>
                    <a:pt x="66" y="224"/>
                  </a:lnTo>
                  <a:lnTo>
                    <a:pt x="64" y="243"/>
                  </a:lnTo>
                  <a:lnTo>
                    <a:pt x="63" y="248"/>
                  </a:lnTo>
                  <a:lnTo>
                    <a:pt x="61" y="257"/>
                  </a:lnTo>
                  <a:lnTo>
                    <a:pt x="59" y="251"/>
                  </a:lnTo>
                  <a:lnTo>
                    <a:pt x="59" y="245"/>
                  </a:lnTo>
                  <a:lnTo>
                    <a:pt x="54" y="240"/>
                  </a:lnTo>
                  <a:lnTo>
                    <a:pt x="56" y="234"/>
                  </a:lnTo>
                  <a:lnTo>
                    <a:pt x="53" y="233"/>
                  </a:lnTo>
                  <a:lnTo>
                    <a:pt x="51" y="235"/>
                  </a:lnTo>
                  <a:lnTo>
                    <a:pt x="51" y="241"/>
                  </a:lnTo>
                  <a:lnTo>
                    <a:pt x="47" y="245"/>
                  </a:lnTo>
                  <a:lnTo>
                    <a:pt x="42" y="245"/>
                  </a:lnTo>
                  <a:lnTo>
                    <a:pt x="43" y="243"/>
                  </a:lnTo>
                  <a:lnTo>
                    <a:pt x="39" y="246"/>
                  </a:lnTo>
                  <a:lnTo>
                    <a:pt x="39" y="249"/>
                  </a:lnTo>
                  <a:lnTo>
                    <a:pt x="33" y="258"/>
                  </a:lnTo>
                  <a:lnTo>
                    <a:pt x="29" y="261"/>
                  </a:lnTo>
                  <a:lnTo>
                    <a:pt x="24" y="265"/>
                  </a:lnTo>
                  <a:lnTo>
                    <a:pt x="18" y="268"/>
                  </a:lnTo>
                  <a:lnTo>
                    <a:pt x="15" y="262"/>
                  </a:lnTo>
                  <a:lnTo>
                    <a:pt x="18" y="257"/>
                  </a:lnTo>
                  <a:lnTo>
                    <a:pt x="15" y="256"/>
                  </a:lnTo>
                  <a:lnTo>
                    <a:pt x="14" y="258"/>
                  </a:lnTo>
                  <a:lnTo>
                    <a:pt x="9" y="258"/>
                  </a:lnTo>
                  <a:lnTo>
                    <a:pt x="9" y="253"/>
                  </a:lnTo>
                  <a:lnTo>
                    <a:pt x="7" y="253"/>
                  </a:lnTo>
                  <a:lnTo>
                    <a:pt x="4" y="248"/>
                  </a:lnTo>
                  <a:lnTo>
                    <a:pt x="5" y="245"/>
                  </a:lnTo>
                  <a:lnTo>
                    <a:pt x="9" y="244"/>
                  </a:lnTo>
                  <a:lnTo>
                    <a:pt x="9" y="240"/>
                  </a:lnTo>
                  <a:lnTo>
                    <a:pt x="12" y="236"/>
                  </a:lnTo>
                  <a:lnTo>
                    <a:pt x="9" y="235"/>
                  </a:lnTo>
                  <a:lnTo>
                    <a:pt x="7" y="238"/>
                  </a:lnTo>
                  <a:lnTo>
                    <a:pt x="3" y="239"/>
                  </a:lnTo>
                  <a:lnTo>
                    <a:pt x="3" y="235"/>
                  </a:lnTo>
                  <a:lnTo>
                    <a:pt x="4" y="231"/>
                  </a:lnTo>
                  <a:lnTo>
                    <a:pt x="8" y="229"/>
                  </a:lnTo>
                  <a:lnTo>
                    <a:pt x="10" y="225"/>
                  </a:lnTo>
                  <a:lnTo>
                    <a:pt x="14" y="219"/>
                  </a:lnTo>
                  <a:lnTo>
                    <a:pt x="15" y="215"/>
                  </a:lnTo>
                  <a:lnTo>
                    <a:pt x="13" y="216"/>
                  </a:lnTo>
                  <a:lnTo>
                    <a:pt x="9" y="221"/>
                  </a:lnTo>
                  <a:lnTo>
                    <a:pt x="6" y="221"/>
                  </a:lnTo>
                  <a:lnTo>
                    <a:pt x="3" y="219"/>
                  </a:lnTo>
                  <a:lnTo>
                    <a:pt x="6" y="215"/>
                  </a:lnTo>
                  <a:lnTo>
                    <a:pt x="5" y="213"/>
                  </a:lnTo>
                  <a:lnTo>
                    <a:pt x="3" y="211"/>
                  </a:lnTo>
                  <a:lnTo>
                    <a:pt x="2" y="207"/>
                  </a:lnTo>
                  <a:lnTo>
                    <a:pt x="8" y="206"/>
                  </a:lnTo>
                  <a:lnTo>
                    <a:pt x="11" y="206"/>
                  </a:lnTo>
                  <a:lnTo>
                    <a:pt x="14" y="205"/>
                  </a:lnTo>
                  <a:lnTo>
                    <a:pt x="17" y="204"/>
                  </a:lnTo>
                  <a:lnTo>
                    <a:pt x="21" y="203"/>
                  </a:lnTo>
                  <a:lnTo>
                    <a:pt x="22" y="200"/>
                  </a:lnTo>
                  <a:lnTo>
                    <a:pt x="18" y="201"/>
                  </a:lnTo>
                  <a:lnTo>
                    <a:pt x="15" y="202"/>
                  </a:lnTo>
                  <a:lnTo>
                    <a:pt x="7" y="202"/>
                  </a:lnTo>
                  <a:lnTo>
                    <a:pt x="5" y="204"/>
                  </a:lnTo>
                  <a:lnTo>
                    <a:pt x="0" y="203"/>
                  </a:lnTo>
                  <a:lnTo>
                    <a:pt x="1" y="196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2" y="185"/>
                  </a:lnTo>
                  <a:lnTo>
                    <a:pt x="4" y="182"/>
                  </a:lnTo>
                  <a:lnTo>
                    <a:pt x="7" y="181"/>
                  </a:lnTo>
                  <a:lnTo>
                    <a:pt x="10" y="175"/>
                  </a:lnTo>
                  <a:lnTo>
                    <a:pt x="18" y="175"/>
                  </a:lnTo>
                  <a:lnTo>
                    <a:pt x="18" y="173"/>
                  </a:lnTo>
                  <a:lnTo>
                    <a:pt x="15" y="172"/>
                  </a:lnTo>
                  <a:lnTo>
                    <a:pt x="16" y="169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4" y="161"/>
                  </a:lnTo>
                  <a:lnTo>
                    <a:pt x="28" y="161"/>
                  </a:lnTo>
                  <a:lnTo>
                    <a:pt x="29" y="158"/>
                  </a:lnTo>
                  <a:lnTo>
                    <a:pt x="35" y="154"/>
                  </a:lnTo>
                  <a:lnTo>
                    <a:pt x="38" y="155"/>
                  </a:lnTo>
                  <a:lnTo>
                    <a:pt x="39" y="152"/>
                  </a:lnTo>
                  <a:lnTo>
                    <a:pt x="42" y="150"/>
                  </a:lnTo>
                  <a:lnTo>
                    <a:pt x="43" y="142"/>
                  </a:lnTo>
                  <a:lnTo>
                    <a:pt x="56" y="128"/>
                  </a:lnTo>
                  <a:lnTo>
                    <a:pt x="56" y="124"/>
                  </a:lnTo>
                  <a:lnTo>
                    <a:pt x="64" y="113"/>
                  </a:lnTo>
                  <a:lnTo>
                    <a:pt x="68" y="112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7" y="107"/>
                  </a:lnTo>
                  <a:lnTo>
                    <a:pt x="70" y="103"/>
                  </a:lnTo>
                  <a:lnTo>
                    <a:pt x="72" y="95"/>
                  </a:lnTo>
                  <a:lnTo>
                    <a:pt x="73" y="88"/>
                  </a:lnTo>
                  <a:lnTo>
                    <a:pt x="79" y="88"/>
                  </a:lnTo>
                  <a:lnTo>
                    <a:pt x="82" y="84"/>
                  </a:lnTo>
                  <a:lnTo>
                    <a:pt x="79" y="82"/>
                  </a:lnTo>
                  <a:lnTo>
                    <a:pt x="74" y="84"/>
                  </a:lnTo>
                  <a:lnTo>
                    <a:pt x="74" y="78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8"/>
                  </a:lnTo>
                  <a:lnTo>
                    <a:pt x="91" y="68"/>
                  </a:lnTo>
                  <a:lnTo>
                    <a:pt x="94" y="66"/>
                  </a:lnTo>
                  <a:lnTo>
                    <a:pt x="90" y="65"/>
                  </a:lnTo>
                  <a:lnTo>
                    <a:pt x="90" y="64"/>
                  </a:lnTo>
                  <a:lnTo>
                    <a:pt x="94" y="63"/>
                  </a:lnTo>
                  <a:lnTo>
                    <a:pt x="98" y="63"/>
                  </a:lnTo>
                  <a:lnTo>
                    <a:pt x="99" y="60"/>
                  </a:lnTo>
                  <a:lnTo>
                    <a:pt x="92" y="60"/>
                  </a:lnTo>
                  <a:lnTo>
                    <a:pt x="100" y="53"/>
                  </a:lnTo>
                  <a:lnTo>
                    <a:pt x="103" y="55"/>
                  </a:lnTo>
                  <a:lnTo>
                    <a:pt x="106" y="54"/>
                  </a:lnTo>
                  <a:lnTo>
                    <a:pt x="105" y="49"/>
                  </a:lnTo>
                  <a:lnTo>
                    <a:pt x="112" y="49"/>
                  </a:lnTo>
                  <a:lnTo>
                    <a:pt x="113" y="47"/>
                  </a:lnTo>
                  <a:lnTo>
                    <a:pt x="109" y="47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13" y="44"/>
                  </a:lnTo>
                  <a:lnTo>
                    <a:pt x="116" y="41"/>
                  </a:lnTo>
                  <a:lnTo>
                    <a:pt x="116" y="39"/>
                  </a:lnTo>
                  <a:lnTo>
                    <a:pt x="118" y="35"/>
                  </a:lnTo>
                  <a:lnTo>
                    <a:pt x="123" y="34"/>
                  </a:lnTo>
                  <a:lnTo>
                    <a:pt x="124" y="36"/>
                  </a:lnTo>
                  <a:lnTo>
                    <a:pt x="127" y="34"/>
                  </a:lnTo>
                  <a:lnTo>
                    <a:pt x="127" y="31"/>
                  </a:lnTo>
                  <a:lnTo>
                    <a:pt x="131" y="32"/>
                  </a:lnTo>
                  <a:lnTo>
                    <a:pt x="133" y="32"/>
                  </a:lnTo>
                  <a:lnTo>
                    <a:pt x="129" y="29"/>
                  </a:lnTo>
                  <a:lnTo>
                    <a:pt x="131" y="26"/>
                  </a:lnTo>
                  <a:lnTo>
                    <a:pt x="134" y="26"/>
                  </a:lnTo>
                  <a:lnTo>
                    <a:pt x="135" y="29"/>
                  </a:lnTo>
                  <a:lnTo>
                    <a:pt x="137" y="24"/>
                  </a:lnTo>
                  <a:lnTo>
                    <a:pt x="139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9" y="30"/>
                  </a:lnTo>
                  <a:lnTo>
                    <a:pt x="140" y="32"/>
                  </a:lnTo>
                  <a:lnTo>
                    <a:pt x="143" y="32"/>
                  </a:lnTo>
                  <a:lnTo>
                    <a:pt x="145" y="29"/>
                  </a:lnTo>
                  <a:lnTo>
                    <a:pt x="145" y="25"/>
                  </a:lnTo>
                  <a:lnTo>
                    <a:pt x="148" y="23"/>
                  </a:lnTo>
                  <a:lnTo>
                    <a:pt x="153" y="22"/>
                  </a:lnTo>
                  <a:lnTo>
                    <a:pt x="154" y="24"/>
                  </a:lnTo>
                  <a:lnTo>
                    <a:pt x="157" y="24"/>
                  </a:lnTo>
                  <a:lnTo>
                    <a:pt x="158" y="22"/>
                  </a:lnTo>
                  <a:lnTo>
                    <a:pt x="150" y="18"/>
                  </a:lnTo>
                  <a:lnTo>
                    <a:pt x="151" y="16"/>
                  </a:lnTo>
                  <a:lnTo>
                    <a:pt x="155" y="15"/>
                  </a:lnTo>
                  <a:lnTo>
                    <a:pt x="160" y="16"/>
                  </a:lnTo>
                  <a:lnTo>
                    <a:pt x="164" y="20"/>
                  </a:lnTo>
                  <a:lnTo>
                    <a:pt x="166" y="22"/>
                  </a:lnTo>
                  <a:lnTo>
                    <a:pt x="172" y="21"/>
                  </a:lnTo>
                  <a:lnTo>
                    <a:pt x="171" y="17"/>
                  </a:lnTo>
                  <a:lnTo>
                    <a:pt x="174" y="13"/>
                  </a:lnTo>
                  <a:lnTo>
                    <a:pt x="179" y="12"/>
                  </a:lnTo>
                  <a:lnTo>
                    <a:pt x="181" y="10"/>
                  </a:lnTo>
                  <a:lnTo>
                    <a:pt x="184" y="8"/>
                  </a:lnTo>
                  <a:lnTo>
                    <a:pt x="181" y="6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92" y="4"/>
                  </a:lnTo>
                  <a:lnTo>
                    <a:pt x="194" y="6"/>
                  </a:lnTo>
                  <a:lnTo>
                    <a:pt x="190" y="8"/>
                  </a:lnTo>
                  <a:lnTo>
                    <a:pt x="186" y="12"/>
                  </a:lnTo>
                  <a:lnTo>
                    <a:pt x="185" y="19"/>
                  </a:lnTo>
                  <a:lnTo>
                    <a:pt x="192" y="15"/>
                  </a:lnTo>
                  <a:lnTo>
                    <a:pt x="194" y="10"/>
                  </a:lnTo>
                  <a:lnTo>
                    <a:pt x="198" y="5"/>
                  </a:lnTo>
                  <a:lnTo>
                    <a:pt x="202" y="5"/>
                  </a:lnTo>
                  <a:lnTo>
                    <a:pt x="200" y="7"/>
                  </a:lnTo>
                  <a:lnTo>
                    <a:pt x="202" y="9"/>
                  </a:lnTo>
                  <a:lnTo>
                    <a:pt x="205" y="4"/>
                  </a:lnTo>
                  <a:lnTo>
                    <a:pt x="204" y="0"/>
                  </a:lnTo>
                  <a:lnTo>
                    <a:pt x="213" y="1"/>
                  </a:lnTo>
                  <a:lnTo>
                    <a:pt x="217" y="4"/>
                  </a:lnTo>
                  <a:lnTo>
                    <a:pt x="213" y="7"/>
                  </a:lnTo>
                  <a:lnTo>
                    <a:pt x="216" y="9"/>
                  </a:lnTo>
                  <a:lnTo>
                    <a:pt x="219" y="6"/>
                  </a:lnTo>
                  <a:lnTo>
                    <a:pt x="223" y="5"/>
                  </a:lnTo>
                  <a:lnTo>
                    <a:pt x="236" y="13"/>
                  </a:lnTo>
                  <a:lnTo>
                    <a:pt x="230" y="19"/>
                  </a:lnTo>
                  <a:lnTo>
                    <a:pt x="220" y="17"/>
                  </a:lnTo>
                  <a:lnTo>
                    <a:pt x="219" y="19"/>
                  </a:lnTo>
                  <a:lnTo>
                    <a:pt x="227" y="23"/>
                  </a:lnTo>
                  <a:lnTo>
                    <a:pt x="227" y="25"/>
                  </a:lnTo>
                  <a:lnTo>
                    <a:pt x="230" y="26"/>
                  </a:lnTo>
                  <a:lnTo>
                    <a:pt x="235" y="23"/>
                  </a:lnTo>
                  <a:lnTo>
                    <a:pt x="239" y="25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21" y="3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0" name="Freeform 362"/>
            <p:cNvSpPr>
              <a:spLocks/>
            </p:cNvSpPr>
            <p:nvPr/>
          </p:nvSpPr>
          <p:spPr bwMode="gray">
            <a:xfrm>
              <a:off x="2982" y="1979"/>
              <a:ext cx="67" cy="55"/>
            </a:xfrm>
            <a:custGeom>
              <a:avLst/>
              <a:gdLst>
                <a:gd name="T0" fmla="*/ 2147483647 w 51"/>
                <a:gd name="T1" fmla="*/ 2147483647 h 43"/>
                <a:gd name="T2" fmla="*/ 0 w 51"/>
                <a:gd name="T3" fmla="*/ 2147483647 h 43"/>
                <a:gd name="T4" fmla="*/ 2147483647 w 51"/>
                <a:gd name="T5" fmla="*/ 0 h 43"/>
                <a:gd name="T6" fmla="*/ 2147483647 w 51"/>
                <a:gd name="T7" fmla="*/ 0 h 43"/>
                <a:gd name="T8" fmla="*/ 2147483647 w 51"/>
                <a:gd name="T9" fmla="*/ 2147483647 h 43"/>
                <a:gd name="T10" fmla="*/ 2147483647 w 51"/>
                <a:gd name="T11" fmla="*/ 2147483647 h 43"/>
                <a:gd name="T12" fmla="*/ 2147483647 w 51"/>
                <a:gd name="T13" fmla="*/ 2147483647 h 43"/>
                <a:gd name="T14" fmla="*/ 2147483647 w 51"/>
                <a:gd name="T15" fmla="*/ 2147483647 h 43"/>
                <a:gd name="T16" fmla="*/ 2147483647 w 51"/>
                <a:gd name="T17" fmla="*/ 2147483647 h 43"/>
                <a:gd name="T18" fmla="*/ 2147483647 w 51"/>
                <a:gd name="T19" fmla="*/ 2147483647 h 43"/>
                <a:gd name="T20" fmla="*/ 2147483647 w 51"/>
                <a:gd name="T21" fmla="*/ 2147483647 h 43"/>
                <a:gd name="T22" fmla="*/ 2147483647 w 51"/>
                <a:gd name="T23" fmla="*/ 2147483647 h 43"/>
                <a:gd name="T24" fmla="*/ 2147483647 w 51"/>
                <a:gd name="T25" fmla="*/ 2147483647 h 43"/>
                <a:gd name="T26" fmla="*/ 2147483647 w 51"/>
                <a:gd name="T27" fmla="*/ 2147483647 h 43"/>
                <a:gd name="T28" fmla="*/ 2147483647 w 51"/>
                <a:gd name="T29" fmla="*/ 2147483647 h 43"/>
                <a:gd name="T30" fmla="*/ 2147483647 w 51"/>
                <a:gd name="T31" fmla="*/ 2147483647 h 43"/>
                <a:gd name="T32" fmla="*/ 2147483647 w 51"/>
                <a:gd name="T33" fmla="*/ 2147483647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1"/>
                <a:gd name="T52" fmla="*/ 0 h 43"/>
                <a:gd name="T53" fmla="*/ 51 w 51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1" h="43">
                  <a:moveTo>
                    <a:pt x="2" y="2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25" y="0"/>
                  </a:lnTo>
                  <a:lnTo>
                    <a:pt x="42" y="4"/>
                  </a:lnTo>
                  <a:lnTo>
                    <a:pt x="51" y="16"/>
                  </a:lnTo>
                  <a:lnTo>
                    <a:pt x="45" y="25"/>
                  </a:lnTo>
                  <a:lnTo>
                    <a:pt x="41" y="33"/>
                  </a:lnTo>
                  <a:lnTo>
                    <a:pt x="33" y="36"/>
                  </a:lnTo>
                  <a:lnTo>
                    <a:pt x="33" y="40"/>
                  </a:lnTo>
                  <a:lnTo>
                    <a:pt x="30" y="43"/>
                  </a:lnTo>
                  <a:lnTo>
                    <a:pt x="22" y="40"/>
                  </a:lnTo>
                  <a:lnTo>
                    <a:pt x="20" y="36"/>
                  </a:lnTo>
                  <a:lnTo>
                    <a:pt x="17" y="37"/>
                  </a:lnTo>
                  <a:lnTo>
                    <a:pt x="13" y="28"/>
                  </a:lnTo>
                  <a:lnTo>
                    <a:pt x="9" y="26"/>
                  </a:ln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1" name="Freeform 363"/>
            <p:cNvSpPr>
              <a:spLocks/>
            </p:cNvSpPr>
            <p:nvPr/>
          </p:nvSpPr>
          <p:spPr bwMode="gray">
            <a:xfrm>
              <a:off x="3008" y="1986"/>
              <a:ext cx="110" cy="104"/>
            </a:xfrm>
            <a:custGeom>
              <a:avLst/>
              <a:gdLst>
                <a:gd name="T0" fmla="*/ 2147483647 w 84"/>
                <a:gd name="T1" fmla="*/ 2147483647 h 80"/>
                <a:gd name="T2" fmla="*/ 2147483647 w 84"/>
                <a:gd name="T3" fmla="*/ 2147483647 h 80"/>
                <a:gd name="T4" fmla="*/ 2147483647 w 84"/>
                <a:gd name="T5" fmla="*/ 2147483647 h 80"/>
                <a:gd name="T6" fmla="*/ 2147483647 w 84"/>
                <a:gd name="T7" fmla="*/ 2147483647 h 80"/>
                <a:gd name="T8" fmla="*/ 2147483647 w 84"/>
                <a:gd name="T9" fmla="*/ 2147483647 h 80"/>
                <a:gd name="T10" fmla="*/ 2147483647 w 84"/>
                <a:gd name="T11" fmla="*/ 2147483647 h 80"/>
                <a:gd name="T12" fmla="*/ 2147483647 w 84"/>
                <a:gd name="T13" fmla="*/ 2147483647 h 80"/>
                <a:gd name="T14" fmla="*/ 2147483647 w 84"/>
                <a:gd name="T15" fmla="*/ 2147483647 h 80"/>
                <a:gd name="T16" fmla="*/ 2147483647 w 84"/>
                <a:gd name="T17" fmla="*/ 2147483647 h 80"/>
                <a:gd name="T18" fmla="*/ 2147483647 w 84"/>
                <a:gd name="T19" fmla="*/ 2147483647 h 80"/>
                <a:gd name="T20" fmla="*/ 2147483647 w 84"/>
                <a:gd name="T21" fmla="*/ 2147483647 h 80"/>
                <a:gd name="T22" fmla="*/ 2147483647 w 84"/>
                <a:gd name="T23" fmla="*/ 2147483647 h 80"/>
                <a:gd name="T24" fmla="*/ 0 w 84"/>
                <a:gd name="T25" fmla="*/ 2147483647 h 80"/>
                <a:gd name="T26" fmla="*/ 2147483647 w 84"/>
                <a:gd name="T27" fmla="*/ 2147483647 h 80"/>
                <a:gd name="T28" fmla="*/ 2147483647 w 84"/>
                <a:gd name="T29" fmla="*/ 2147483647 h 80"/>
                <a:gd name="T30" fmla="*/ 2147483647 w 84"/>
                <a:gd name="T31" fmla="*/ 2147483647 h 80"/>
                <a:gd name="T32" fmla="*/ 2147483647 w 84"/>
                <a:gd name="T33" fmla="*/ 2147483647 h 80"/>
                <a:gd name="T34" fmla="*/ 2147483647 w 84"/>
                <a:gd name="T35" fmla="*/ 2147483647 h 80"/>
                <a:gd name="T36" fmla="*/ 2147483647 w 84"/>
                <a:gd name="T37" fmla="*/ 2147483647 h 80"/>
                <a:gd name="T38" fmla="*/ 2147483647 w 84"/>
                <a:gd name="T39" fmla="*/ 2147483647 h 80"/>
                <a:gd name="T40" fmla="*/ 2147483647 w 84"/>
                <a:gd name="T41" fmla="*/ 2147483647 h 80"/>
                <a:gd name="T42" fmla="*/ 2147483647 w 84"/>
                <a:gd name="T43" fmla="*/ 2147483647 h 80"/>
                <a:gd name="T44" fmla="*/ 2147483647 w 84"/>
                <a:gd name="T45" fmla="*/ 2147483647 h 80"/>
                <a:gd name="T46" fmla="*/ 2147483647 w 84"/>
                <a:gd name="T47" fmla="*/ 0 h 80"/>
                <a:gd name="T48" fmla="*/ 2147483647 w 84"/>
                <a:gd name="T49" fmla="*/ 0 h 80"/>
                <a:gd name="T50" fmla="*/ 2147483647 w 84"/>
                <a:gd name="T51" fmla="*/ 2147483647 h 80"/>
                <a:gd name="T52" fmla="*/ 2147483647 w 84"/>
                <a:gd name="T53" fmla="*/ 2147483647 h 80"/>
                <a:gd name="T54" fmla="*/ 2147483647 w 84"/>
                <a:gd name="T55" fmla="*/ 2147483647 h 80"/>
                <a:gd name="T56" fmla="*/ 2147483647 w 84"/>
                <a:gd name="T57" fmla="*/ 2147483647 h 80"/>
                <a:gd name="T58" fmla="*/ 2147483647 w 84"/>
                <a:gd name="T59" fmla="*/ 2147483647 h 80"/>
                <a:gd name="T60" fmla="*/ 2147483647 w 84"/>
                <a:gd name="T61" fmla="*/ 2147483647 h 80"/>
                <a:gd name="T62" fmla="*/ 2147483647 w 84"/>
                <a:gd name="T63" fmla="*/ 2147483647 h 80"/>
                <a:gd name="T64" fmla="*/ 2147483647 w 84"/>
                <a:gd name="T65" fmla="*/ 2147483647 h 80"/>
                <a:gd name="T66" fmla="*/ 2147483647 w 84"/>
                <a:gd name="T67" fmla="*/ 2147483647 h 80"/>
                <a:gd name="T68" fmla="*/ 2147483647 w 84"/>
                <a:gd name="T69" fmla="*/ 2147483647 h 80"/>
                <a:gd name="T70" fmla="*/ 2147483647 w 84"/>
                <a:gd name="T71" fmla="*/ 2147483647 h 80"/>
                <a:gd name="T72" fmla="*/ 2147483647 w 84"/>
                <a:gd name="T73" fmla="*/ 2147483647 h 80"/>
                <a:gd name="T74" fmla="*/ 2147483647 w 84"/>
                <a:gd name="T75" fmla="*/ 2147483647 h 80"/>
                <a:gd name="T76" fmla="*/ 2147483647 w 84"/>
                <a:gd name="T77" fmla="*/ 2147483647 h 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4"/>
                <a:gd name="T118" fmla="*/ 0 h 80"/>
                <a:gd name="T119" fmla="*/ 84 w 84"/>
                <a:gd name="T120" fmla="*/ 80 h 8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4" h="80">
                  <a:moveTo>
                    <a:pt x="77" y="67"/>
                  </a:moveTo>
                  <a:lnTo>
                    <a:pt x="68" y="70"/>
                  </a:lnTo>
                  <a:lnTo>
                    <a:pt x="66" y="76"/>
                  </a:lnTo>
                  <a:lnTo>
                    <a:pt x="61" y="78"/>
                  </a:lnTo>
                  <a:lnTo>
                    <a:pt x="46" y="72"/>
                  </a:lnTo>
                  <a:lnTo>
                    <a:pt x="42" y="74"/>
                  </a:lnTo>
                  <a:lnTo>
                    <a:pt x="36" y="72"/>
                  </a:lnTo>
                  <a:lnTo>
                    <a:pt x="31" y="72"/>
                  </a:lnTo>
                  <a:lnTo>
                    <a:pt x="25" y="69"/>
                  </a:lnTo>
                  <a:lnTo>
                    <a:pt x="18" y="70"/>
                  </a:lnTo>
                  <a:lnTo>
                    <a:pt x="9" y="80"/>
                  </a:lnTo>
                  <a:lnTo>
                    <a:pt x="8" y="71"/>
                  </a:lnTo>
                  <a:lnTo>
                    <a:pt x="0" y="63"/>
                  </a:lnTo>
                  <a:lnTo>
                    <a:pt x="8" y="55"/>
                  </a:lnTo>
                  <a:lnTo>
                    <a:pt x="2" y="45"/>
                  </a:lnTo>
                  <a:lnTo>
                    <a:pt x="2" y="34"/>
                  </a:lnTo>
                  <a:lnTo>
                    <a:pt x="10" y="37"/>
                  </a:lnTo>
                  <a:lnTo>
                    <a:pt x="13" y="34"/>
                  </a:lnTo>
                  <a:lnTo>
                    <a:pt x="13" y="30"/>
                  </a:lnTo>
                  <a:lnTo>
                    <a:pt x="21" y="27"/>
                  </a:lnTo>
                  <a:lnTo>
                    <a:pt x="25" y="19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4" y="5"/>
                  </a:lnTo>
                  <a:lnTo>
                    <a:pt x="59" y="4"/>
                  </a:lnTo>
                  <a:lnTo>
                    <a:pt x="65" y="5"/>
                  </a:lnTo>
                  <a:lnTo>
                    <a:pt x="69" y="10"/>
                  </a:lnTo>
                  <a:lnTo>
                    <a:pt x="70" y="26"/>
                  </a:lnTo>
                  <a:lnTo>
                    <a:pt x="74" y="35"/>
                  </a:lnTo>
                  <a:lnTo>
                    <a:pt x="84" y="45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50"/>
                  </a:lnTo>
                  <a:lnTo>
                    <a:pt x="71" y="56"/>
                  </a:lnTo>
                  <a:lnTo>
                    <a:pt x="75" y="60"/>
                  </a:lnTo>
                  <a:lnTo>
                    <a:pt x="77" y="6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2" name="Freeform 364"/>
            <p:cNvSpPr>
              <a:spLocks/>
            </p:cNvSpPr>
            <p:nvPr/>
          </p:nvSpPr>
          <p:spPr bwMode="gray">
            <a:xfrm>
              <a:off x="2979" y="1938"/>
              <a:ext cx="87" cy="61"/>
            </a:xfrm>
            <a:custGeom>
              <a:avLst/>
              <a:gdLst>
                <a:gd name="T0" fmla="*/ 2147483647 w 67"/>
                <a:gd name="T1" fmla="*/ 2147483647 h 47"/>
                <a:gd name="T2" fmla="*/ 2147483647 w 67"/>
                <a:gd name="T3" fmla="*/ 2147483647 h 47"/>
                <a:gd name="T4" fmla="*/ 2147483647 w 67"/>
                <a:gd name="T5" fmla="*/ 2147483647 h 47"/>
                <a:gd name="T6" fmla="*/ 2147483647 w 67"/>
                <a:gd name="T7" fmla="*/ 2147483647 h 47"/>
                <a:gd name="T8" fmla="*/ 2147483647 w 67"/>
                <a:gd name="T9" fmla="*/ 2147483647 h 47"/>
                <a:gd name="T10" fmla="*/ 2147483647 w 67"/>
                <a:gd name="T11" fmla="*/ 2147483647 h 47"/>
                <a:gd name="T12" fmla="*/ 2147483647 w 67"/>
                <a:gd name="T13" fmla="*/ 2147483647 h 47"/>
                <a:gd name="T14" fmla="*/ 0 w 67"/>
                <a:gd name="T15" fmla="*/ 2147483647 h 47"/>
                <a:gd name="T16" fmla="*/ 2147483647 w 67"/>
                <a:gd name="T17" fmla="*/ 2147483647 h 47"/>
                <a:gd name="T18" fmla="*/ 2147483647 w 67"/>
                <a:gd name="T19" fmla="*/ 2147483647 h 47"/>
                <a:gd name="T20" fmla="*/ 2147483647 w 67"/>
                <a:gd name="T21" fmla="*/ 2147483647 h 47"/>
                <a:gd name="T22" fmla="*/ 2147483647 w 67"/>
                <a:gd name="T23" fmla="*/ 2147483647 h 47"/>
                <a:gd name="T24" fmla="*/ 2147483647 w 67"/>
                <a:gd name="T25" fmla="*/ 2147483647 h 47"/>
                <a:gd name="T26" fmla="*/ 2147483647 w 67"/>
                <a:gd name="T27" fmla="*/ 2147483647 h 47"/>
                <a:gd name="T28" fmla="*/ 2147483647 w 67"/>
                <a:gd name="T29" fmla="*/ 2147483647 h 47"/>
                <a:gd name="T30" fmla="*/ 2147483647 w 67"/>
                <a:gd name="T31" fmla="*/ 2147483647 h 47"/>
                <a:gd name="T32" fmla="*/ 2147483647 w 67"/>
                <a:gd name="T33" fmla="*/ 2147483647 h 47"/>
                <a:gd name="T34" fmla="*/ 2147483647 w 67"/>
                <a:gd name="T35" fmla="*/ 2147483647 h 47"/>
                <a:gd name="T36" fmla="*/ 2147483647 w 67"/>
                <a:gd name="T37" fmla="*/ 2147483647 h 47"/>
                <a:gd name="T38" fmla="*/ 2147483647 w 67"/>
                <a:gd name="T39" fmla="*/ 0 h 47"/>
                <a:gd name="T40" fmla="*/ 2147483647 w 67"/>
                <a:gd name="T41" fmla="*/ 0 h 47"/>
                <a:gd name="T42" fmla="*/ 2147483647 w 67"/>
                <a:gd name="T43" fmla="*/ 2147483647 h 47"/>
                <a:gd name="T44" fmla="*/ 2147483647 w 67"/>
                <a:gd name="T45" fmla="*/ 2147483647 h 47"/>
                <a:gd name="T46" fmla="*/ 2147483647 w 67"/>
                <a:gd name="T47" fmla="*/ 2147483647 h 47"/>
                <a:gd name="T48" fmla="*/ 2147483647 w 67"/>
                <a:gd name="T49" fmla="*/ 2147483647 h 47"/>
                <a:gd name="T50" fmla="*/ 2147483647 w 67"/>
                <a:gd name="T51" fmla="*/ 2147483647 h 47"/>
                <a:gd name="T52" fmla="*/ 2147483647 w 67"/>
                <a:gd name="T53" fmla="*/ 2147483647 h 4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7"/>
                <a:gd name="T82" fmla="*/ 0 h 47"/>
                <a:gd name="T83" fmla="*/ 67 w 67"/>
                <a:gd name="T84" fmla="*/ 47 h 4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7" h="47">
                  <a:moveTo>
                    <a:pt x="66" y="37"/>
                  </a:moveTo>
                  <a:lnTo>
                    <a:pt x="58" y="47"/>
                  </a:lnTo>
                  <a:lnTo>
                    <a:pt x="54" y="47"/>
                  </a:lnTo>
                  <a:lnTo>
                    <a:pt x="45" y="35"/>
                  </a:lnTo>
                  <a:lnTo>
                    <a:pt x="28" y="31"/>
                  </a:lnTo>
                  <a:lnTo>
                    <a:pt x="7" y="31"/>
                  </a:lnTo>
                  <a:lnTo>
                    <a:pt x="3" y="37"/>
                  </a:lnTo>
                  <a:lnTo>
                    <a:pt x="0" y="32"/>
                  </a:lnTo>
                  <a:lnTo>
                    <a:pt x="1" y="27"/>
                  </a:lnTo>
                  <a:lnTo>
                    <a:pt x="6" y="22"/>
                  </a:lnTo>
                  <a:lnTo>
                    <a:pt x="5" y="12"/>
                  </a:lnTo>
                  <a:lnTo>
                    <a:pt x="11" y="10"/>
                  </a:lnTo>
                  <a:lnTo>
                    <a:pt x="18" y="7"/>
                  </a:lnTo>
                  <a:lnTo>
                    <a:pt x="20" y="13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5" y="8"/>
                  </a:lnTo>
                  <a:lnTo>
                    <a:pt x="34" y="3"/>
                  </a:lnTo>
                  <a:lnTo>
                    <a:pt x="34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48" y="6"/>
                  </a:lnTo>
                  <a:lnTo>
                    <a:pt x="53" y="8"/>
                  </a:lnTo>
                  <a:lnTo>
                    <a:pt x="63" y="7"/>
                  </a:lnTo>
                  <a:lnTo>
                    <a:pt x="63" y="18"/>
                  </a:lnTo>
                  <a:lnTo>
                    <a:pt x="67" y="24"/>
                  </a:lnTo>
                  <a:lnTo>
                    <a:pt x="66" y="3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3" name="Freeform 365"/>
            <p:cNvSpPr>
              <a:spLocks/>
            </p:cNvSpPr>
            <p:nvPr/>
          </p:nvSpPr>
          <p:spPr bwMode="gray">
            <a:xfrm>
              <a:off x="2499" y="2493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4" name="Freeform 366"/>
            <p:cNvSpPr>
              <a:spLocks/>
            </p:cNvSpPr>
            <p:nvPr/>
          </p:nvSpPr>
          <p:spPr bwMode="gray">
            <a:xfrm>
              <a:off x="2510" y="2502"/>
              <a:ext cx="6" cy="4"/>
            </a:xfrm>
            <a:custGeom>
              <a:avLst/>
              <a:gdLst>
                <a:gd name="T0" fmla="*/ 0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5" name="Freeform 367"/>
            <p:cNvSpPr>
              <a:spLocks/>
            </p:cNvSpPr>
            <p:nvPr/>
          </p:nvSpPr>
          <p:spPr bwMode="gray">
            <a:xfrm>
              <a:off x="2521" y="2500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0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6" name="Freeform 368"/>
            <p:cNvSpPr>
              <a:spLocks/>
            </p:cNvSpPr>
            <p:nvPr/>
          </p:nvSpPr>
          <p:spPr bwMode="gray">
            <a:xfrm>
              <a:off x="2529" y="2495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7" name="Freeform 369"/>
            <p:cNvSpPr>
              <a:spLocks/>
            </p:cNvSpPr>
            <p:nvPr/>
          </p:nvSpPr>
          <p:spPr bwMode="gray">
            <a:xfrm>
              <a:off x="2535" y="2490"/>
              <a:ext cx="3" cy="3"/>
            </a:xfrm>
            <a:custGeom>
              <a:avLst/>
              <a:gdLst>
                <a:gd name="T0" fmla="*/ 0 w 2"/>
                <a:gd name="T1" fmla="*/ 2147483646 h 3"/>
                <a:gd name="T2" fmla="*/ 2147483647 w 2"/>
                <a:gd name="T3" fmla="*/ 0 h 3"/>
                <a:gd name="T4" fmla="*/ 2147483647 w 2"/>
                <a:gd name="T5" fmla="*/ 2147483646 h 3"/>
                <a:gd name="T6" fmla="*/ 0 w 2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8" name="Freeform 370"/>
            <p:cNvSpPr>
              <a:spLocks/>
            </p:cNvSpPr>
            <p:nvPr/>
          </p:nvSpPr>
          <p:spPr bwMode="gray">
            <a:xfrm>
              <a:off x="2619" y="2274"/>
              <a:ext cx="35" cy="88"/>
            </a:xfrm>
            <a:custGeom>
              <a:avLst/>
              <a:gdLst>
                <a:gd name="T0" fmla="*/ 2147483647 w 27"/>
                <a:gd name="T1" fmla="*/ 2147483647 h 67"/>
                <a:gd name="T2" fmla="*/ 2147483647 w 27"/>
                <a:gd name="T3" fmla="*/ 2147483647 h 67"/>
                <a:gd name="T4" fmla="*/ 2147483647 w 27"/>
                <a:gd name="T5" fmla="*/ 2147483647 h 67"/>
                <a:gd name="T6" fmla="*/ 2147483647 w 27"/>
                <a:gd name="T7" fmla="*/ 0 h 67"/>
                <a:gd name="T8" fmla="*/ 2147483647 w 27"/>
                <a:gd name="T9" fmla="*/ 2147483647 h 67"/>
                <a:gd name="T10" fmla="*/ 2147483647 w 27"/>
                <a:gd name="T11" fmla="*/ 2147483647 h 67"/>
                <a:gd name="T12" fmla="*/ 2147483647 w 27"/>
                <a:gd name="T13" fmla="*/ 2147483647 h 67"/>
                <a:gd name="T14" fmla="*/ 2147483647 w 27"/>
                <a:gd name="T15" fmla="*/ 2147483647 h 67"/>
                <a:gd name="T16" fmla="*/ 2147483647 w 27"/>
                <a:gd name="T17" fmla="*/ 2147483647 h 67"/>
                <a:gd name="T18" fmla="*/ 2147483647 w 27"/>
                <a:gd name="T19" fmla="*/ 2147483647 h 67"/>
                <a:gd name="T20" fmla="*/ 2147483647 w 27"/>
                <a:gd name="T21" fmla="*/ 2147483647 h 67"/>
                <a:gd name="T22" fmla="*/ 2147483647 w 27"/>
                <a:gd name="T23" fmla="*/ 2147483647 h 67"/>
                <a:gd name="T24" fmla="*/ 2147483647 w 27"/>
                <a:gd name="T25" fmla="*/ 2147483647 h 67"/>
                <a:gd name="T26" fmla="*/ 2147483647 w 27"/>
                <a:gd name="T27" fmla="*/ 2147483647 h 67"/>
                <a:gd name="T28" fmla="*/ 2147483647 w 27"/>
                <a:gd name="T29" fmla="*/ 2147483647 h 67"/>
                <a:gd name="T30" fmla="*/ 2147483647 w 27"/>
                <a:gd name="T31" fmla="*/ 2147483647 h 67"/>
                <a:gd name="T32" fmla="*/ 2147483647 w 27"/>
                <a:gd name="T33" fmla="*/ 2147483647 h 67"/>
                <a:gd name="T34" fmla="*/ 2147483647 w 27"/>
                <a:gd name="T35" fmla="*/ 2147483647 h 67"/>
                <a:gd name="T36" fmla="*/ 2147483647 w 27"/>
                <a:gd name="T37" fmla="*/ 2147483647 h 67"/>
                <a:gd name="T38" fmla="*/ 0 w 27"/>
                <a:gd name="T39" fmla="*/ 2147483647 h 67"/>
                <a:gd name="T40" fmla="*/ 0 w 27"/>
                <a:gd name="T41" fmla="*/ 2147483647 h 67"/>
                <a:gd name="T42" fmla="*/ 2147483647 w 27"/>
                <a:gd name="T43" fmla="*/ 2147483647 h 67"/>
                <a:gd name="T44" fmla="*/ 2147483647 w 27"/>
                <a:gd name="T45" fmla="*/ 2147483647 h 67"/>
                <a:gd name="T46" fmla="*/ 2147483647 w 27"/>
                <a:gd name="T47" fmla="*/ 2147483647 h 67"/>
                <a:gd name="T48" fmla="*/ 2147483647 w 27"/>
                <a:gd name="T49" fmla="*/ 2147483647 h 67"/>
                <a:gd name="T50" fmla="*/ 2147483647 w 27"/>
                <a:gd name="T51" fmla="*/ 2147483647 h 67"/>
                <a:gd name="T52" fmla="*/ 2147483647 w 27"/>
                <a:gd name="T53" fmla="*/ 2147483647 h 67"/>
                <a:gd name="T54" fmla="*/ 2147483647 w 27"/>
                <a:gd name="T55" fmla="*/ 2147483647 h 6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7"/>
                <a:gd name="T85" fmla="*/ 0 h 67"/>
                <a:gd name="T86" fmla="*/ 27 w 27"/>
                <a:gd name="T87" fmla="*/ 67 h 6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7" h="67">
                  <a:moveTo>
                    <a:pt x="6" y="1"/>
                  </a:moveTo>
                  <a:lnTo>
                    <a:pt x="10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7" y="5"/>
                  </a:lnTo>
                  <a:lnTo>
                    <a:pt x="25" y="14"/>
                  </a:lnTo>
                  <a:lnTo>
                    <a:pt x="23" y="1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22" y="42"/>
                  </a:lnTo>
                  <a:lnTo>
                    <a:pt x="21" y="53"/>
                  </a:lnTo>
                  <a:lnTo>
                    <a:pt x="17" y="59"/>
                  </a:lnTo>
                  <a:lnTo>
                    <a:pt x="17" y="64"/>
                  </a:lnTo>
                  <a:lnTo>
                    <a:pt x="13" y="67"/>
                  </a:lnTo>
                  <a:lnTo>
                    <a:pt x="8" y="66"/>
                  </a:lnTo>
                  <a:lnTo>
                    <a:pt x="3" y="66"/>
                  </a:lnTo>
                  <a:lnTo>
                    <a:pt x="4" y="60"/>
                  </a:lnTo>
                  <a:lnTo>
                    <a:pt x="4" y="51"/>
                  </a:lnTo>
                  <a:lnTo>
                    <a:pt x="3" y="47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3" y="33"/>
                  </a:lnTo>
                  <a:lnTo>
                    <a:pt x="3" y="28"/>
                  </a:lnTo>
                  <a:lnTo>
                    <a:pt x="6" y="26"/>
                  </a:lnTo>
                  <a:lnTo>
                    <a:pt x="7" y="17"/>
                  </a:lnTo>
                  <a:lnTo>
                    <a:pt x="5" y="10"/>
                  </a:lnTo>
                  <a:lnTo>
                    <a:pt x="4" y="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499" name="Freeform 371"/>
            <p:cNvSpPr>
              <a:spLocks/>
            </p:cNvSpPr>
            <p:nvPr/>
          </p:nvSpPr>
          <p:spPr bwMode="gray">
            <a:xfrm>
              <a:off x="2619" y="2242"/>
              <a:ext cx="148" cy="134"/>
            </a:xfrm>
            <a:custGeom>
              <a:avLst/>
              <a:gdLst>
                <a:gd name="T0" fmla="*/ 2147483647 w 114"/>
                <a:gd name="T1" fmla="*/ 2147483647 h 103"/>
                <a:gd name="T2" fmla="*/ 2147483647 w 114"/>
                <a:gd name="T3" fmla="*/ 2147483647 h 103"/>
                <a:gd name="T4" fmla="*/ 2147483647 w 114"/>
                <a:gd name="T5" fmla="*/ 2147483647 h 103"/>
                <a:gd name="T6" fmla="*/ 2147483647 w 114"/>
                <a:gd name="T7" fmla="*/ 2147483647 h 103"/>
                <a:gd name="T8" fmla="*/ 2147483647 w 114"/>
                <a:gd name="T9" fmla="*/ 2147483647 h 103"/>
                <a:gd name="T10" fmla="*/ 2147483647 w 114"/>
                <a:gd name="T11" fmla="*/ 2147483647 h 103"/>
                <a:gd name="T12" fmla="*/ 2147483647 w 114"/>
                <a:gd name="T13" fmla="*/ 2147483647 h 103"/>
                <a:gd name="T14" fmla="*/ 2147483647 w 114"/>
                <a:gd name="T15" fmla="*/ 2147483647 h 103"/>
                <a:gd name="T16" fmla="*/ 2147483647 w 114"/>
                <a:gd name="T17" fmla="*/ 2147483647 h 103"/>
                <a:gd name="T18" fmla="*/ 2147483647 w 114"/>
                <a:gd name="T19" fmla="*/ 2147483647 h 103"/>
                <a:gd name="T20" fmla="*/ 2147483647 w 114"/>
                <a:gd name="T21" fmla="*/ 2147483647 h 103"/>
                <a:gd name="T22" fmla="*/ 2147483647 w 114"/>
                <a:gd name="T23" fmla="*/ 2147483647 h 103"/>
                <a:gd name="T24" fmla="*/ 2147483647 w 114"/>
                <a:gd name="T25" fmla="*/ 2147483647 h 103"/>
                <a:gd name="T26" fmla="*/ 2147483647 w 114"/>
                <a:gd name="T27" fmla="*/ 2147483647 h 103"/>
                <a:gd name="T28" fmla="*/ 2147483647 w 114"/>
                <a:gd name="T29" fmla="*/ 2147483647 h 103"/>
                <a:gd name="T30" fmla="*/ 2147483647 w 114"/>
                <a:gd name="T31" fmla="*/ 2147483647 h 103"/>
                <a:gd name="T32" fmla="*/ 2147483647 w 114"/>
                <a:gd name="T33" fmla="*/ 2147483647 h 103"/>
                <a:gd name="T34" fmla="*/ 2147483647 w 114"/>
                <a:gd name="T35" fmla="*/ 2147483647 h 103"/>
                <a:gd name="T36" fmla="*/ 2147483647 w 114"/>
                <a:gd name="T37" fmla="*/ 2147483647 h 103"/>
                <a:gd name="T38" fmla="*/ 2147483647 w 114"/>
                <a:gd name="T39" fmla="*/ 2147483647 h 103"/>
                <a:gd name="T40" fmla="*/ 2147483647 w 114"/>
                <a:gd name="T41" fmla="*/ 2147483647 h 103"/>
                <a:gd name="T42" fmla="*/ 2147483647 w 114"/>
                <a:gd name="T43" fmla="*/ 2147483647 h 103"/>
                <a:gd name="T44" fmla="*/ 2147483647 w 114"/>
                <a:gd name="T45" fmla="*/ 2147483647 h 103"/>
                <a:gd name="T46" fmla="*/ 2147483647 w 114"/>
                <a:gd name="T47" fmla="*/ 2147483647 h 103"/>
                <a:gd name="T48" fmla="*/ 2147483647 w 114"/>
                <a:gd name="T49" fmla="*/ 2147483647 h 103"/>
                <a:gd name="T50" fmla="*/ 2147483647 w 114"/>
                <a:gd name="T51" fmla="*/ 2147483647 h 103"/>
                <a:gd name="T52" fmla="*/ 2147483647 w 114"/>
                <a:gd name="T53" fmla="*/ 2147483647 h 103"/>
                <a:gd name="T54" fmla="*/ 2147483647 w 114"/>
                <a:gd name="T55" fmla="*/ 2147483647 h 103"/>
                <a:gd name="T56" fmla="*/ 2147483647 w 114"/>
                <a:gd name="T57" fmla="*/ 2147483647 h 103"/>
                <a:gd name="T58" fmla="*/ 2147483647 w 114"/>
                <a:gd name="T59" fmla="*/ 2147483647 h 103"/>
                <a:gd name="T60" fmla="*/ 2147483647 w 114"/>
                <a:gd name="T61" fmla="*/ 2147483647 h 103"/>
                <a:gd name="T62" fmla="*/ 2147483647 w 114"/>
                <a:gd name="T63" fmla="*/ 2147483647 h 103"/>
                <a:gd name="T64" fmla="*/ 2147483647 w 114"/>
                <a:gd name="T65" fmla="*/ 2147483647 h 103"/>
                <a:gd name="T66" fmla="*/ 2147483647 w 114"/>
                <a:gd name="T67" fmla="*/ 2147483647 h 103"/>
                <a:gd name="T68" fmla="*/ 2147483647 w 114"/>
                <a:gd name="T69" fmla="*/ 2147483647 h 103"/>
                <a:gd name="T70" fmla="*/ 2147483647 w 114"/>
                <a:gd name="T71" fmla="*/ 2147483647 h 103"/>
                <a:gd name="T72" fmla="*/ 2147483647 w 114"/>
                <a:gd name="T73" fmla="*/ 2147483647 h 103"/>
                <a:gd name="T74" fmla="*/ 2147483647 w 114"/>
                <a:gd name="T75" fmla="*/ 2147483647 h 103"/>
                <a:gd name="T76" fmla="*/ 2147483647 w 114"/>
                <a:gd name="T77" fmla="*/ 2147483647 h 103"/>
                <a:gd name="T78" fmla="*/ 2147483647 w 114"/>
                <a:gd name="T79" fmla="*/ 2147483647 h 103"/>
                <a:gd name="T80" fmla="*/ 0 w 114"/>
                <a:gd name="T81" fmla="*/ 2147483647 h 103"/>
                <a:gd name="T82" fmla="*/ 2147483647 w 114"/>
                <a:gd name="T83" fmla="*/ 2147483647 h 103"/>
                <a:gd name="T84" fmla="*/ 2147483647 w 114"/>
                <a:gd name="T85" fmla="*/ 2147483647 h 103"/>
                <a:gd name="T86" fmla="*/ 2147483647 w 114"/>
                <a:gd name="T87" fmla="*/ 0 h 103"/>
                <a:gd name="T88" fmla="*/ 2147483647 w 114"/>
                <a:gd name="T89" fmla="*/ 0 h 103"/>
                <a:gd name="T90" fmla="*/ 2147483647 w 114"/>
                <a:gd name="T91" fmla="*/ 2147483647 h 103"/>
                <a:gd name="T92" fmla="*/ 2147483647 w 114"/>
                <a:gd name="T93" fmla="*/ 2147483647 h 103"/>
                <a:gd name="T94" fmla="*/ 2147483647 w 114"/>
                <a:gd name="T95" fmla="*/ 2147483647 h 103"/>
                <a:gd name="T96" fmla="*/ 2147483647 w 114"/>
                <a:gd name="T97" fmla="*/ 2147483647 h 103"/>
                <a:gd name="T98" fmla="*/ 2147483647 w 114"/>
                <a:gd name="T99" fmla="*/ 2147483647 h 103"/>
                <a:gd name="T100" fmla="*/ 2147483647 w 114"/>
                <a:gd name="T101" fmla="*/ 2147483647 h 103"/>
                <a:gd name="T102" fmla="*/ 2147483647 w 114"/>
                <a:gd name="T103" fmla="*/ 2147483647 h 103"/>
                <a:gd name="T104" fmla="*/ 2147483647 w 114"/>
                <a:gd name="T105" fmla="*/ 2147483647 h 103"/>
                <a:gd name="T106" fmla="*/ 2147483647 w 114"/>
                <a:gd name="T107" fmla="*/ 2147483647 h 103"/>
                <a:gd name="T108" fmla="*/ 2147483647 w 114"/>
                <a:gd name="T109" fmla="*/ 2147483647 h 103"/>
                <a:gd name="T110" fmla="*/ 2147483647 w 114"/>
                <a:gd name="T111" fmla="*/ 2147483647 h 103"/>
                <a:gd name="T112" fmla="*/ 2147483647 w 114"/>
                <a:gd name="T113" fmla="*/ 2147483647 h 103"/>
                <a:gd name="T114" fmla="*/ 2147483647 w 114"/>
                <a:gd name="T115" fmla="*/ 2147483647 h 103"/>
                <a:gd name="T116" fmla="*/ 2147483647 w 114"/>
                <a:gd name="T117" fmla="*/ 2147483647 h 103"/>
                <a:gd name="T118" fmla="*/ 2147483647 w 114"/>
                <a:gd name="T119" fmla="*/ 2147483647 h 103"/>
                <a:gd name="T120" fmla="*/ 2147483647 w 114"/>
                <a:gd name="T121" fmla="*/ 2147483647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"/>
                <a:gd name="T184" fmla="*/ 0 h 103"/>
                <a:gd name="T185" fmla="*/ 114 w 114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" h="103">
                  <a:moveTo>
                    <a:pt x="113" y="16"/>
                  </a:moveTo>
                  <a:lnTo>
                    <a:pt x="114" y="23"/>
                  </a:lnTo>
                  <a:lnTo>
                    <a:pt x="111" y="31"/>
                  </a:lnTo>
                  <a:lnTo>
                    <a:pt x="102" y="35"/>
                  </a:lnTo>
                  <a:lnTo>
                    <a:pt x="97" y="35"/>
                  </a:lnTo>
                  <a:lnTo>
                    <a:pt x="92" y="41"/>
                  </a:lnTo>
                  <a:lnTo>
                    <a:pt x="91" y="44"/>
                  </a:lnTo>
                  <a:lnTo>
                    <a:pt x="86" y="49"/>
                  </a:lnTo>
                  <a:lnTo>
                    <a:pt x="85" y="59"/>
                  </a:lnTo>
                  <a:lnTo>
                    <a:pt x="86" y="69"/>
                  </a:lnTo>
                  <a:lnTo>
                    <a:pt x="81" y="76"/>
                  </a:lnTo>
                  <a:lnTo>
                    <a:pt x="80" y="82"/>
                  </a:lnTo>
                  <a:lnTo>
                    <a:pt x="74" y="85"/>
                  </a:lnTo>
                  <a:lnTo>
                    <a:pt x="71" y="88"/>
                  </a:lnTo>
                  <a:lnTo>
                    <a:pt x="67" y="90"/>
                  </a:lnTo>
                  <a:lnTo>
                    <a:pt x="66" y="94"/>
                  </a:lnTo>
                  <a:lnTo>
                    <a:pt x="60" y="98"/>
                  </a:lnTo>
                  <a:lnTo>
                    <a:pt x="55" y="96"/>
                  </a:lnTo>
                  <a:lnTo>
                    <a:pt x="50" y="95"/>
                  </a:lnTo>
                  <a:lnTo>
                    <a:pt x="42" y="97"/>
                  </a:lnTo>
                  <a:lnTo>
                    <a:pt x="36" y="103"/>
                  </a:lnTo>
                  <a:lnTo>
                    <a:pt x="32" y="102"/>
                  </a:lnTo>
                  <a:lnTo>
                    <a:pt x="30" y="100"/>
                  </a:lnTo>
                  <a:lnTo>
                    <a:pt x="26" y="98"/>
                  </a:lnTo>
                  <a:lnTo>
                    <a:pt x="23" y="90"/>
                  </a:lnTo>
                  <a:lnTo>
                    <a:pt x="19" y="89"/>
                  </a:lnTo>
                  <a:lnTo>
                    <a:pt x="17" y="89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2" y="67"/>
                  </a:lnTo>
                  <a:lnTo>
                    <a:pt x="20" y="57"/>
                  </a:lnTo>
                  <a:lnTo>
                    <a:pt x="22" y="54"/>
                  </a:lnTo>
                  <a:lnTo>
                    <a:pt x="23" y="43"/>
                  </a:lnTo>
                  <a:lnTo>
                    <a:pt x="25" y="39"/>
                  </a:lnTo>
                  <a:lnTo>
                    <a:pt x="27" y="30"/>
                  </a:lnTo>
                  <a:lnTo>
                    <a:pt x="23" y="25"/>
                  </a:lnTo>
                  <a:lnTo>
                    <a:pt x="19" y="27"/>
                  </a:lnTo>
                  <a:lnTo>
                    <a:pt x="10" y="28"/>
                  </a:lnTo>
                  <a:lnTo>
                    <a:pt x="6" y="26"/>
                  </a:lnTo>
                  <a:lnTo>
                    <a:pt x="5" y="21"/>
                  </a:lnTo>
                  <a:lnTo>
                    <a:pt x="0" y="12"/>
                  </a:lnTo>
                  <a:lnTo>
                    <a:pt x="3" y="7"/>
                  </a:lnTo>
                  <a:lnTo>
                    <a:pt x="9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45" y="4"/>
                  </a:lnTo>
                  <a:lnTo>
                    <a:pt x="52" y="3"/>
                  </a:lnTo>
                  <a:lnTo>
                    <a:pt x="61" y="5"/>
                  </a:lnTo>
                  <a:lnTo>
                    <a:pt x="71" y="6"/>
                  </a:lnTo>
                  <a:lnTo>
                    <a:pt x="78" y="11"/>
                  </a:lnTo>
                  <a:lnTo>
                    <a:pt x="81" y="11"/>
                  </a:lnTo>
                  <a:lnTo>
                    <a:pt x="84" y="14"/>
                  </a:lnTo>
                  <a:lnTo>
                    <a:pt x="96" y="13"/>
                  </a:lnTo>
                  <a:lnTo>
                    <a:pt x="99" y="14"/>
                  </a:lnTo>
                  <a:lnTo>
                    <a:pt x="101" y="15"/>
                  </a:lnTo>
                  <a:lnTo>
                    <a:pt x="103" y="16"/>
                  </a:lnTo>
                  <a:lnTo>
                    <a:pt x="113" y="1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0" name="Freeform 372"/>
            <p:cNvSpPr>
              <a:spLocks/>
            </p:cNvSpPr>
            <p:nvPr/>
          </p:nvSpPr>
          <p:spPr bwMode="gray">
            <a:xfrm>
              <a:off x="2960" y="2260"/>
              <a:ext cx="24" cy="53"/>
            </a:xfrm>
            <a:custGeom>
              <a:avLst/>
              <a:gdLst>
                <a:gd name="T0" fmla="*/ 2147483647 w 18"/>
                <a:gd name="T1" fmla="*/ 2147483647 h 41"/>
                <a:gd name="T2" fmla="*/ 2147483647 w 18"/>
                <a:gd name="T3" fmla="*/ 2147483647 h 41"/>
                <a:gd name="T4" fmla="*/ 2147483647 w 18"/>
                <a:gd name="T5" fmla="*/ 2147483647 h 41"/>
                <a:gd name="T6" fmla="*/ 2147483647 w 18"/>
                <a:gd name="T7" fmla="*/ 2147483647 h 41"/>
                <a:gd name="T8" fmla="*/ 2147483647 w 18"/>
                <a:gd name="T9" fmla="*/ 2147483647 h 41"/>
                <a:gd name="T10" fmla="*/ 2147483647 w 18"/>
                <a:gd name="T11" fmla="*/ 2147483647 h 41"/>
                <a:gd name="T12" fmla="*/ 2147483647 w 18"/>
                <a:gd name="T13" fmla="*/ 2147483647 h 41"/>
                <a:gd name="T14" fmla="*/ 2147483647 w 18"/>
                <a:gd name="T15" fmla="*/ 2147483647 h 41"/>
                <a:gd name="T16" fmla="*/ 2147483647 w 18"/>
                <a:gd name="T17" fmla="*/ 2147483647 h 41"/>
                <a:gd name="T18" fmla="*/ 2147483647 w 18"/>
                <a:gd name="T19" fmla="*/ 2147483647 h 41"/>
                <a:gd name="T20" fmla="*/ 0 w 18"/>
                <a:gd name="T21" fmla="*/ 2147483647 h 41"/>
                <a:gd name="T22" fmla="*/ 2147483647 w 18"/>
                <a:gd name="T23" fmla="*/ 2147483647 h 41"/>
                <a:gd name="T24" fmla="*/ 2147483647 w 18"/>
                <a:gd name="T25" fmla="*/ 0 h 41"/>
                <a:gd name="T26" fmla="*/ 2147483647 w 18"/>
                <a:gd name="T27" fmla="*/ 2147483647 h 41"/>
                <a:gd name="T28" fmla="*/ 2147483647 w 18"/>
                <a:gd name="T29" fmla="*/ 2147483647 h 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"/>
                <a:gd name="T46" fmla="*/ 0 h 41"/>
                <a:gd name="T47" fmla="*/ 18 w 18"/>
                <a:gd name="T48" fmla="*/ 41 h 4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" h="41">
                  <a:moveTo>
                    <a:pt x="15" y="10"/>
                  </a:moveTo>
                  <a:lnTo>
                    <a:pt x="13" y="17"/>
                  </a:lnTo>
                  <a:lnTo>
                    <a:pt x="17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9" y="41"/>
                  </a:lnTo>
                  <a:lnTo>
                    <a:pt x="4" y="33"/>
                  </a:lnTo>
                  <a:lnTo>
                    <a:pt x="2" y="25"/>
                  </a:lnTo>
                  <a:lnTo>
                    <a:pt x="4" y="19"/>
                  </a:lnTo>
                  <a:lnTo>
                    <a:pt x="3" y="14"/>
                  </a:lnTo>
                  <a:lnTo>
                    <a:pt x="0" y="9"/>
                  </a:lnTo>
                  <a:lnTo>
                    <a:pt x="2" y="3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1" name="Freeform 373"/>
            <p:cNvSpPr>
              <a:spLocks/>
            </p:cNvSpPr>
            <p:nvPr/>
          </p:nvSpPr>
          <p:spPr bwMode="gray">
            <a:xfrm>
              <a:off x="2979" y="2333"/>
              <a:ext cx="2" cy="4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7 h 3"/>
                <a:gd name="T4" fmla="*/ 0 w 2"/>
                <a:gd name="T5" fmla="*/ 2147483647 h 3"/>
                <a:gd name="T6" fmla="*/ 2147483646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2" name="Freeform 374"/>
            <p:cNvSpPr>
              <a:spLocks/>
            </p:cNvSpPr>
            <p:nvPr/>
          </p:nvSpPr>
          <p:spPr bwMode="gray">
            <a:xfrm>
              <a:off x="2809" y="2183"/>
              <a:ext cx="145" cy="162"/>
            </a:xfrm>
            <a:custGeom>
              <a:avLst/>
              <a:gdLst>
                <a:gd name="T0" fmla="*/ 2147483647 w 111"/>
                <a:gd name="T1" fmla="*/ 2147483647 h 124"/>
                <a:gd name="T2" fmla="*/ 2147483647 w 111"/>
                <a:gd name="T3" fmla="*/ 2147483647 h 124"/>
                <a:gd name="T4" fmla="*/ 2147483647 w 111"/>
                <a:gd name="T5" fmla="*/ 2147483647 h 124"/>
                <a:gd name="T6" fmla="*/ 2147483647 w 111"/>
                <a:gd name="T7" fmla="*/ 2147483647 h 124"/>
                <a:gd name="T8" fmla="*/ 2147483647 w 111"/>
                <a:gd name="T9" fmla="*/ 2147483647 h 124"/>
                <a:gd name="T10" fmla="*/ 2147483647 w 111"/>
                <a:gd name="T11" fmla="*/ 2147483647 h 124"/>
                <a:gd name="T12" fmla="*/ 2147483647 w 111"/>
                <a:gd name="T13" fmla="*/ 2147483647 h 124"/>
                <a:gd name="T14" fmla="*/ 2147483647 w 111"/>
                <a:gd name="T15" fmla="*/ 0 h 124"/>
                <a:gd name="T16" fmla="*/ 2147483647 w 111"/>
                <a:gd name="T17" fmla="*/ 2147483647 h 124"/>
                <a:gd name="T18" fmla="*/ 2147483647 w 111"/>
                <a:gd name="T19" fmla="*/ 2147483647 h 124"/>
                <a:gd name="T20" fmla="*/ 2147483647 w 111"/>
                <a:gd name="T21" fmla="*/ 2147483647 h 124"/>
                <a:gd name="T22" fmla="*/ 2147483647 w 111"/>
                <a:gd name="T23" fmla="*/ 2147483647 h 124"/>
                <a:gd name="T24" fmla="*/ 2147483647 w 111"/>
                <a:gd name="T25" fmla="*/ 2147483647 h 124"/>
                <a:gd name="T26" fmla="*/ 2147483647 w 111"/>
                <a:gd name="T27" fmla="*/ 2147483647 h 124"/>
                <a:gd name="T28" fmla="*/ 2147483647 w 111"/>
                <a:gd name="T29" fmla="*/ 2147483647 h 124"/>
                <a:gd name="T30" fmla="*/ 2147483647 w 111"/>
                <a:gd name="T31" fmla="*/ 2147483647 h 124"/>
                <a:gd name="T32" fmla="*/ 2147483647 w 111"/>
                <a:gd name="T33" fmla="*/ 2147483647 h 124"/>
                <a:gd name="T34" fmla="*/ 2147483647 w 111"/>
                <a:gd name="T35" fmla="*/ 2147483647 h 124"/>
                <a:gd name="T36" fmla="*/ 2147483647 w 111"/>
                <a:gd name="T37" fmla="*/ 2147483647 h 124"/>
                <a:gd name="T38" fmla="*/ 2147483647 w 111"/>
                <a:gd name="T39" fmla="*/ 2147483647 h 124"/>
                <a:gd name="T40" fmla="*/ 2147483647 w 111"/>
                <a:gd name="T41" fmla="*/ 2147483647 h 124"/>
                <a:gd name="T42" fmla="*/ 2147483647 w 111"/>
                <a:gd name="T43" fmla="*/ 2147483647 h 124"/>
                <a:gd name="T44" fmla="*/ 2147483647 w 111"/>
                <a:gd name="T45" fmla="*/ 2147483647 h 124"/>
                <a:gd name="T46" fmla="*/ 2147483647 w 111"/>
                <a:gd name="T47" fmla="*/ 2147483647 h 124"/>
                <a:gd name="T48" fmla="*/ 2147483647 w 111"/>
                <a:gd name="T49" fmla="*/ 2147483647 h 124"/>
                <a:gd name="T50" fmla="*/ 2147483647 w 111"/>
                <a:gd name="T51" fmla="*/ 2147483647 h 124"/>
                <a:gd name="T52" fmla="*/ 2147483647 w 111"/>
                <a:gd name="T53" fmla="*/ 2147483647 h 124"/>
                <a:gd name="T54" fmla="*/ 2147483647 w 111"/>
                <a:gd name="T55" fmla="*/ 2147483647 h 124"/>
                <a:gd name="T56" fmla="*/ 2147483647 w 111"/>
                <a:gd name="T57" fmla="*/ 2147483647 h 124"/>
                <a:gd name="T58" fmla="*/ 2147483647 w 111"/>
                <a:gd name="T59" fmla="*/ 2147483647 h 124"/>
                <a:gd name="T60" fmla="*/ 2147483647 w 111"/>
                <a:gd name="T61" fmla="*/ 2147483647 h 124"/>
                <a:gd name="T62" fmla="*/ 2147483647 w 111"/>
                <a:gd name="T63" fmla="*/ 2147483647 h 124"/>
                <a:gd name="T64" fmla="*/ 2147483647 w 111"/>
                <a:gd name="T65" fmla="*/ 2147483647 h 124"/>
                <a:gd name="T66" fmla="*/ 2147483647 w 111"/>
                <a:gd name="T67" fmla="*/ 2147483647 h 124"/>
                <a:gd name="T68" fmla="*/ 2147483647 w 111"/>
                <a:gd name="T69" fmla="*/ 2147483647 h 124"/>
                <a:gd name="T70" fmla="*/ 2147483647 w 111"/>
                <a:gd name="T71" fmla="*/ 2147483647 h 124"/>
                <a:gd name="T72" fmla="*/ 2147483647 w 111"/>
                <a:gd name="T73" fmla="*/ 2147483647 h 124"/>
                <a:gd name="T74" fmla="*/ 2147483647 w 111"/>
                <a:gd name="T75" fmla="*/ 2147483647 h 1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1"/>
                <a:gd name="T115" fmla="*/ 0 h 124"/>
                <a:gd name="T116" fmla="*/ 111 w 111"/>
                <a:gd name="T117" fmla="*/ 124 h 12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1" h="124">
                  <a:moveTo>
                    <a:pt x="12" y="43"/>
                  </a:moveTo>
                  <a:lnTo>
                    <a:pt x="8" y="38"/>
                  </a:lnTo>
                  <a:lnTo>
                    <a:pt x="3" y="37"/>
                  </a:lnTo>
                  <a:lnTo>
                    <a:pt x="1" y="27"/>
                  </a:lnTo>
                  <a:lnTo>
                    <a:pt x="0" y="16"/>
                  </a:lnTo>
                  <a:lnTo>
                    <a:pt x="5" y="15"/>
                  </a:lnTo>
                  <a:lnTo>
                    <a:pt x="9" y="16"/>
                  </a:lnTo>
                  <a:lnTo>
                    <a:pt x="12" y="14"/>
                  </a:lnTo>
                  <a:lnTo>
                    <a:pt x="13" y="5"/>
                  </a:lnTo>
                  <a:lnTo>
                    <a:pt x="17" y="4"/>
                  </a:lnTo>
                  <a:lnTo>
                    <a:pt x="20" y="7"/>
                  </a:lnTo>
                  <a:lnTo>
                    <a:pt x="31" y="8"/>
                  </a:lnTo>
                  <a:lnTo>
                    <a:pt x="34" y="3"/>
                  </a:lnTo>
                  <a:lnTo>
                    <a:pt x="43" y="3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3" y="2"/>
                  </a:lnTo>
                  <a:lnTo>
                    <a:pt x="57" y="2"/>
                  </a:lnTo>
                  <a:lnTo>
                    <a:pt x="65" y="5"/>
                  </a:lnTo>
                  <a:lnTo>
                    <a:pt x="65" y="11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7" y="20"/>
                  </a:lnTo>
                  <a:lnTo>
                    <a:pt x="65" y="24"/>
                  </a:lnTo>
                  <a:lnTo>
                    <a:pt x="65" y="19"/>
                  </a:lnTo>
                  <a:lnTo>
                    <a:pt x="55" y="21"/>
                  </a:lnTo>
                  <a:lnTo>
                    <a:pt x="52" y="25"/>
                  </a:lnTo>
                  <a:lnTo>
                    <a:pt x="52" y="27"/>
                  </a:lnTo>
                  <a:lnTo>
                    <a:pt x="52" y="37"/>
                  </a:lnTo>
                  <a:lnTo>
                    <a:pt x="61" y="45"/>
                  </a:lnTo>
                  <a:lnTo>
                    <a:pt x="65" y="51"/>
                  </a:lnTo>
                  <a:lnTo>
                    <a:pt x="69" y="63"/>
                  </a:lnTo>
                  <a:lnTo>
                    <a:pt x="78" y="69"/>
                  </a:lnTo>
                  <a:lnTo>
                    <a:pt x="86" y="71"/>
                  </a:lnTo>
                  <a:lnTo>
                    <a:pt x="88" y="77"/>
                  </a:lnTo>
                  <a:lnTo>
                    <a:pt x="91" y="79"/>
                  </a:lnTo>
                  <a:lnTo>
                    <a:pt x="98" y="80"/>
                  </a:lnTo>
                  <a:lnTo>
                    <a:pt x="99" y="84"/>
                  </a:lnTo>
                  <a:lnTo>
                    <a:pt x="104" y="86"/>
                  </a:lnTo>
                  <a:lnTo>
                    <a:pt x="110" y="92"/>
                  </a:lnTo>
                  <a:lnTo>
                    <a:pt x="111" y="96"/>
                  </a:lnTo>
                  <a:lnTo>
                    <a:pt x="109" y="98"/>
                  </a:lnTo>
                  <a:lnTo>
                    <a:pt x="103" y="93"/>
                  </a:lnTo>
                  <a:lnTo>
                    <a:pt x="100" y="91"/>
                  </a:lnTo>
                  <a:lnTo>
                    <a:pt x="95" y="92"/>
                  </a:lnTo>
                  <a:lnTo>
                    <a:pt x="93" y="100"/>
                  </a:lnTo>
                  <a:lnTo>
                    <a:pt x="98" y="106"/>
                  </a:lnTo>
                  <a:lnTo>
                    <a:pt x="98" y="110"/>
                  </a:lnTo>
                  <a:lnTo>
                    <a:pt x="94" y="113"/>
                  </a:lnTo>
                  <a:lnTo>
                    <a:pt x="92" y="119"/>
                  </a:lnTo>
                  <a:lnTo>
                    <a:pt x="86" y="124"/>
                  </a:lnTo>
                  <a:lnTo>
                    <a:pt x="84" y="121"/>
                  </a:lnTo>
                  <a:lnTo>
                    <a:pt x="85" y="117"/>
                  </a:lnTo>
                  <a:lnTo>
                    <a:pt x="89" y="111"/>
                  </a:lnTo>
                  <a:lnTo>
                    <a:pt x="87" y="105"/>
                  </a:lnTo>
                  <a:lnTo>
                    <a:pt x="87" y="100"/>
                  </a:lnTo>
                  <a:lnTo>
                    <a:pt x="84" y="96"/>
                  </a:lnTo>
                  <a:lnTo>
                    <a:pt x="81" y="96"/>
                  </a:lnTo>
                  <a:lnTo>
                    <a:pt x="78" y="94"/>
                  </a:lnTo>
                  <a:lnTo>
                    <a:pt x="77" y="90"/>
                  </a:lnTo>
                  <a:lnTo>
                    <a:pt x="73" y="88"/>
                  </a:lnTo>
                  <a:lnTo>
                    <a:pt x="71" y="86"/>
                  </a:lnTo>
                  <a:lnTo>
                    <a:pt x="69" y="86"/>
                  </a:lnTo>
                  <a:lnTo>
                    <a:pt x="65" y="81"/>
                  </a:lnTo>
                  <a:lnTo>
                    <a:pt x="63" y="81"/>
                  </a:lnTo>
                  <a:lnTo>
                    <a:pt x="54" y="76"/>
                  </a:lnTo>
                  <a:lnTo>
                    <a:pt x="53" y="71"/>
                  </a:lnTo>
                  <a:lnTo>
                    <a:pt x="49" y="71"/>
                  </a:lnTo>
                  <a:lnTo>
                    <a:pt x="44" y="67"/>
                  </a:lnTo>
                  <a:lnTo>
                    <a:pt x="43" y="60"/>
                  </a:lnTo>
                  <a:lnTo>
                    <a:pt x="37" y="56"/>
                  </a:lnTo>
                  <a:lnTo>
                    <a:pt x="36" y="47"/>
                  </a:lnTo>
                  <a:lnTo>
                    <a:pt x="30" y="37"/>
                  </a:lnTo>
                  <a:lnTo>
                    <a:pt x="27" y="35"/>
                  </a:lnTo>
                  <a:lnTo>
                    <a:pt x="18" y="37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3" name="Freeform 375"/>
            <p:cNvSpPr>
              <a:spLocks/>
            </p:cNvSpPr>
            <p:nvPr/>
          </p:nvSpPr>
          <p:spPr bwMode="gray">
            <a:xfrm>
              <a:off x="2830" y="2284"/>
              <a:ext cx="15" cy="40"/>
            </a:xfrm>
            <a:custGeom>
              <a:avLst/>
              <a:gdLst>
                <a:gd name="T0" fmla="*/ 0 w 12"/>
                <a:gd name="T1" fmla="*/ 2147483647 h 30"/>
                <a:gd name="T2" fmla="*/ 2147483647 w 12"/>
                <a:gd name="T3" fmla="*/ 2147483647 h 30"/>
                <a:gd name="T4" fmla="*/ 2147483647 w 12"/>
                <a:gd name="T5" fmla="*/ 0 h 30"/>
                <a:gd name="T6" fmla="*/ 2147483647 w 12"/>
                <a:gd name="T7" fmla="*/ 2147483647 h 30"/>
                <a:gd name="T8" fmla="*/ 2147483647 w 12"/>
                <a:gd name="T9" fmla="*/ 2147483647 h 30"/>
                <a:gd name="T10" fmla="*/ 2147483647 w 12"/>
                <a:gd name="T11" fmla="*/ 2147483647 h 30"/>
                <a:gd name="T12" fmla="*/ 2147483647 w 12"/>
                <a:gd name="T13" fmla="*/ 2147483647 h 30"/>
                <a:gd name="T14" fmla="*/ 2147483647 w 12"/>
                <a:gd name="T15" fmla="*/ 2147483647 h 30"/>
                <a:gd name="T16" fmla="*/ 2147483647 w 12"/>
                <a:gd name="T17" fmla="*/ 2147483647 h 30"/>
                <a:gd name="T18" fmla="*/ 2147483647 w 12"/>
                <a:gd name="T19" fmla="*/ 2147483647 h 30"/>
                <a:gd name="T20" fmla="*/ 2147483647 w 12"/>
                <a:gd name="T21" fmla="*/ 2147483647 h 30"/>
                <a:gd name="T22" fmla="*/ 2147483647 w 12"/>
                <a:gd name="T23" fmla="*/ 2147483647 h 30"/>
                <a:gd name="T24" fmla="*/ 0 w 12"/>
                <a:gd name="T25" fmla="*/ 2147483647 h 30"/>
                <a:gd name="T26" fmla="*/ 2147483647 w 12"/>
                <a:gd name="T27" fmla="*/ 2147483647 h 30"/>
                <a:gd name="T28" fmla="*/ 0 w 12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30"/>
                <a:gd name="T47" fmla="*/ 12 w 12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30">
                  <a:moveTo>
                    <a:pt x="0" y="7"/>
                  </a:moveTo>
                  <a:lnTo>
                    <a:pt x="6" y="3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9" y="27"/>
                  </a:lnTo>
                  <a:lnTo>
                    <a:pt x="5" y="28"/>
                  </a:lnTo>
                  <a:lnTo>
                    <a:pt x="4" y="30"/>
                  </a:lnTo>
                  <a:lnTo>
                    <a:pt x="1" y="29"/>
                  </a:lnTo>
                  <a:lnTo>
                    <a:pt x="0" y="21"/>
                  </a:lnTo>
                  <a:lnTo>
                    <a:pt x="1" y="1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4" name="Freeform 376"/>
            <p:cNvSpPr>
              <a:spLocks/>
            </p:cNvSpPr>
            <p:nvPr/>
          </p:nvSpPr>
          <p:spPr bwMode="gray">
            <a:xfrm>
              <a:off x="3028" y="2296"/>
              <a:ext cx="4" cy="3"/>
            </a:xfrm>
            <a:custGeom>
              <a:avLst/>
              <a:gdLst>
                <a:gd name="T0" fmla="*/ 0 w 3"/>
                <a:gd name="T1" fmla="*/ 0 h 2"/>
                <a:gd name="T2" fmla="*/ 2147483647 w 3"/>
                <a:gd name="T3" fmla="*/ 0 h 2"/>
                <a:gd name="T4" fmla="*/ 2147483647 w 3"/>
                <a:gd name="T5" fmla="*/ 2147483647 h 2"/>
                <a:gd name="T6" fmla="*/ 0 w 3"/>
                <a:gd name="T7" fmla="*/ 2147483647 h 2"/>
                <a:gd name="T8" fmla="*/ 0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5" name="Freeform 377"/>
            <p:cNvSpPr>
              <a:spLocks/>
            </p:cNvSpPr>
            <p:nvPr/>
          </p:nvSpPr>
          <p:spPr bwMode="gray">
            <a:xfrm>
              <a:off x="3011" y="2324"/>
              <a:ext cx="14" cy="18"/>
            </a:xfrm>
            <a:custGeom>
              <a:avLst/>
              <a:gdLst>
                <a:gd name="T0" fmla="*/ 0 w 11"/>
                <a:gd name="T1" fmla="*/ 2147483647 h 14"/>
                <a:gd name="T2" fmla="*/ 2147483647 w 11"/>
                <a:gd name="T3" fmla="*/ 0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2147483647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0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0" y="3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0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6" name="Freeform 378"/>
            <p:cNvSpPr>
              <a:spLocks/>
            </p:cNvSpPr>
            <p:nvPr/>
          </p:nvSpPr>
          <p:spPr bwMode="gray">
            <a:xfrm>
              <a:off x="3041" y="2322"/>
              <a:ext cx="4" cy="10"/>
            </a:xfrm>
            <a:custGeom>
              <a:avLst/>
              <a:gdLst>
                <a:gd name="T0" fmla="*/ 2147483647 w 3"/>
                <a:gd name="T1" fmla="*/ 2147483647 h 7"/>
                <a:gd name="T2" fmla="*/ 0 w 3"/>
                <a:gd name="T3" fmla="*/ 2147483647 h 7"/>
                <a:gd name="T4" fmla="*/ 0 w 3"/>
                <a:gd name="T5" fmla="*/ 2147483647 h 7"/>
                <a:gd name="T6" fmla="*/ 2147483647 w 3"/>
                <a:gd name="T7" fmla="*/ 0 h 7"/>
                <a:gd name="T8" fmla="*/ 2147483647 w 3"/>
                <a:gd name="T9" fmla="*/ 2147483647 h 7"/>
                <a:gd name="T10" fmla="*/ 2147483647 w 3"/>
                <a:gd name="T11" fmla="*/ 2147483647 h 7"/>
                <a:gd name="T12" fmla="*/ 2147483647 w 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7"/>
                <a:gd name="T23" fmla="*/ 3 w 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7">
                  <a:moveTo>
                    <a:pt x="2" y="7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2"/>
                  </a:lnTo>
                  <a:lnTo>
                    <a:pt x="3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7" name="Freeform 379"/>
            <p:cNvSpPr>
              <a:spLocks/>
            </p:cNvSpPr>
            <p:nvPr/>
          </p:nvSpPr>
          <p:spPr bwMode="gray">
            <a:xfrm>
              <a:off x="3044" y="2317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8" name="Freeform 380"/>
            <p:cNvSpPr>
              <a:spLocks/>
            </p:cNvSpPr>
            <p:nvPr/>
          </p:nvSpPr>
          <p:spPr bwMode="gray">
            <a:xfrm>
              <a:off x="3049" y="2342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09" name="Freeform 381"/>
            <p:cNvSpPr>
              <a:spLocks/>
            </p:cNvSpPr>
            <p:nvPr/>
          </p:nvSpPr>
          <p:spPr bwMode="gray">
            <a:xfrm>
              <a:off x="3044" y="2346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0" name="Freeform 382"/>
            <p:cNvSpPr>
              <a:spLocks/>
            </p:cNvSpPr>
            <p:nvPr/>
          </p:nvSpPr>
          <p:spPr bwMode="gray">
            <a:xfrm>
              <a:off x="2972" y="2273"/>
              <a:ext cx="78" cy="94"/>
            </a:xfrm>
            <a:custGeom>
              <a:avLst/>
              <a:gdLst>
                <a:gd name="T0" fmla="*/ 2147483647 w 60"/>
                <a:gd name="T1" fmla="*/ 2147483647 h 72"/>
                <a:gd name="T2" fmla="*/ 2147483647 w 60"/>
                <a:gd name="T3" fmla="*/ 2147483647 h 72"/>
                <a:gd name="T4" fmla="*/ 2147483647 w 60"/>
                <a:gd name="T5" fmla="*/ 2147483647 h 72"/>
                <a:gd name="T6" fmla="*/ 2147483647 w 60"/>
                <a:gd name="T7" fmla="*/ 2147483647 h 72"/>
                <a:gd name="T8" fmla="*/ 2147483647 w 60"/>
                <a:gd name="T9" fmla="*/ 2147483647 h 72"/>
                <a:gd name="T10" fmla="*/ 2147483647 w 60"/>
                <a:gd name="T11" fmla="*/ 2147483647 h 72"/>
                <a:gd name="T12" fmla="*/ 2147483647 w 60"/>
                <a:gd name="T13" fmla="*/ 2147483647 h 72"/>
                <a:gd name="T14" fmla="*/ 2147483647 w 60"/>
                <a:gd name="T15" fmla="*/ 2147483647 h 72"/>
                <a:gd name="T16" fmla="*/ 2147483647 w 60"/>
                <a:gd name="T17" fmla="*/ 2147483647 h 72"/>
                <a:gd name="T18" fmla="*/ 2147483647 w 60"/>
                <a:gd name="T19" fmla="*/ 2147483647 h 72"/>
                <a:gd name="T20" fmla="*/ 2147483647 w 60"/>
                <a:gd name="T21" fmla="*/ 2147483647 h 72"/>
                <a:gd name="T22" fmla="*/ 2147483647 w 60"/>
                <a:gd name="T23" fmla="*/ 2147483647 h 72"/>
                <a:gd name="T24" fmla="*/ 2147483647 w 60"/>
                <a:gd name="T25" fmla="*/ 2147483647 h 72"/>
                <a:gd name="T26" fmla="*/ 2147483647 w 60"/>
                <a:gd name="T27" fmla="*/ 2147483647 h 72"/>
                <a:gd name="T28" fmla="*/ 2147483647 w 60"/>
                <a:gd name="T29" fmla="*/ 2147483647 h 72"/>
                <a:gd name="T30" fmla="*/ 2147483647 w 60"/>
                <a:gd name="T31" fmla="*/ 2147483647 h 72"/>
                <a:gd name="T32" fmla="*/ 2147483647 w 60"/>
                <a:gd name="T33" fmla="*/ 2147483647 h 72"/>
                <a:gd name="T34" fmla="*/ 2147483647 w 60"/>
                <a:gd name="T35" fmla="*/ 2147483647 h 72"/>
                <a:gd name="T36" fmla="*/ 2147483647 w 60"/>
                <a:gd name="T37" fmla="*/ 2147483647 h 72"/>
                <a:gd name="T38" fmla="*/ 2147483647 w 60"/>
                <a:gd name="T39" fmla="*/ 2147483647 h 72"/>
                <a:gd name="T40" fmla="*/ 2147483647 w 60"/>
                <a:gd name="T41" fmla="*/ 2147483647 h 72"/>
                <a:gd name="T42" fmla="*/ 2147483647 w 60"/>
                <a:gd name="T43" fmla="*/ 2147483647 h 72"/>
                <a:gd name="T44" fmla="*/ 2147483647 w 60"/>
                <a:gd name="T45" fmla="*/ 2147483647 h 72"/>
                <a:gd name="T46" fmla="*/ 2147483647 w 60"/>
                <a:gd name="T47" fmla="*/ 2147483647 h 72"/>
                <a:gd name="T48" fmla="*/ 2147483647 w 60"/>
                <a:gd name="T49" fmla="*/ 2147483647 h 72"/>
                <a:gd name="T50" fmla="*/ 2147483647 w 60"/>
                <a:gd name="T51" fmla="*/ 2147483647 h 72"/>
                <a:gd name="T52" fmla="*/ 2147483647 w 60"/>
                <a:gd name="T53" fmla="*/ 2147483647 h 72"/>
                <a:gd name="T54" fmla="*/ 2147483647 w 60"/>
                <a:gd name="T55" fmla="*/ 2147483647 h 72"/>
                <a:gd name="T56" fmla="*/ 2147483647 w 60"/>
                <a:gd name="T57" fmla="*/ 2147483647 h 72"/>
                <a:gd name="T58" fmla="*/ 2147483647 w 60"/>
                <a:gd name="T59" fmla="*/ 2147483647 h 72"/>
                <a:gd name="T60" fmla="*/ 2147483647 w 60"/>
                <a:gd name="T61" fmla="*/ 2147483647 h 72"/>
                <a:gd name="T62" fmla="*/ 2147483647 w 60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0"/>
                <a:gd name="T97" fmla="*/ 0 h 72"/>
                <a:gd name="T98" fmla="*/ 60 w 60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0" h="72">
                  <a:moveTo>
                    <a:pt x="55" y="17"/>
                  </a:moveTo>
                  <a:lnTo>
                    <a:pt x="50" y="15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39" y="16"/>
                  </a:lnTo>
                  <a:lnTo>
                    <a:pt x="33" y="17"/>
                  </a:lnTo>
                  <a:lnTo>
                    <a:pt x="33" y="21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5" y="25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27" y="24"/>
                  </a:lnTo>
                  <a:lnTo>
                    <a:pt x="26" y="21"/>
                  </a:lnTo>
                  <a:lnTo>
                    <a:pt x="24" y="20"/>
                  </a:lnTo>
                  <a:lnTo>
                    <a:pt x="21" y="21"/>
                  </a:lnTo>
                  <a:lnTo>
                    <a:pt x="21" y="26"/>
                  </a:lnTo>
                  <a:lnTo>
                    <a:pt x="26" y="34"/>
                  </a:lnTo>
                  <a:lnTo>
                    <a:pt x="25" y="43"/>
                  </a:lnTo>
                  <a:lnTo>
                    <a:pt x="31" y="46"/>
                  </a:lnTo>
                  <a:lnTo>
                    <a:pt x="37" y="51"/>
                  </a:lnTo>
                  <a:lnTo>
                    <a:pt x="37" y="55"/>
                  </a:lnTo>
                  <a:lnTo>
                    <a:pt x="30" y="55"/>
                  </a:lnTo>
                  <a:lnTo>
                    <a:pt x="30" y="61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7" y="64"/>
                  </a:lnTo>
                  <a:lnTo>
                    <a:pt x="28" y="72"/>
                  </a:lnTo>
                  <a:lnTo>
                    <a:pt x="24" y="71"/>
                  </a:lnTo>
                  <a:lnTo>
                    <a:pt x="21" y="71"/>
                  </a:lnTo>
                  <a:lnTo>
                    <a:pt x="19" y="68"/>
                  </a:lnTo>
                  <a:lnTo>
                    <a:pt x="15" y="67"/>
                  </a:lnTo>
                  <a:lnTo>
                    <a:pt x="13" y="65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7" y="51"/>
                  </a:lnTo>
                  <a:lnTo>
                    <a:pt x="26" y="52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11" y="49"/>
                  </a:lnTo>
                  <a:lnTo>
                    <a:pt x="7" y="45"/>
                  </a:lnTo>
                  <a:lnTo>
                    <a:pt x="5" y="39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8" y="14"/>
                  </a:lnTo>
                  <a:lnTo>
                    <a:pt x="19" y="14"/>
                  </a:lnTo>
                  <a:lnTo>
                    <a:pt x="23" y="9"/>
                  </a:lnTo>
                  <a:lnTo>
                    <a:pt x="27" y="9"/>
                  </a:lnTo>
                  <a:lnTo>
                    <a:pt x="33" y="7"/>
                  </a:lnTo>
                  <a:lnTo>
                    <a:pt x="39" y="5"/>
                  </a:lnTo>
                  <a:lnTo>
                    <a:pt x="45" y="6"/>
                  </a:lnTo>
                  <a:lnTo>
                    <a:pt x="50" y="9"/>
                  </a:lnTo>
                  <a:lnTo>
                    <a:pt x="55" y="8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59" y="11"/>
                  </a:lnTo>
                  <a:lnTo>
                    <a:pt x="55" y="1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1" name="Freeform 383"/>
            <p:cNvSpPr>
              <a:spLocks/>
            </p:cNvSpPr>
            <p:nvPr/>
          </p:nvSpPr>
          <p:spPr bwMode="gray">
            <a:xfrm>
              <a:off x="3033" y="2307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2" name="Freeform 384"/>
            <p:cNvSpPr>
              <a:spLocks/>
            </p:cNvSpPr>
            <p:nvPr/>
          </p:nvSpPr>
          <p:spPr bwMode="gray">
            <a:xfrm>
              <a:off x="3057" y="1626"/>
              <a:ext cx="446" cy="658"/>
            </a:xfrm>
            <a:custGeom>
              <a:avLst/>
              <a:gdLst>
                <a:gd name="T0" fmla="*/ 2147483647 w 342"/>
                <a:gd name="T1" fmla="*/ 2147483647 h 506"/>
                <a:gd name="T2" fmla="*/ 2147483647 w 342"/>
                <a:gd name="T3" fmla="*/ 2147483647 h 506"/>
                <a:gd name="T4" fmla="*/ 2147483647 w 342"/>
                <a:gd name="T5" fmla="*/ 2147483647 h 506"/>
                <a:gd name="T6" fmla="*/ 2147483647 w 342"/>
                <a:gd name="T7" fmla="*/ 2147483647 h 506"/>
                <a:gd name="T8" fmla="*/ 2147483647 w 342"/>
                <a:gd name="T9" fmla="*/ 2147483647 h 506"/>
                <a:gd name="T10" fmla="*/ 2147483647 w 342"/>
                <a:gd name="T11" fmla="*/ 2147483647 h 506"/>
                <a:gd name="T12" fmla="*/ 2147483647 w 342"/>
                <a:gd name="T13" fmla="*/ 2147483647 h 506"/>
                <a:gd name="T14" fmla="*/ 2147483647 w 342"/>
                <a:gd name="T15" fmla="*/ 2147483647 h 506"/>
                <a:gd name="T16" fmla="*/ 2147483647 w 342"/>
                <a:gd name="T17" fmla="*/ 2147483647 h 506"/>
                <a:gd name="T18" fmla="*/ 2147483647 w 342"/>
                <a:gd name="T19" fmla="*/ 2147483647 h 506"/>
                <a:gd name="T20" fmla="*/ 2147483647 w 342"/>
                <a:gd name="T21" fmla="*/ 2147483647 h 506"/>
                <a:gd name="T22" fmla="*/ 2147483647 w 342"/>
                <a:gd name="T23" fmla="*/ 2147483647 h 506"/>
                <a:gd name="T24" fmla="*/ 2147483647 w 342"/>
                <a:gd name="T25" fmla="*/ 2147483647 h 506"/>
                <a:gd name="T26" fmla="*/ 2147483647 w 342"/>
                <a:gd name="T27" fmla="*/ 2147483647 h 506"/>
                <a:gd name="T28" fmla="*/ 2147483647 w 342"/>
                <a:gd name="T29" fmla="*/ 2147483647 h 506"/>
                <a:gd name="T30" fmla="*/ 2147483647 w 342"/>
                <a:gd name="T31" fmla="*/ 2147483647 h 506"/>
                <a:gd name="T32" fmla="*/ 2147483647 w 342"/>
                <a:gd name="T33" fmla="*/ 2147483647 h 506"/>
                <a:gd name="T34" fmla="*/ 2147483647 w 342"/>
                <a:gd name="T35" fmla="*/ 2147483647 h 506"/>
                <a:gd name="T36" fmla="*/ 2147483647 w 342"/>
                <a:gd name="T37" fmla="*/ 2147483647 h 506"/>
                <a:gd name="T38" fmla="*/ 2147483647 w 342"/>
                <a:gd name="T39" fmla="*/ 2147483647 h 506"/>
                <a:gd name="T40" fmla="*/ 2147483647 w 342"/>
                <a:gd name="T41" fmla="*/ 2147483647 h 506"/>
                <a:gd name="T42" fmla="*/ 2147483647 w 342"/>
                <a:gd name="T43" fmla="*/ 2147483647 h 506"/>
                <a:gd name="T44" fmla="*/ 2147483647 w 342"/>
                <a:gd name="T45" fmla="*/ 2147483647 h 506"/>
                <a:gd name="T46" fmla="*/ 2147483647 w 342"/>
                <a:gd name="T47" fmla="*/ 2147483647 h 506"/>
                <a:gd name="T48" fmla="*/ 2147483647 w 342"/>
                <a:gd name="T49" fmla="*/ 2147483647 h 506"/>
                <a:gd name="T50" fmla="*/ 2147483647 w 342"/>
                <a:gd name="T51" fmla="*/ 2147483647 h 506"/>
                <a:gd name="T52" fmla="*/ 2147483647 w 342"/>
                <a:gd name="T53" fmla="*/ 2147483647 h 506"/>
                <a:gd name="T54" fmla="*/ 2147483647 w 342"/>
                <a:gd name="T55" fmla="*/ 2147483647 h 506"/>
                <a:gd name="T56" fmla="*/ 2147483647 w 342"/>
                <a:gd name="T57" fmla="*/ 2147483647 h 506"/>
                <a:gd name="T58" fmla="*/ 2147483647 w 342"/>
                <a:gd name="T59" fmla="*/ 2147483647 h 506"/>
                <a:gd name="T60" fmla="*/ 2147483647 w 342"/>
                <a:gd name="T61" fmla="*/ 2147483647 h 506"/>
                <a:gd name="T62" fmla="*/ 2147483647 w 342"/>
                <a:gd name="T63" fmla="*/ 2147483647 h 506"/>
                <a:gd name="T64" fmla="*/ 2147483647 w 342"/>
                <a:gd name="T65" fmla="*/ 2147483647 h 506"/>
                <a:gd name="T66" fmla="*/ 2147483647 w 342"/>
                <a:gd name="T67" fmla="*/ 2147483647 h 506"/>
                <a:gd name="T68" fmla="*/ 2147483647 w 342"/>
                <a:gd name="T69" fmla="*/ 2147483647 h 506"/>
                <a:gd name="T70" fmla="*/ 2147483647 w 342"/>
                <a:gd name="T71" fmla="*/ 2147483647 h 506"/>
                <a:gd name="T72" fmla="*/ 2147483647 w 342"/>
                <a:gd name="T73" fmla="*/ 2147483647 h 506"/>
                <a:gd name="T74" fmla="*/ 2147483647 w 342"/>
                <a:gd name="T75" fmla="*/ 2147483647 h 506"/>
                <a:gd name="T76" fmla="*/ 2147483647 w 342"/>
                <a:gd name="T77" fmla="*/ 2147483647 h 506"/>
                <a:gd name="T78" fmla="*/ 2147483647 w 342"/>
                <a:gd name="T79" fmla="*/ 2147483647 h 506"/>
                <a:gd name="T80" fmla="*/ 2147483647 w 342"/>
                <a:gd name="T81" fmla="*/ 2147483647 h 506"/>
                <a:gd name="T82" fmla="*/ 2147483647 w 342"/>
                <a:gd name="T83" fmla="*/ 2147483647 h 506"/>
                <a:gd name="T84" fmla="*/ 2147483647 w 342"/>
                <a:gd name="T85" fmla="*/ 2147483647 h 506"/>
                <a:gd name="T86" fmla="*/ 2147483647 w 342"/>
                <a:gd name="T87" fmla="*/ 2147483647 h 506"/>
                <a:gd name="T88" fmla="*/ 2147483647 w 342"/>
                <a:gd name="T89" fmla="*/ 2147483647 h 506"/>
                <a:gd name="T90" fmla="*/ 2147483647 w 342"/>
                <a:gd name="T91" fmla="*/ 2147483647 h 506"/>
                <a:gd name="T92" fmla="*/ 2147483647 w 342"/>
                <a:gd name="T93" fmla="*/ 2147483647 h 506"/>
                <a:gd name="T94" fmla="*/ 2147483647 w 342"/>
                <a:gd name="T95" fmla="*/ 2147483647 h 506"/>
                <a:gd name="T96" fmla="*/ 2147483647 w 342"/>
                <a:gd name="T97" fmla="*/ 2147483647 h 506"/>
                <a:gd name="T98" fmla="*/ 2147483647 w 342"/>
                <a:gd name="T99" fmla="*/ 2147483647 h 506"/>
                <a:gd name="T100" fmla="*/ 2147483647 w 342"/>
                <a:gd name="T101" fmla="*/ 2147483647 h 506"/>
                <a:gd name="T102" fmla="*/ 2147483647 w 342"/>
                <a:gd name="T103" fmla="*/ 2147483647 h 506"/>
                <a:gd name="T104" fmla="*/ 2147483647 w 342"/>
                <a:gd name="T105" fmla="*/ 2147483647 h 506"/>
                <a:gd name="T106" fmla="*/ 2147483647 w 342"/>
                <a:gd name="T107" fmla="*/ 2147483647 h 50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42"/>
                <a:gd name="T163" fmla="*/ 0 h 506"/>
                <a:gd name="T164" fmla="*/ 342 w 342"/>
                <a:gd name="T165" fmla="*/ 506 h 50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42" h="506">
                  <a:moveTo>
                    <a:pt x="300" y="362"/>
                  </a:moveTo>
                  <a:lnTo>
                    <a:pt x="300" y="369"/>
                  </a:lnTo>
                  <a:lnTo>
                    <a:pt x="287" y="365"/>
                  </a:lnTo>
                  <a:lnTo>
                    <a:pt x="283" y="360"/>
                  </a:lnTo>
                  <a:lnTo>
                    <a:pt x="266" y="360"/>
                  </a:lnTo>
                  <a:lnTo>
                    <a:pt x="261" y="366"/>
                  </a:lnTo>
                  <a:lnTo>
                    <a:pt x="258" y="366"/>
                  </a:lnTo>
                  <a:lnTo>
                    <a:pt x="254" y="362"/>
                  </a:lnTo>
                  <a:lnTo>
                    <a:pt x="249" y="363"/>
                  </a:lnTo>
                  <a:lnTo>
                    <a:pt x="243" y="355"/>
                  </a:lnTo>
                  <a:lnTo>
                    <a:pt x="235" y="355"/>
                  </a:lnTo>
                  <a:lnTo>
                    <a:pt x="231" y="352"/>
                  </a:lnTo>
                  <a:lnTo>
                    <a:pt x="222" y="352"/>
                  </a:lnTo>
                  <a:lnTo>
                    <a:pt x="217" y="346"/>
                  </a:lnTo>
                  <a:lnTo>
                    <a:pt x="197" y="360"/>
                  </a:lnTo>
                  <a:lnTo>
                    <a:pt x="197" y="372"/>
                  </a:lnTo>
                  <a:lnTo>
                    <a:pt x="191" y="373"/>
                  </a:lnTo>
                  <a:lnTo>
                    <a:pt x="188" y="368"/>
                  </a:lnTo>
                  <a:lnTo>
                    <a:pt x="182" y="369"/>
                  </a:lnTo>
                  <a:lnTo>
                    <a:pt x="179" y="410"/>
                  </a:lnTo>
                  <a:lnTo>
                    <a:pt x="193" y="413"/>
                  </a:lnTo>
                  <a:lnTo>
                    <a:pt x="199" y="421"/>
                  </a:lnTo>
                  <a:lnTo>
                    <a:pt x="197" y="431"/>
                  </a:lnTo>
                  <a:lnTo>
                    <a:pt x="201" y="434"/>
                  </a:lnTo>
                  <a:lnTo>
                    <a:pt x="199" y="435"/>
                  </a:lnTo>
                  <a:lnTo>
                    <a:pt x="193" y="440"/>
                  </a:lnTo>
                  <a:lnTo>
                    <a:pt x="189" y="442"/>
                  </a:lnTo>
                  <a:lnTo>
                    <a:pt x="188" y="443"/>
                  </a:lnTo>
                  <a:lnTo>
                    <a:pt x="185" y="443"/>
                  </a:lnTo>
                  <a:lnTo>
                    <a:pt x="182" y="448"/>
                  </a:lnTo>
                  <a:lnTo>
                    <a:pt x="180" y="454"/>
                  </a:lnTo>
                  <a:lnTo>
                    <a:pt x="177" y="455"/>
                  </a:lnTo>
                  <a:lnTo>
                    <a:pt x="177" y="457"/>
                  </a:lnTo>
                  <a:lnTo>
                    <a:pt x="178" y="459"/>
                  </a:lnTo>
                  <a:lnTo>
                    <a:pt x="179" y="463"/>
                  </a:lnTo>
                  <a:lnTo>
                    <a:pt x="182" y="466"/>
                  </a:lnTo>
                  <a:lnTo>
                    <a:pt x="184" y="469"/>
                  </a:lnTo>
                  <a:lnTo>
                    <a:pt x="185" y="475"/>
                  </a:lnTo>
                  <a:lnTo>
                    <a:pt x="185" y="478"/>
                  </a:lnTo>
                  <a:lnTo>
                    <a:pt x="185" y="481"/>
                  </a:lnTo>
                  <a:lnTo>
                    <a:pt x="187" y="483"/>
                  </a:lnTo>
                  <a:lnTo>
                    <a:pt x="188" y="486"/>
                  </a:lnTo>
                  <a:lnTo>
                    <a:pt x="189" y="488"/>
                  </a:lnTo>
                  <a:lnTo>
                    <a:pt x="191" y="490"/>
                  </a:lnTo>
                  <a:lnTo>
                    <a:pt x="192" y="494"/>
                  </a:lnTo>
                  <a:lnTo>
                    <a:pt x="194" y="496"/>
                  </a:lnTo>
                  <a:lnTo>
                    <a:pt x="194" y="504"/>
                  </a:lnTo>
                  <a:lnTo>
                    <a:pt x="188" y="506"/>
                  </a:lnTo>
                  <a:lnTo>
                    <a:pt x="175" y="500"/>
                  </a:lnTo>
                  <a:lnTo>
                    <a:pt x="171" y="494"/>
                  </a:lnTo>
                  <a:lnTo>
                    <a:pt x="168" y="494"/>
                  </a:lnTo>
                  <a:lnTo>
                    <a:pt x="156" y="485"/>
                  </a:lnTo>
                  <a:lnTo>
                    <a:pt x="143" y="479"/>
                  </a:lnTo>
                  <a:lnTo>
                    <a:pt x="139" y="480"/>
                  </a:lnTo>
                  <a:lnTo>
                    <a:pt x="125" y="478"/>
                  </a:lnTo>
                  <a:lnTo>
                    <a:pt x="113" y="475"/>
                  </a:lnTo>
                  <a:lnTo>
                    <a:pt x="108" y="471"/>
                  </a:lnTo>
                  <a:lnTo>
                    <a:pt x="99" y="460"/>
                  </a:lnTo>
                  <a:lnTo>
                    <a:pt x="95" y="460"/>
                  </a:lnTo>
                  <a:lnTo>
                    <a:pt x="92" y="457"/>
                  </a:lnTo>
                  <a:lnTo>
                    <a:pt x="89" y="455"/>
                  </a:lnTo>
                  <a:lnTo>
                    <a:pt x="87" y="451"/>
                  </a:lnTo>
                  <a:lnTo>
                    <a:pt x="86" y="448"/>
                  </a:lnTo>
                  <a:lnTo>
                    <a:pt x="92" y="447"/>
                  </a:lnTo>
                  <a:lnTo>
                    <a:pt x="92" y="445"/>
                  </a:lnTo>
                  <a:lnTo>
                    <a:pt x="97" y="440"/>
                  </a:lnTo>
                  <a:lnTo>
                    <a:pt x="98" y="437"/>
                  </a:lnTo>
                  <a:lnTo>
                    <a:pt x="95" y="431"/>
                  </a:lnTo>
                  <a:lnTo>
                    <a:pt x="103" y="426"/>
                  </a:lnTo>
                  <a:lnTo>
                    <a:pt x="102" y="424"/>
                  </a:lnTo>
                  <a:lnTo>
                    <a:pt x="93" y="427"/>
                  </a:lnTo>
                  <a:lnTo>
                    <a:pt x="99" y="416"/>
                  </a:lnTo>
                  <a:lnTo>
                    <a:pt x="105" y="409"/>
                  </a:lnTo>
                  <a:lnTo>
                    <a:pt x="109" y="410"/>
                  </a:lnTo>
                  <a:lnTo>
                    <a:pt x="110" y="398"/>
                  </a:lnTo>
                  <a:lnTo>
                    <a:pt x="116" y="391"/>
                  </a:lnTo>
                  <a:lnTo>
                    <a:pt x="103" y="378"/>
                  </a:lnTo>
                  <a:lnTo>
                    <a:pt x="97" y="378"/>
                  </a:lnTo>
                  <a:lnTo>
                    <a:pt x="89" y="371"/>
                  </a:lnTo>
                  <a:lnTo>
                    <a:pt x="74" y="372"/>
                  </a:lnTo>
                  <a:lnTo>
                    <a:pt x="70" y="366"/>
                  </a:lnTo>
                  <a:lnTo>
                    <a:pt x="70" y="360"/>
                  </a:lnTo>
                  <a:lnTo>
                    <a:pt x="63" y="359"/>
                  </a:lnTo>
                  <a:lnTo>
                    <a:pt x="59" y="342"/>
                  </a:lnTo>
                  <a:lnTo>
                    <a:pt x="47" y="341"/>
                  </a:lnTo>
                  <a:lnTo>
                    <a:pt x="40" y="345"/>
                  </a:lnTo>
                  <a:lnTo>
                    <a:pt x="38" y="337"/>
                  </a:lnTo>
                  <a:lnTo>
                    <a:pt x="34" y="333"/>
                  </a:lnTo>
                  <a:lnTo>
                    <a:pt x="33" y="327"/>
                  </a:lnTo>
                  <a:lnTo>
                    <a:pt x="38" y="327"/>
                  </a:lnTo>
                  <a:lnTo>
                    <a:pt x="42" y="330"/>
                  </a:lnTo>
                  <a:lnTo>
                    <a:pt x="45" y="330"/>
                  </a:lnTo>
                  <a:lnTo>
                    <a:pt x="47" y="322"/>
                  </a:lnTo>
                  <a:lnTo>
                    <a:pt x="38" y="312"/>
                  </a:lnTo>
                  <a:lnTo>
                    <a:pt x="33" y="303"/>
                  </a:lnTo>
                  <a:lnTo>
                    <a:pt x="32" y="287"/>
                  </a:lnTo>
                  <a:lnTo>
                    <a:pt x="28" y="282"/>
                  </a:lnTo>
                  <a:lnTo>
                    <a:pt x="22" y="281"/>
                  </a:lnTo>
                  <a:lnTo>
                    <a:pt x="17" y="282"/>
                  </a:lnTo>
                  <a:lnTo>
                    <a:pt x="12" y="277"/>
                  </a:lnTo>
                  <a:lnTo>
                    <a:pt x="6" y="277"/>
                  </a:lnTo>
                  <a:lnTo>
                    <a:pt x="7" y="264"/>
                  </a:lnTo>
                  <a:lnTo>
                    <a:pt x="3" y="258"/>
                  </a:lnTo>
                  <a:lnTo>
                    <a:pt x="3" y="247"/>
                  </a:lnTo>
                  <a:lnTo>
                    <a:pt x="3" y="238"/>
                  </a:lnTo>
                  <a:lnTo>
                    <a:pt x="0" y="230"/>
                  </a:lnTo>
                  <a:lnTo>
                    <a:pt x="3" y="214"/>
                  </a:lnTo>
                  <a:lnTo>
                    <a:pt x="8" y="209"/>
                  </a:lnTo>
                  <a:lnTo>
                    <a:pt x="7" y="206"/>
                  </a:lnTo>
                  <a:lnTo>
                    <a:pt x="13" y="206"/>
                  </a:lnTo>
                  <a:lnTo>
                    <a:pt x="14" y="204"/>
                  </a:lnTo>
                  <a:lnTo>
                    <a:pt x="24" y="205"/>
                  </a:lnTo>
                  <a:lnTo>
                    <a:pt x="26" y="198"/>
                  </a:lnTo>
                  <a:lnTo>
                    <a:pt x="21" y="197"/>
                  </a:lnTo>
                  <a:lnTo>
                    <a:pt x="15" y="197"/>
                  </a:lnTo>
                  <a:lnTo>
                    <a:pt x="10" y="195"/>
                  </a:lnTo>
                  <a:lnTo>
                    <a:pt x="11" y="188"/>
                  </a:lnTo>
                  <a:lnTo>
                    <a:pt x="13" y="178"/>
                  </a:lnTo>
                  <a:lnTo>
                    <a:pt x="23" y="163"/>
                  </a:lnTo>
                  <a:lnTo>
                    <a:pt x="40" y="141"/>
                  </a:lnTo>
                  <a:lnTo>
                    <a:pt x="32" y="130"/>
                  </a:lnTo>
                  <a:lnTo>
                    <a:pt x="26" y="128"/>
                  </a:lnTo>
                  <a:lnTo>
                    <a:pt x="24" y="122"/>
                  </a:lnTo>
                  <a:lnTo>
                    <a:pt x="28" y="115"/>
                  </a:lnTo>
                  <a:lnTo>
                    <a:pt x="28" y="109"/>
                  </a:lnTo>
                  <a:lnTo>
                    <a:pt x="24" y="101"/>
                  </a:lnTo>
                  <a:lnTo>
                    <a:pt x="26" y="96"/>
                  </a:lnTo>
                  <a:lnTo>
                    <a:pt x="22" y="92"/>
                  </a:lnTo>
                  <a:lnTo>
                    <a:pt x="24" y="83"/>
                  </a:lnTo>
                  <a:lnTo>
                    <a:pt x="23" y="75"/>
                  </a:lnTo>
                  <a:lnTo>
                    <a:pt x="24" y="63"/>
                  </a:lnTo>
                  <a:lnTo>
                    <a:pt x="15" y="48"/>
                  </a:lnTo>
                  <a:lnTo>
                    <a:pt x="21" y="40"/>
                  </a:lnTo>
                  <a:lnTo>
                    <a:pt x="17" y="31"/>
                  </a:lnTo>
                  <a:lnTo>
                    <a:pt x="9" y="26"/>
                  </a:lnTo>
                  <a:lnTo>
                    <a:pt x="9" y="21"/>
                  </a:lnTo>
                  <a:lnTo>
                    <a:pt x="15" y="13"/>
                  </a:lnTo>
                  <a:lnTo>
                    <a:pt x="20" y="11"/>
                  </a:lnTo>
                  <a:lnTo>
                    <a:pt x="21" y="8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38" y="1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44" y="6"/>
                  </a:lnTo>
                  <a:lnTo>
                    <a:pt x="46" y="9"/>
                  </a:lnTo>
                  <a:lnTo>
                    <a:pt x="52" y="10"/>
                  </a:lnTo>
                  <a:lnTo>
                    <a:pt x="56" y="12"/>
                  </a:lnTo>
                  <a:lnTo>
                    <a:pt x="65" y="11"/>
                  </a:lnTo>
                  <a:lnTo>
                    <a:pt x="79" y="14"/>
                  </a:lnTo>
                  <a:lnTo>
                    <a:pt x="92" y="23"/>
                  </a:lnTo>
                  <a:lnTo>
                    <a:pt x="103" y="27"/>
                  </a:lnTo>
                  <a:lnTo>
                    <a:pt x="108" y="29"/>
                  </a:lnTo>
                  <a:lnTo>
                    <a:pt x="112" y="32"/>
                  </a:lnTo>
                  <a:lnTo>
                    <a:pt x="116" y="32"/>
                  </a:lnTo>
                  <a:lnTo>
                    <a:pt x="121" y="35"/>
                  </a:lnTo>
                  <a:lnTo>
                    <a:pt x="125" y="38"/>
                  </a:lnTo>
                  <a:lnTo>
                    <a:pt x="125" y="52"/>
                  </a:lnTo>
                  <a:lnTo>
                    <a:pt x="106" y="66"/>
                  </a:lnTo>
                  <a:lnTo>
                    <a:pt x="95" y="66"/>
                  </a:lnTo>
                  <a:lnTo>
                    <a:pt x="82" y="61"/>
                  </a:lnTo>
                  <a:lnTo>
                    <a:pt x="70" y="56"/>
                  </a:lnTo>
                  <a:lnTo>
                    <a:pt x="61" y="52"/>
                  </a:lnTo>
                  <a:lnTo>
                    <a:pt x="55" y="52"/>
                  </a:lnTo>
                  <a:lnTo>
                    <a:pt x="44" y="45"/>
                  </a:lnTo>
                  <a:lnTo>
                    <a:pt x="44" y="50"/>
                  </a:lnTo>
                  <a:lnTo>
                    <a:pt x="55" y="58"/>
                  </a:lnTo>
                  <a:lnTo>
                    <a:pt x="66" y="70"/>
                  </a:lnTo>
                  <a:lnTo>
                    <a:pt x="67" y="77"/>
                  </a:lnTo>
                  <a:lnTo>
                    <a:pt x="62" y="85"/>
                  </a:lnTo>
                  <a:lnTo>
                    <a:pt x="67" y="91"/>
                  </a:lnTo>
                  <a:lnTo>
                    <a:pt x="66" y="104"/>
                  </a:lnTo>
                  <a:lnTo>
                    <a:pt x="66" y="109"/>
                  </a:lnTo>
                  <a:lnTo>
                    <a:pt x="74" y="107"/>
                  </a:lnTo>
                  <a:lnTo>
                    <a:pt x="82" y="118"/>
                  </a:lnTo>
                  <a:lnTo>
                    <a:pt x="94" y="116"/>
                  </a:lnTo>
                  <a:lnTo>
                    <a:pt x="96" y="111"/>
                  </a:lnTo>
                  <a:lnTo>
                    <a:pt x="92" y="108"/>
                  </a:lnTo>
                  <a:lnTo>
                    <a:pt x="88" y="106"/>
                  </a:lnTo>
                  <a:lnTo>
                    <a:pt x="82" y="96"/>
                  </a:lnTo>
                  <a:lnTo>
                    <a:pt x="84" y="88"/>
                  </a:lnTo>
                  <a:lnTo>
                    <a:pt x="89" y="89"/>
                  </a:lnTo>
                  <a:lnTo>
                    <a:pt x="92" y="94"/>
                  </a:lnTo>
                  <a:lnTo>
                    <a:pt x="105" y="101"/>
                  </a:lnTo>
                  <a:lnTo>
                    <a:pt x="115" y="100"/>
                  </a:lnTo>
                  <a:lnTo>
                    <a:pt x="118" y="94"/>
                  </a:lnTo>
                  <a:lnTo>
                    <a:pt x="110" y="79"/>
                  </a:lnTo>
                  <a:lnTo>
                    <a:pt x="122" y="68"/>
                  </a:lnTo>
                  <a:lnTo>
                    <a:pt x="130" y="63"/>
                  </a:lnTo>
                  <a:lnTo>
                    <a:pt x="131" y="55"/>
                  </a:lnTo>
                  <a:lnTo>
                    <a:pt x="140" y="56"/>
                  </a:lnTo>
                  <a:lnTo>
                    <a:pt x="151" y="64"/>
                  </a:lnTo>
                  <a:lnTo>
                    <a:pt x="156" y="48"/>
                  </a:lnTo>
                  <a:lnTo>
                    <a:pt x="149" y="44"/>
                  </a:lnTo>
                  <a:lnTo>
                    <a:pt x="149" y="41"/>
                  </a:lnTo>
                  <a:lnTo>
                    <a:pt x="152" y="38"/>
                  </a:lnTo>
                  <a:lnTo>
                    <a:pt x="152" y="30"/>
                  </a:lnTo>
                  <a:lnTo>
                    <a:pt x="149" y="28"/>
                  </a:lnTo>
                  <a:lnTo>
                    <a:pt x="143" y="24"/>
                  </a:lnTo>
                  <a:lnTo>
                    <a:pt x="144" y="22"/>
                  </a:lnTo>
                  <a:lnTo>
                    <a:pt x="148" y="21"/>
                  </a:lnTo>
                  <a:lnTo>
                    <a:pt x="160" y="23"/>
                  </a:lnTo>
                  <a:lnTo>
                    <a:pt x="171" y="26"/>
                  </a:lnTo>
                  <a:lnTo>
                    <a:pt x="177" y="34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0" y="41"/>
                  </a:lnTo>
                  <a:lnTo>
                    <a:pt x="165" y="44"/>
                  </a:lnTo>
                  <a:lnTo>
                    <a:pt x="166" y="47"/>
                  </a:lnTo>
                  <a:lnTo>
                    <a:pt x="177" y="50"/>
                  </a:lnTo>
                  <a:lnTo>
                    <a:pt x="185" y="47"/>
                  </a:lnTo>
                  <a:lnTo>
                    <a:pt x="187" y="42"/>
                  </a:lnTo>
                  <a:lnTo>
                    <a:pt x="185" y="37"/>
                  </a:lnTo>
                  <a:lnTo>
                    <a:pt x="189" y="36"/>
                  </a:lnTo>
                  <a:lnTo>
                    <a:pt x="193" y="39"/>
                  </a:lnTo>
                  <a:lnTo>
                    <a:pt x="195" y="38"/>
                  </a:lnTo>
                  <a:lnTo>
                    <a:pt x="195" y="35"/>
                  </a:lnTo>
                  <a:lnTo>
                    <a:pt x="203" y="35"/>
                  </a:lnTo>
                  <a:lnTo>
                    <a:pt x="209" y="31"/>
                  </a:lnTo>
                  <a:lnTo>
                    <a:pt x="214" y="26"/>
                  </a:lnTo>
                  <a:lnTo>
                    <a:pt x="223" y="23"/>
                  </a:lnTo>
                  <a:lnTo>
                    <a:pt x="226" y="24"/>
                  </a:lnTo>
                  <a:lnTo>
                    <a:pt x="227" y="27"/>
                  </a:lnTo>
                  <a:lnTo>
                    <a:pt x="231" y="25"/>
                  </a:lnTo>
                  <a:lnTo>
                    <a:pt x="230" y="22"/>
                  </a:lnTo>
                  <a:lnTo>
                    <a:pt x="234" y="21"/>
                  </a:lnTo>
                  <a:lnTo>
                    <a:pt x="239" y="18"/>
                  </a:lnTo>
                  <a:lnTo>
                    <a:pt x="246" y="17"/>
                  </a:lnTo>
                  <a:lnTo>
                    <a:pt x="243" y="20"/>
                  </a:lnTo>
                  <a:lnTo>
                    <a:pt x="245" y="24"/>
                  </a:lnTo>
                  <a:lnTo>
                    <a:pt x="239" y="27"/>
                  </a:lnTo>
                  <a:lnTo>
                    <a:pt x="242" y="30"/>
                  </a:lnTo>
                  <a:lnTo>
                    <a:pt x="247" y="28"/>
                  </a:lnTo>
                  <a:lnTo>
                    <a:pt x="249" y="29"/>
                  </a:lnTo>
                  <a:lnTo>
                    <a:pt x="254" y="29"/>
                  </a:lnTo>
                  <a:lnTo>
                    <a:pt x="254" y="26"/>
                  </a:lnTo>
                  <a:lnTo>
                    <a:pt x="258" y="23"/>
                  </a:lnTo>
                  <a:lnTo>
                    <a:pt x="264" y="23"/>
                  </a:lnTo>
                  <a:lnTo>
                    <a:pt x="264" y="24"/>
                  </a:lnTo>
                  <a:lnTo>
                    <a:pt x="271" y="24"/>
                  </a:lnTo>
                  <a:lnTo>
                    <a:pt x="277" y="20"/>
                  </a:lnTo>
                  <a:lnTo>
                    <a:pt x="282" y="20"/>
                  </a:lnTo>
                  <a:lnTo>
                    <a:pt x="287" y="17"/>
                  </a:lnTo>
                  <a:lnTo>
                    <a:pt x="292" y="19"/>
                  </a:lnTo>
                  <a:lnTo>
                    <a:pt x="292" y="24"/>
                  </a:lnTo>
                  <a:lnTo>
                    <a:pt x="296" y="26"/>
                  </a:lnTo>
                  <a:lnTo>
                    <a:pt x="300" y="24"/>
                  </a:lnTo>
                  <a:lnTo>
                    <a:pt x="299" y="21"/>
                  </a:lnTo>
                  <a:lnTo>
                    <a:pt x="307" y="19"/>
                  </a:lnTo>
                  <a:lnTo>
                    <a:pt x="308" y="11"/>
                  </a:lnTo>
                  <a:lnTo>
                    <a:pt x="304" y="8"/>
                  </a:lnTo>
                  <a:lnTo>
                    <a:pt x="310" y="3"/>
                  </a:lnTo>
                  <a:lnTo>
                    <a:pt x="336" y="6"/>
                  </a:lnTo>
                  <a:lnTo>
                    <a:pt x="341" y="21"/>
                  </a:lnTo>
                  <a:lnTo>
                    <a:pt x="336" y="25"/>
                  </a:lnTo>
                  <a:lnTo>
                    <a:pt x="342" y="53"/>
                  </a:lnTo>
                  <a:lnTo>
                    <a:pt x="340" y="64"/>
                  </a:lnTo>
                  <a:lnTo>
                    <a:pt x="332" y="68"/>
                  </a:lnTo>
                  <a:lnTo>
                    <a:pt x="305" y="101"/>
                  </a:lnTo>
                  <a:lnTo>
                    <a:pt x="302" y="137"/>
                  </a:lnTo>
                  <a:lnTo>
                    <a:pt x="307" y="144"/>
                  </a:lnTo>
                  <a:lnTo>
                    <a:pt x="301" y="171"/>
                  </a:lnTo>
                  <a:lnTo>
                    <a:pt x="297" y="207"/>
                  </a:lnTo>
                  <a:lnTo>
                    <a:pt x="300" y="226"/>
                  </a:lnTo>
                  <a:lnTo>
                    <a:pt x="301" y="252"/>
                  </a:lnTo>
                  <a:lnTo>
                    <a:pt x="297" y="268"/>
                  </a:lnTo>
                  <a:lnTo>
                    <a:pt x="288" y="273"/>
                  </a:lnTo>
                  <a:lnTo>
                    <a:pt x="284" y="285"/>
                  </a:lnTo>
                  <a:lnTo>
                    <a:pt x="292" y="293"/>
                  </a:lnTo>
                  <a:lnTo>
                    <a:pt x="278" y="323"/>
                  </a:lnTo>
                  <a:lnTo>
                    <a:pt x="276" y="335"/>
                  </a:lnTo>
                  <a:lnTo>
                    <a:pt x="291" y="351"/>
                  </a:lnTo>
                  <a:lnTo>
                    <a:pt x="300" y="36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3" name="Freeform 386"/>
            <p:cNvSpPr>
              <a:spLocks/>
            </p:cNvSpPr>
            <p:nvPr/>
          </p:nvSpPr>
          <p:spPr bwMode="gray">
            <a:xfrm>
              <a:off x="2732" y="2564"/>
              <a:ext cx="193" cy="159"/>
            </a:xfrm>
            <a:custGeom>
              <a:avLst/>
              <a:gdLst>
                <a:gd name="T0" fmla="*/ 2147483647 w 148"/>
                <a:gd name="T1" fmla="*/ 0 h 122"/>
                <a:gd name="T2" fmla="*/ 2147483647 w 148"/>
                <a:gd name="T3" fmla="*/ 2147483647 h 122"/>
                <a:gd name="T4" fmla="*/ 2147483647 w 148"/>
                <a:gd name="T5" fmla="*/ 2147483647 h 122"/>
                <a:gd name="T6" fmla="*/ 2147483647 w 148"/>
                <a:gd name="T7" fmla="*/ 2147483647 h 122"/>
                <a:gd name="T8" fmla="*/ 2147483647 w 148"/>
                <a:gd name="T9" fmla="*/ 2147483647 h 122"/>
                <a:gd name="T10" fmla="*/ 2147483647 w 148"/>
                <a:gd name="T11" fmla="*/ 2147483647 h 122"/>
                <a:gd name="T12" fmla="*/ 2147483647 w 148"/>
                <a:gd name="T13" fmla="*/ 2147483647 h 122"/>
                <a:gd name="T14" fmla="*/ 2147483647 w 148"/>
                <a:gd name="T15" fmla="*/ 2147483647 h 122"/>
                <a:gd name="T16" fmla="*/ 2147483647 w 148"/>
                <a:gd name="T17" fmla="*/ 2147483647 h 122"/>
                <a:gd name="T18" fmla="*/ 2147483647 w 148"/>
                <a:gd name="T19" fmla="*/ 2147483647 h 122"/>
                <a:gd name="T20" fmla="*/ 2147483647 w 148"/>
                <a:gd name="T21" fmla="*/ 2147483647 h 122"/>
                <a:gd name="T22" fmla="*/ 2147483647 w 148"/>
                <a:gd name="T23" fmla="*/ 2147483647 h 122"/>
                <a:gd name="T24" fmla="*/ 2147483647 w 148"/>
                <a:gd name="T25" fmla="*/ 2147483647 h 122"/>
                <a:gd name="T26" fmla="*/ 2147483647 w 148"/>
                <a:gd name="T27" fmla="*/ 2147483647 h 122"/>
                <a:gd name="T28" fmla="*/ 2147483647 w 148"/>
                <a:gd name="T29" fmla="*/ 2147483647 h 122"/>
                <a:gd name="T30" fmla="*/ 2147483647 w 148"/>
                <a:gd name="T31" fmla="*/ 2147483647 h 122"/>
                <a:gd name="T32" fmla="*/ 2147483647 w 148"/>
                <a:gd name="T33" fmla="*/ 2147483647 h 122"/>
                <a:gd name="T34" fmla="*/ 2147483647 w 148"/>
                <a:gd name="T35" fmla="*/ 2147483647 h 122"/>
                <a:gd name="T36" fmla="*/ 2147483647 w 148"/>
                <a:gd name="T37" fmla="*/ 2147483647 h 122"/>
                <a:gd name="T38" fmla="*/ 2147483647 w 148"/>
                <a:gd name="T39" fmla="*/ 2147483647 h 122"/>
                <a:gd name="T40" fmla="*/ 2147483647 w 148"/>
                <a:gd name="T41" fmla="*/ 2147483647 h 122"/>
                <a:gd name="T42" fmla="*/ 2147483647 w 148"/>
                <a:gd name="T43" fmla="*/ 2147483647 h 122"/>
                <a:gd name="T44" fmla="*/ 2147483647 w 148"/>
                <a:gd name="T45" fmla="*/ 2147483647 h 122"/>
                <a:gd name="T46" fmla="*/ 2147483647 w 148"/>
                <a:gd name="T47" fmla="*/ 2147483647 h 122"/>
                <a:gd name="T48" fmla="*/ 0 w 148"/>
                <a:gd name="T49" fmla="*/ 2147483647 h 122"/>
                <a:gd name="T50" fmla="*/ 0 w 148"/>
                <a:gd name="T51" fmla="*/ 2147483647 h 122"/>
                <a:gd name="T52" fmla="*/ 2147483647 w 148"/>
                <a:gd name="T53" fmla="*/ 2147483647 h 122"/>
                <a:gd name="T54" fmla="*/ 2147483647 w 148"/>
                <a:gd name="T55" fmla="*/ 2147483647 h 122"/>
                <a:gd name="T56" fmla="*/ 2147483647 w 148"/>
                <a:gd name="T57" fmla="*/ 2147483647 h 122"/>
                <a:gd name="T58" fmla="*/ 2147483647 w 148"/>
                <a:gd name="T59" fmla="*/ 2147483647 h 122"/>
                <a:gd name="T60" fmla="*/ 2147483647 w 148"/>
                <a:gd name="T61" fmla="*/ 2147483647 h 122"/>
                <a:gd name="T62" fmla="*/ 2147483647 w 148"/>
                <a:gd name="T63" fmla="*/ 0 h 12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48"/>
                <a:gd name="T97" fmla="*/ 0 h 122"/>
                <a:gd name="T98" fmla="*/ 148 w 148"/>
                <a:gd name="T99" fmla="*/ 122 h 12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48" h="122">
                  <a:moveTo>
                    <a:pt x="110" y="0"/>
                  </a:moveTo>
                  <a:lnTo>
                    <a:pt x="136" y="7"/>
                  </a:lnTo>
                  <a:lnTo>
                    <a:pt x="140" y="23"/>
                  </a:lnTo>
                  <a:lnTo>
                    <a:pt x="148" y="34"/>
                  </a:lnTo>
                  <a:lnTo>
                    <a:pt x="143" y="42"/>
                  </a:lnTo>
                  <a:lnTo>
                    <a:pt x="142" y="71"/>
                  </a:lnTo>
                  <a:lnTo>
                    <a:pt x="126" y="91"/>
                  </a:lnTo>
                  <a:lnTo>
                    <a:pt x="124" y="104"/>
                  </a:lnTo>
                  <a:lnTo>
                    <a:pt x="110" y="109"/>
                  </a:lnTo>
                  <a:lnTo>
                    <a:pt x="93" y="106"/>
                  </a:lnTo>
                  <a:lnTo>
                    <a:pt x="88" y="112"/>
                  </a:lnTo>
                  <a:lnTo>
                    <a:pt x="81" y="114"/>
                  </a:lnTo>
                  <a:lnTo>
                    <a:pt x="74" y="111"/>
                  </a:lnTo>
                  <a:lnTo>
                    <a:pt x="64" y="111"/>
                  </a:lnTo>
                  <a:lnTo>
                    <a:pt x="57" y="103"/>
                  </a:lnTo>
                  <a:lnTo>
                    <a:pt x="43" y="101"/>
                  </a:lnTo>
                  <a:lnTo>
                    <a:pt x="36" y="107"/>
                  </a:lnTo>
                  <a:lnTo>
                    <a:pt x="32" y="120"/>
                  </a:lnTo>
                  <a:lnTo>
                    <a:pt x="28" y="121"/>
                  </a:lnTo>
                  <a:lnTo>
                    <a:pt x="21" y="122"/>
                  </a:lnTo>
                  <a:lnTo>
                    <a:pt x="19" y="118"/>
                  </a:lnTo>
                  <a:lnTo>
                    <a:pt x="11" y="111"/>
                  </a:lnTo>
                  <a:lnTo>
                    <a:pt x="10" y="104"/>
                  </a:lnTo>
                  <a:lnTo>
                    <a:pt x="5" y="104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15" y="91"/>
                  </a:lnTo>
                  <a:lnTo>
                    <a:pt x="20" y="89"/>
                  </a:lnTo>
                  <a:lnTo>
                    <a:pt x="30" y="87"/>
                  </a:lnTo>
                  <a:lnTo>
                    <a:pt x="42" y="47"/>
                  </a:lnTo>
                  <a:lnTo>
                    <a:pt x="52" y="4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4" name="Freeform 387"/>
            <p:cNvSpPr>
              <a:spLocks/>
            </p:cNvSpPr>
            <p:nvPr/>
          </p:nvSpPr>
          <p:spPr bwMode="gray">
            <a:xfrm>
              <a:off x="2526" y="2655"/>
              <a:ext cx="68" cy="65"/>
            </a:xfrm>
            <a:custGeom>
              <a:avLst/>
              <a:gdLst>
                <a:gd name="T0" fmla="*/ 2147483647 w 52"/>
                <a:gd name="T1" fmla="*/ 2147483647 h 50"/>
                <a:gd name="T2" fmla="*/ 2147483647 w 52"/>
                <a:gd name="T3" fmla="*/ 2147483647 h 50"/>
                <a:gd name="T4" fmla="*/ 2147483647 w 52"/>
                <a:gd name="T5" fmla="*/ 2147483647 h 50"/>
                <a:gd name="T6" fmla="*/ 2147483647 w 52"/>
                <a:gd name="T7" fmla="*/ 2147483647 h 50"/>
                <a:gd name="T8" fmla="*/ 2147483647 w 52"/>
                <a:gd name="T9" fmla="*/ 2147483647 h 50"/>
                <a:gd name="T10" fmla="*/ 2147483647 w 52"/>
                <a:gd name="T11" fmla="*/ 2147483647 h 50"/>
                <a:gd name="T12" fmla="*/ 2147483647 w 52"/>
                <a:gd name="T13" fmla="*/ 2147483647 h 50"/>
                <a:gd name="T14" fmla="*/ 2147483647 w 52"/>
                <a:gd name="T15" fmla="*/ 2147483647 h 50"/>
                <a:gd name="T16" fmla="*/ 2147483647 w 52"/>
                <a:gd name="T17" fmla="*/ 2147483647 h 50"/>
                <a:gd name="T18" fmla="*/ 0 w 52"/>
                <a:gd name="T19" fmla="*/ 2147483647 h 50"/>
                <a:gd name="T20" fmla="*/ 2147483647 w 52"/>
                <a:gd name="T21" fmla="*/ 2147483647 h 50"/>
                <a:gd name="T22" fmla="*/ 2147483647 w 52"/>
                <a:gd name="T23" fmla="*/ 2147483647 h 50"/>
                <a:gd name="T24" fmla="*/ 2147483647 w 52"/>
                <a:gd name="T25" fmla="*/ 0 h 50"/>
                <a:gd name="T26" fmla="*/ 2147483647 w 52"/>
                <a:gd name="T27" fmla="*/ 2147483647 h 50"/>
                <a:gd name="T28" fmla="*/ 2147483647 w 52"/>
                <a:gd name="T29" fmla="*/ 2147483647 h 50"/>
                <a:gd name="T30" fmla="*/ 2147483647 w 52"/>
                <a:gd name="T31" fmla="*/ 2147483647 h 50"/>
                <a:gd name="T32" fmla="*/ 2147483647 w 52"/>
                <a:gd name="T33" fmla="*/ 2147483647 h 50"/>
                <a:gd name="T34" fmla="*/ 2147483647 w 52"/>
                <a:gd name="T35" fmla="*/ 2147483647 h 50"/>
                <a:gd name="T36" fmla="*/ 2147483647 w 52"/>
                <a:gd name="T37" fmla="*/ 2147483647 h 50"/>
                <a:gd name="T38" fmla="*/ 2147483647 w 52"/>
                <a:gd name="T39" fmla="*/ 2147483647 h 50"/>
                <a:gd name="T40" fmla="*/ 2147483647 w 52"/>
                <a:gd name="T41" fmla="*/ 2147483647 h 50"/>
                <a:gd name="T42" fmla="*/ 2147483647 w 52"/>
                <a:gd name="T43" fmla="*/ 2147483647 h 50"/>
                <a:gd name="T44" fmla="*/ 2147483647 w 52"/>
                <a:gd name="T45" fmla="*/ 2147483647 h 50"/>
                <a:gd name="T46" fmla="*/ 2147483647 w 52"/>
                <a:gd name="T47" fmla="*/ 2147483647 h 50"/>
                <a:gd name="T48" fmla="*/ 2147483647 w 52"/>
                <a:gd name="T49" fmla="*/ 2147483647 h 50"/>
                <a:gd name="T50" fmla="*/ 2147483647 w 52"/>
                <a:gd name="T51" fmla="*/ 2147483647 h 50"/>
                <a:gd name="T52" fmla="*/ 2147483647 w 52"/>
                <a:gd name="T53" fmla="*/ 2147483647 h 50"/>
                <a:gd name="T54" fmla="*/ 2147483647 w 52"/>
                <a:gd name="T55" fmla="*/ 2147483647 h 5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2"/>
                <a:gd name="T85" fmla="*/ 0 h 50"/>
                <a:gd name="T86" fmla="*/ 52 w 52"/>
                <a:gd name="T87" fmla="*/ 50 h 5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2" h="50">
                  <a:moveTo>
                    <a:pt x="2" y="46"/>
                  </a:moveTo>
                  <a:lnTo>
                    <a:pt x="3" y="41"/>
                  </a:lnTo>
                  <a:lnTo>
                    <a:pt x="18" y="39"/>
                  </a:lnTo>
                  <a:lnTo>
                    <a:pt x="28" y="42"/>
                  </a:lnTo>
                  <a:lnTo>
                    <a:pt x="31" y="39"/>
                  </a:lnTo>
                  <a:lnTo>
                    <a:pt x="28" y="34"/>
                  </a:lnTo>
                  <a:lnTo>
                    <a:pt x="20" y="32"/>
                  </a:lnTo>
                  <a:lnTo>
                    <a:pt x="3" y="34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3" y="16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5"/>
                  </a:lnTo>
                  <a:lnTo>
                    <a:pt x="31" y="7"/>
                  </a:lnTo>
                  <a:lnTo>
                    <a:pt x="35" y="13"/>
                  </a:lnTo>
                  <a:lnTo>
                    <a:pt x="44" y="22"/>
                  </a:lnTo>
                  <a:lnTo>
                    <a:pt x="46" y="38"/>
                  </a:lnTo>
                  <a:lnTo>
                    <a:pt x="52" y="43"/>
                  </a:lnTo>
                  <a:lnTo>
                    <a:pt x="52" y="50"/>
                  </a:lnTo>
                  <a:lnTo>
                    <a:pt x="39" y="47"/>
                  </a:lnTo>
                  <a:lnTo>
                    <a:pt x="30" y="47"/>
                  </a:lnTo>
                  <a:lnTo>
                    <a:pt x="16" y="46"/>
                  </a:lnTo>
                  <a:lnTo>
                    <a:pt x="5" y="50"/>
                  </a:lnTo>
                  <a:lnTo>
                    <a:pt x="2" y="4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5" name="Freeform 388"/>
            <p:cNvSpPr>
              <a:spLocks/>
            </p:cNvSpPr>
            <p:nvPr/>
          </p:nvSpPr>
          <p:spPr bwMode="gray">
            <a:xfrm>
              <a:off x="2583" y="2546"/>
              <a:ext cx="204" cy="202"/>
            </a:xfrm>
            <a:custGeom>
              <a:avLst/>
              <a:gdLst>
                <a:gd name="T0" fmla="*/ 2147483647 w 156"/>
                <a:gd name="T1" fmla="*/ 0 h 155"/>
                <a:gd name="T2" fmla="*/ 2147483647 w 156"/>
                <a:gd name="T3" fmla="*/ 2147483647 h 155"/>
                <a:gd name="T4" fmla="*/ 2147483647 w 156"/>
                <a:gd name="T5" fmla="*/ 2147483647 h 155"/>
                <a:gd name="T6" fmla="*/ 2147483647 w 156"/>
                <a:gd name="T7" fmla="*/ 2147483647 h 155"/>
                <a:gd name="T8" fmla="*/ 2147483647 w 156"/>
                <a:gd name="T9" fmla="*/ 2147483647 h 155"/>
                <a:gd name="T10" fmla="*/ 2147483647 w 156"/>
                <a:gd name="T11" fmla="*/ 2147483647 h 155"/>
                <a:gd name="T12" fmla="*/ 2147483647 w 156"/>
                <a:gd name="T13" fmla="*/ 2147483647 h 155"/>
                <a:gd name="T14" fmla="*/ 2147483647 w 156"/>
                <a:gd name="T15" fmla="*/ 2147483647 h 155"/>
                <a:gd name="T16" fmla="*/ 2147483647 w 156"/>
                <a:gd name="T17" fmla="*/ 2147483647 h 155"/>
                <a:gd name="T18" fmla="*/ 2147483647 w 156"/>
                <a:gd name="T19" fmla="*/ 2147483647 h 155"/>
                <a:gd name="T20" fmla="*/ 2147483647 w 156"/>
                <a:gd name="T21" fmla="*/ 2147483647 h 155"/>
                <a:gd name="T22" fmla="*/ 2147483647 w 156"/>
                <a:gd name="T23" fmla="*/ 2147483647 h 155"/>
                <a:gd name="T24" fmla="*/ 2147483647 w 156"/>
                <a:gd name="T25" fmla="*/ 2147483647 h 155"/>
                <a:gd name="T26" fmla="*/ 2147483647 w 156"/>
                <a:gd name="T27" fmla="*/ 2147483647 h 155"/>
                <a:gd name="T28" fmla="*/ 2147483647 w 156"/>
                <a:gd name="T29" fmla="*/ 2147483647 h 155"/>
                <a:gd name="T30" fmla="*/ 2147483647 w 156"/>
                <a:gd name="T31" fmla="*/ 2147483647 h 155"/>
                <a:gd name="T32" fmla="*/ 2147483647 w 156"/>
                <a:gd name="T33" fmla="*/ 2147483647 h 155"/>
                <a:gd name="T34" fmla="*/ 2147483647 w 156"/>
                <a:gd name="T35" fmla="*/ 2147483647 h 155"/>
                <a:gd name="T36" fmla="*/ 2147483647 w 156"/>
                <a:gd name="T37" fmla="*/ 2147483647 h 155"/>
                <a:gd name="T38" fmla="*/ 2147483647 w 156"/>
                <a:gd name="T39" fmla="*/ 2147483647 h 155"/>
                <a:gd name="T40" fmla="*/ 2147483647 w 156"/>
                <a:gd name="T41" fmla="*/ 2147483647 h 155"/>
                <a:gd name="T42" fmla="*/ 2147483647 w 156"/>
                <a:gd name="T43" fmla="*/ 2147483647 h 155"/>
                <a:gd name="T44" fmla="*/ 2147483647 w 156"/>
                <a:gd name="T45" fmla="*/ 2147483647 h 155"/>
                <a:gd name="T46" fmla="*/ 2147483647 w 156"/>
                <a:gd name="T47" fmla="*/ 2147483647 h 155"/>
                <a:gd name="T48" fmla="*/ 2147483647 w 156"/>
                <a:gd name="T49" fmla="*/ 2147483647 h 155"/>
                <a:gd name="T50" fmla="*/ 2147483647 w 156"/>
                <a:gd name="T51" fmla="*/ 2147483647 h 155"/>
                <a:gd name="T52" fmla="*/ 2147483647 w 156"/>
                <a:gd name="T53" fmla="*/ 2147483647 h 155"/>
                <a:gd name="T54" fmla="*/ 2147483647 w 156"/>
                <a:gd name="T55" fmla="*/ 2147483647 h 155"/>
                <a:gd name="T56" fmla="*/ 2147483647 w 156"/>
                <a:gd name="T57" fmla="*/ 2147483647 h 155"/>
                <a:gd name="T58" fmla="*/ 2147483647 w 156"/>
                <a:gd name="T59" fmla="*/ 2147483647 h 155"/>
                <a:gd name="T60" fmla="*/ 2147483647 w 156"/>
                <a:gd name="T61" fmla="*/ 2147483647 h 155"/>
                <a:gd name="T62" fmla="*/ 2147483647 w 156"/>
                <a:gd name="T63" fmla="*/ 2147483647 h 155"/>
                <a:gd name="T64" fmla="*/ 2147483647 w 156"/>
                <a:gd name="T65" fmla="*/ 2147483647 h 155"/>
                <a:gd name="T66" fmla="*/ 2147483647 w 156"/>
                <a:gd name="T67" fmla="*/ 2147483647 h 155"/>
                <a:gd name="T68" fmla="*/ 0 w 156"/>
                <a:gd name="T69" fmla="*/ 2147483647 h 155"/>
                <a:gd name="T70" fmla="*/ 2147483647 w 156"/>
                <a:gd name="T71" fmla="*/ 2147483647 h 155"/>
                <a:gd name="T72" fmla="*/ 2147483647 w 156"/>
                <a:gd name="T73" fmla="*/ 2147483647 h 155"/>
                <a:gd name="T74" fmla="*/ 2147483647 w 156"/>
                <a:gd name="T75" fmla="*/ 2147483647 h 155"/>
                <a:gd name="T76" fmla="*/ 2147483647 w 156"/>
                <a:gd name="T77" fmla="*/ 2147483647 h 155"/>
                <a:gd name="T78" fmla="*/ 2147483647 w 156"/>
                <a:gd name="T79" fmla="*/ 2147483647 h 155"/>
                <a:gd name="T80" fmla="*/ 2147483647 w 156"/>
                <a:gd name="T81" fmla="*/ 2147483647 h 155"/>
                <a:gd name="T82" fmla="*/ 2147483647 w 156"/>
                <a:gd name="T83" fmla="*/ 2147483647 h 155"/>
                <a:gd name="T84" fmla="*/ 2147483647 w 156"/>
                <a:gd name="T85" fmla="*/ 2147483647 h 155"/>
                <a:gd name="T86" fmla="*/ 2147483647 w 156"/>
                <a:gd name="T87" fmla="*/ 2147483647 h 155"/>
                <a:gd name="T88" fmla="*/ 2147483647 w 156"/>
                <a:gd name="T89" fmla="*/ 0 h 1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56"/>
                <a:gd name="T136" fmla="*/ 0 h 155"/>
                <a:gd name="T137" fmla="*/ 156 w 156"/>
                <a:gd name="T138" fmla="*/ 155 h 1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56" h="155">
                  <a:moveTo>
                    <a:pt x="70" y="0"/>
                  </a:moveTo>
                  <a:lnTo>
                    <a:pt x="124" y="43"/>
                  </a:lnTo>
                  <a:lnTo>
                    <a:pt x="128" y="51"/>
                  </a:lnTo>
                  <a:lnTo>
                    <a:pt x="135" y="50"/>
                  </a:lnTo>
                  <a:lnTo>
                    <a:pt x="139" y="52"/>
                  </a:lnTo>
                  <a:lnTo>
                    <a:pt x="140" y="57"/>
                  </a:lnTo>
                  <a:lnTo>
                    <a:pt x="140" y="62"/>
                  </a:lnTo>
                  <a:lnTo>
                    <a:pt x="156" y="61"/>
                  </a:lnTo>
                  <a:lnTo>
                    <a:pt x="144" y="101"/>
                  </a:lnTo>
                  <a:lnTo>
                    <a:pt x="134" y="103"/>
                  </a:lnTo>
                  <a:lnTo>
                    <a:pt x="129" y="105"/>
                  </a:lnTo>
                  <a:lnTo>
                    <a:pt x="114" y="106"/>
                  </a:lnTo>
                  <a:lnTo>
                    <a:pt x="111" y="103"/>
                  </a:lnTo>
                  <a:lnTo>
                    <a:pt x="101" y="104"/>
                  </a:lnTo>
                  <a:lnTo>
                    <a:pt x="97" y="110"/>
                  </a:lnTo>
                  <a:lnTo>
                    <a:pt x="92" y="110"/>
                  </a:lnTo>
                  <a:lnTo>
                    <a:pt x="84" y="123"/>
                  </a:lnTo>
                  <a:lnTo>
                    <a:pt x="77" y="121"/>
                  </a:lnTo>
                  <a:lnTo>
                    <a:pt x="76" y="125"/>
                  </a:lnTo>
                  <a:lnTo>
                    <a:pt x="67" y="134"/>
                  </a:lnTo>
                  <a:lnTo>
                    <a:pt x="68" y="139"/>
                  </a:lnTo>
                  <a:lnTo>
                    <a:pt x="65" y="141"/>
                  </a:lnTo>
                  <a:lnTo>
                    <a:pt x="63" y="153"/>
                  </a:lnTo>
                  <a:lnTo>
                    <a:pt x="57" y="153"/>
                  </a:lnTo>
                  <a:lnTo>
                    <a:pt x="52" y="148"/>
                  </a:lnTo>
                  <a:lnTo>
                    <a:pt x="47" y="153"/>
                  </a:lnTo>
                  <a:lnTo>
                    <a:pt x="38" y="155"/>
                  </a:lnTo>
                  <a:lnTo>
                    <a:pt x="32" y="140"/>
                  </a:lnTo>
                  <a:lnTo>
                    <a:pt x="27" y="135"/>
                  </a:lnTo>
                  <a:lnTo>
                    <a:pt x="25" y="138"/>
                  </a:lnTo>
                  <a:lnTo>
                    <a:pt x="18" y="139"/>
                  </a:lnTo>
                  <a:lnTo>
                    <a:pt x="8" y="134"/>
                  </a:lnTo>
                  <a:lnTo>
                    <a:pt x="8" y="127"/>
                  </a:lnTo>
                  <a:lnTo>
                    <a:pt x="2" y="122"/>
                  </a:lnTo>
                  <a:lnTo>
                    <a:pt x="0" y="106"/>
                  </a:lnTo>
                  <a:lnTo>
                    <a:pt x="2" y="99"/>
                  </a:lnTo>
                  <a:lnTo>
                    <a:pt x="6" y="98"/>
                  </a:lnTo>
                  <a:lnTo>
                    <a:pt x="10" y="103"/>
                  </a:lnTo>
                  <a:lnTo>
                    <a:pt x="15" y="99"/>
                  </a:lnTo>
                  <a:lnTo>
                    <a:pt x="22" y="100"/>
                  </a:lnTo>
                  <a:lnTo>
                    <a:pt x="26" y="97"/>
                  </a:lnTo>
                  <a:lnTo>
                    <a:pt x="28" y="99"/>
                  </a:lnTo>
                  <a:lnTo>
                    <a:pt x="61" y="98"/>
                  </a:lnTo>
                  <a:lnTo>
                    <a:pt x="50" y="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6" name="Freeform 389"/>
            <p:cNvSpPr>
              <a:spLocks/>
            </p:cNvSpPr>
            <p:nvPr/>
          </p:nvSpPr>
          <p:spPr bwMode="gray">
            <a:xfrm>
              <a:off x="2665" y="2680"/>
              <a:ext cx="95" cy="77"/>
            </a:xfrm>
            <a:custGeom>
              <a:avLst/>
              <a:gdLst>
                <a:gd name="T0" fmla="*/ 2147483647 w 73"/>
                <a:gd name="T1" fmla="*/ 2147483647 h 59"/>
                <a:gd name="T2" fmla="*/ 2147483647 w 73"/>
                <a:gd name="T3" fmla="*/ 2147483647 h 59"/>
                <a:gd name="T4" fmla="*/ 2147483647 w 73"/>
                <a:gd name="T5" fmla="*/ 2147483647 h 59"/>
                <a:gd name="T6" fmla="*/ 2147483647 w 73"/>
                <a:gd name="T7" fmla="*/ 2147483647 h 59"/>
                <a:gd name="T8" fmla="*/ 2147483647 w 73"/>
                <a:gd name="T9" fmla="*/ 2147483647 h 59"/>
                <a:gd name="T10" fmla="*/ 2147483647 w 73"/>
                <a:gd name="T11" fmla="*/ 2147483647 h 59"/>
                <a:gd name="T12" fmla="*/ 2147483647 w 73"/>
                <a:gd name="T13" fmla="*/ 2147483647 h 59"/>
                <a:gd name="T14" fmla="*/ 2147483647 w 73"/>
                <a:gd name="T15" fmla="*/ 2147483647 h 59"/>
                <a:gd name="T16" fmla="*/ 2147483647 w 73"/>
                <a:gd name="T17" fmla="*/ 2147483647 h 59"/>
                <a:gd name="T18" fmla="*/ 2147483647 w 73"/>
                <a:gd name="T19" fmla="*/ 2147483647 h 59"/>
                <a:gd name="T20" fmla="*/ 2147483647 w 73"/>
                <a:gd name="T21" fmla="*/ 2147483647 h 59"/>
                <a:gd name="T22" fmla="*/ 2147483647 w 73"/>
                <a:gd name="T23" fmla="*/ 2147483647 h 59"/>
                <a:gd name="T24" fmla="*/ 2147483647 w 73"/>
                <a:gd name="T25" fmla="*/ 2147483647 h 59"/>
                <a:gd name="T26" fmla="*/ 2147483647 w 73"/>
                <a:gd name="T27" fmla="*/ 2147483647 h 59"/>
                <a:gd name="T28" fmla="*/ 2147483647 w 73"/>
                <a:gd name="T29" fmla="*/ 2147483647 h 59"/>
                <a:gd name="T30" fmla="*/ 0 w 73"/>
                <a:gd name="T31" fmla="*/ 2147483647 h 59"/>
                <a:gd name="T32" fmla="*/ 2147483647 w 73"/>
                <a:gd name="T33" fmla="*/ 2147483647 h 59"/>
                <a:gd name="T34" fmla="*/ 2147483647 w 73"/>
                <a:gd name="T35" fmla="*/ 2147483647 h 59"/>
                <a:gd name="T36" fmla="*/ 2147483647 w 73"/>
                <a:gd name="T37" fmla="*/ 2147483647 h 59"/>
                <a:gd name="T38" fmla="*/ 2147483647 w 73"/>
                <a:gd name="T39" fmla="*/ 2147483647 h 59"/>
                <a:gd name="T40" fmla="*/ 2147483647 w 73"/>
                <a:gd name="T41" fmla="*/ 2147483647 h 59"/>
                <a:gd name="T42" fmla="*/ 2147483647 w 73"/>
                <a:gd name="T43" fmla="*/ 2147483647 h 59"/>
                <a:gd name="T44" fmla="*/ 2147483647 w 73"/>
                <a:gd name="T45" fmla="*/ 2147483647 h 59"/>
                <a:gd name="T46" fmla="*/ 2147483647 w 73"/>
                <a:gd name="T47" fmla="*/ 2147483647 h 59"/>
                <a:gd name="T48" fmla="*/ 2147483647 w 73"/>
                <a:gd name="T49" fmla="*/ 2147483647 h 59"/>
                <a:gd name="T50" fmla="*/ 2147483647 w 73"/>
                <a:gd name="T51" fmla="*/ 0 h 59"/>
                <a:gd name="T52" fmla="*/ 2147483647 w 73"/>
                <a:gd name="T53" fmla="*/ 2147483647 h 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3"/>
                <a:gd name="T82" fmla="*/ 0 h 59"/>
                <a:gd name="T83" fmla="*/ 73 w 73"/>
                <a:gd name="T84" fmla="*/ 59 h 5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3" h="59">
                  <a:moveTo>
                    <a:pt x="51" y="3"/>
                  </a:moveTo>
                  <a:lnTo>
                    <a:pt x="51" y="10"/>
                  </a:lnTo>
                  <a:lnTo>
                    <a:pt x="56" y="15"/>
                  </a:lnTo>
                  <a:lnTo>
                    <a:pt x="61" y="15"/>
                  </a:lnTo>
                  <a:lnTo>
                    <a:pt x="62" y="22"/>
                  </a:lnTo>
                  <a:lnTo>
                    <a:pt x="70" y="29"/>
                  </a:lnTo>
                  <a:lnTo>
                    <a:pt x="73" y="35"/>
                  </a:lnTo>
                  <a:lnTo>
                    <a:pt x="57" y="45"/>
                  </a:lnTo>
                  <a:lnTo>
                    <a:pt x="44" y="40"/>
                  </a:lnTo>
                  <a:lnTo>
                    <a:pt x="40" y="41"/>
                  </a:lnTo>
                  <a:lnTo>
                    <a:pt x="33" y="38"/>
                  </a:lnTo>
                  <a:lnTo>
                    <a:pt x="27" y="40"/>
                  </a:lnTo>
                  <a:lnTo>
                    <a:pt x="23" y="53"/>
                  </a:lnTo>
                  <a:lnTo>
                    <a:pt x="13" y="53"/>
                  </a:lnTo>
                  <a:lnTo>
                    <a:pt x="7" y="59"/>
                  </a:lnTo>
                  <a:lnTo>
                    <a:pt x="0" y="50"/>
                  </a:lnTo>
                  <a:lnTo>
                    <a:pt x="2" y="38"/>
                  </a:lnTo>
                  <a:lnTo>
                    <a:pt x="5" y="36"/>
                  </a:lnTo>
                  <a:lnTo>
                    <a:pt x="4" y="31"/>
                  </a:lnTo>
                  <a:lnTo>
                    <a:pt x="13" y="22"/>
                  </a:lnTo>
                  <a:lnTo>
                    <a:pt x="14" y="18"/>
                  </a:lnTo>
                  <a:lnTo>
                    <a:pt x="21" y="20"/>
                  </a:lnTo>
                  <a:lnTo>
                    <a:pt x="29" y="7"/>
                  </a:lnTo>
                  <a:lnTo>
                    <a:pt x="34" y="7"/>
                  </a:lnTo>
                  <a:lnTo>
                    <a:pt x="38" y="1"/>
                  </a:lnTo>
                  <a:lnTo>
                    <a:pt x="48" y="0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7" name="Freeform 390"/>
            <p:cNvSpPr>
              <a:spLocks/>
            </p:cNvSpPr>
            <p:nvPr/>
          </p:nvSpPr>
          <p:spPr bwMode="gray">
            <a:xfrm>
              <a:off x="2590" y="2382"/>
              <a:ext cx="125" cy="118"/>
            </a:xfrm>
            <a:custGeom>
              <a:avLst/>
              <a:gdLst>
                <a:gd name="T0" fmla="*/ 0 w 96"/>
                <a:gd name="T1" fmla="*/ 2147483647 h 91"/>
                <a:gd name="T2" fmla="*/ 2147483647 w 96"/>
                <a:gd name="T3" fmla="*/ 2147483647 h 91"/>
                <a:gd name="T4" fmla="*/ 2147483647 w 96"/>
                <a:gd name="T5" fmla="*/ 2147483647 h 91"/>
                <a:gd name="T6" fmla="*/ 2147483647 w 96"/>
                <a:gd name="T7" fmla="*/ 2147483647 h 91"/>
                <a:gd name="T8" fmla="*/ 2147483647 w 96"/>
                <a:gd name="T9" fmla="*/ 2147483647 h 91"/>
                <a:gd name="T10" fmla="*/ 2147483647 w 96"/>
                <a:gd name="T11" fmla="*/ 2147483647 h 91"/>
                <a:gd name="T12" fmla="*/ 2147483647 w 96"/>
                <a:gd name="T13" fmla="*/ 2147483647 h 91"/>
                <a:gd name="T14" fmla="*/ 2147483647 w 96"/>
                <a:gd name="T15" fmla="*/ 2147483647 h 91"/>
                <a:gd name="T16" fmla="*/ 2147483647 w 96"/>
                <a:gd name="T17" fmla="*/ 2147483647 h 91"/>
                <a:gd name="T18" fmla="*/ 2147483647 w 96"/>
                <a:gd name="T19" fmla="*/ 2147483647 h 91"/>
                <a:gd name="T20" fmla="*/ 2147483647 w 96"/>
                <a:gd name="T21" fmla="*/ 2147483647 h 91"/>
                <a:gd name="T22" fmla="*/ 2147483647 w 96"/>
                <a:gd name="T23" fmla="*/ 2147483647 h 91"/>
                <a:gd name="T24" fmla="*/ 2147483647 w 96"/>
                <a:gd name="T25" fmla="*/ 2147483647 h 91"/>
                <a:gd name="T26" fmla="*/ 2147483647 w 96"/>
                <a:gd name="T27" fmla="*/ 2147483647 h 91"/>
                <a:gd name="T28" fmla="*/ 2147483647 w 96"/>
                <a:gd name="T29" fmla="*/ 2147483647 h 91"/>
                <a:gd name="T30" fmla="*/ 2147483647 w 96"/>
                <a:gd name="T31" fmla="*/ 0 h 91"/>
                <a:gd name="T32" fmla="*/ 2147483647 w 96"/>
                <a:gd name="T33" fmla="*/ 2147483647 h 91"/>
                <a:gd name="T34" fmla="*/ 2147483647 w 96"/>
                <a:gd name="T35" fmla="*/ 2147483647 h 91"/>
                <a:gd name="T36" fmla="*/ 2147483647 w 96"/>
                <a:gd name="T37" fmla="*/ 2147483647 h 91"/>
                <a:gd name="T38" fmla="*/ 2147483647 w 96"/>
                <a:gd name="T39" fmla="*/ 2147483647 h 91"/>
                <a:gd name="T40" fmla="*/ 2147483647 w 96"/>
                <a:gd name="T41" fmla="*/ 2147483647 h 91"/>
                <a:gd name="T42" fmla="*/ 2147483647 w 96"/>
                <a:gd name="T43" fmla="*/ 2147483647 h 91"/>
                <a:gd name="T44" fmla="*/ 2147483647 w 96"/>
                <a:gd name="T45" fmla="*/ 2147483647 h 91"/>
                <a:gd name="T46" fmla="*/ 2147483647 w 96"/>
                <a:gd name="T47" fmla="*/ 2147483647 h 91"/>
                <a:gd name="T48" fmla="*/ 2147483647 w 96"/>
                <a:gd name="T49" fmla="*/ 2147483647 h 91"/>
                <a:gd name="T50" fmla="*/ 2147483647 w 96"/>
                <a:gd name="T51" fmla="*/ 2147483647 h 91"/>
                <a:gd name="T52" fmla="*/ 2147483647 w 96"/>
                <a:gd name="T53" fmla="*/ 2147483647 h 91"/>
                <a:gd name="T54" fmla="*/ 2147483647 w 96"/>
                <a:gd name="T55" fmla="*/ 2147483647 h 91"/>
                <a:gd name="T56" fmla="*/ 2147483647 w 96"/>
                <a:gd name="T57" fmla="*/ 2147483647 h 91"/>
                <a:gd name="T58" fmla="*/ 2147483647 w 96"/>
                <a:gd name="T59" fmla="*/ 2147483647 h 91"/>
                <a:gd name="T60" fmla="*/ 2147483647 w 96"/>
                <a:gd name="T61" fmla="*/ 2147483647 h 91"/>
                <a:gd name="T62" fmla="*/ 2147483647 w 96"/>
                <a:gd name="T63" fmla="*/ 2147483647 h 91"/>
                <a:gd name="T64" fmla="*/ 2147483647 w 96"/>
                <a:gd name="T65" fmla="*/ 2147483647 h 91"/>
                <a:gd name="T66" fmla="*/ 2147483647 w 96"/>
                <a:gd name="T67" fmla="*/ 2147483647 h 91"/>
                <a:gd name="T68" fmla="*/ 2147483647 w 96"/>
                <a:gd name="T69" fmla="*/ 2147483647 h 91"/>
                <a:gd name="T70" fmla="*/ 2147483647 w 96"/>
                <a:gd name="T71" fmla="*/ 2147483647 h 91"/>
                <a:gd name="T72" fmla="*/ 2147483647 w 96"/>
                <a:gd name="T73" fmla="*/ 2147483647 h 91"/>
                <a:gd name="T74" fmla="*/ 2147483647 w 96"/>
                <a:gd name="T75" fmla="*/ 2147483647 h 91"/>
                <a:gd name="T76" fmla="*/ 0 w 96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1"/>
                <a:gd name="T119" fmla="*/ 96 w 96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1">
                  <a:moveTo>
                    <a:pt x="0" y="91"/>
                  </a:moveTo>
                  <a:lnTo>
                    <a:pt x="4" y="86"/>
                  </a:lnTo>
                  <a:lnTo>
                    <a:pt x="9" y="83"/>
                  </a:lnTo>
                  <a:lnTo>
                    <a:pt x="15" y="76"/>
                  </a:lnTo>
                  <a:lnTo>
                    <a:pt x="18" y="69"/>
                  </a:lnTo>
                  <a:lnTo>
                    <a:pt x="18" y="54"/>
                  </a:lnTo>
                  <a:lnTo>
                    <a:pt x="21" y="46"/>
                  </a:lnTo>
                  <a:lnTo>
                    <a:pt x="22" y="40"/>
                  </a:lnTo>
                  <a:lnTo>
                    <a:pt x="23" y="36"/>
                  </a:lnTo>
                  <a:lnTo>
                    <a:pt x="33" y="28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6" y="17"/>
                  </a:lnTo>
                  <a:lnTo>
                    <a:pt x="53" y="8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0" y="4"/>
                  </a:lnTo>
                  <a:lnTo>
                    <a:pt x="64" y="5"/>
                  </a:lnTo>
                  <a:lnTo>
                    <a:pt x="66" y="7"/>
                  </a:lnTo>
                  <a:lnTo>
                    <a:pt x="73" y="8"/>
                  </a:lnTo>
                  <a:lnTo>
                    <a:pt x="82" y="8"/>
                  </a:lnTo>
                  <a:lnTo>
                    <a:pt x="85" y="9"/>
                  </a:lnTo>
                  <a:lnTo>
                    <a:pt x="91" y="10"/>
                  </a:lnTo>
                  <a:lnTo>
                    <a:pt x="95" y="30"/>
                  </a:lnTo>
                  <a:lnTo>
                    <a:pt x="96" y="34"/>
                  </a:lnTo>
                  <a:lnTo>
                    <a:pt x="93" y="47"/>
                  </a:lnTo>
                  <a:lnTo>
                    <a:pt x="86" y="48"/>
                  </a:lnTo>
                  <a:lnTo>
                    <a:pt x="78" y="48"/>
                  </a:lnTo>
                  <a:lnTo>
                    <a:pt x="76" y="58"/>
                  </a:lnTo>
                  <a:lnTo>
                    <a:pt x="72" y="59"/>
                  </a:lnTo>
                  <a:lnTo>
                    <a:pt x="67" y="62"/>
                  </a:lnTo>
                  <a:lnTo>
                    <a:pt x="64" y="62"/>
                  </a:lnTo>
                  <a:lnTo>
                    <a:pt x="60" y="66"/>
                  </a:lnTo>
                  <a:lnTo>
                    <a:pt x="59" y="69"/>
                  </a:lnTo>
                  <a:lnTo>
                    <a:pt x="36" y="76"/>
                  </a:lnTo>
                  <a:lnTo>
                    <a:pt x="28" y="83"/>
                  </a:lnTo>
                  <a:lnTo>
                    <a:pt x="28" y="91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8" name="Freeform 391"/>
            <p:cNvSpPr>
              <a:spLocks/>
            </p:cNvSpPr>
            <p:nvPr/>
          </p:nvSpPr>
          <p:spPr bwMode="gray">
            <a:xfrm>
              <a:off x="2524" y="2509"/>
              <a:ext cx="152" cy="175"/>
            </a:xfrm>
            <a:custGeom>
              <a:avLst/>
              <a:gdLst>
                <a:gd name="T0" fmla="*/ 2147483647 w 116"/>
                <a:gd name="T1" fmla="*/ 0 h 134"/>
                <a:gd name="T2" fmla="*/ 2147483647 w 116"/>
                <a:gd name="T3" fmla="*/ 2147483647 h 134"/>
                <a:gd name="T4" fmla="*/ 2147483647 w 116"/>
                <a:gd name="T5" fmla="*/ 2147483647 h 134"/>
                <a:gd name="T6" fmla="*/ 2147483647 w 116"/>
                <a:gd name="T7" fmla="*/ 2147483647 h 134"/>
                <a:gd name="T8" fmla="*/ 2147483647 w 116"/>
                <a:gd name="T9" fmla="*/ 2147483647 h 134"/>
                <a:gd name="T10" fmla="*/ 2147483647 w 116"/>
                <a:gd name="T11" fmla="*/ 2147483647 h 134"/>
                <a:gd name="T12" fmla="*/ 2147483647 w 116"/>
                <a:gd name="T13" fmla="*/ 2147483647 h 134"/>
                <a:gd name="T14" fmla="*/ 2147483647 w 116"/>
                <a:gd name="T15" fmla="*/ 2147483647 h 134"/>
                <a:gd name="T16" fmla="*/ 2147483647 w 116"/>
                <a:gd name="T17" fmla="*/ 2147483647 h 134"/>
                <a:gd name="T18" fmla="*/ 2147483647 w 116"/>
                <a:gd name="T19" fmla="*/ 2147483647 h 134"/>
                <a:gd name="T20" fmla="*/ 2147483647 w 116"/>
                <a:gd name="T21" fmla="*/ 2147483647 h 134"/>
                <a:gd name="T22" fmla="*/ 2147483647 w 116"/>
                <a:gd name="T23" fmla="*/ 2147483647 h 134"/>
                <a:gd name="T24" fmla="*/ 2147483647 w 116"/>
                <a:gd name="T25" fmla="*/ 2147483647 h 134"/>
                <a:gd name="T26" fmla="*/ 2147483647 w 116"/>
                <a:gd name="T27" fmla="*/ 2147483647 h 134"/>
                <a:gd name="T28" fmla="*/ 2147483647 w 116"/>
                <a:gd name="T29" fmla="*/ 2147483647 h 134"/>
                <a:gd name="T30" fmla="*/ 2147483647 w 116"/>
                <a:gd name="T31" fmla="*/ 2147483647 h 134"/>
                <a:gd name="T32" fmla="*/ 2147483647 w 116"/>
                <a:gd name="T33" fmla="*/ 2147483647 h 134"/>
                <a:gd name="T34" fmla="*/ 2147483647 w 116"/>
                <a:gd name="T35" fmla="*/ 2147483647 h 134"/>
                <a:gd name="T36" fmla="*/ 2147483647 w 116"/>
                <a:gd name="T37" fmla="*/ 2147483647 h 134"/>
                <a:gd name="T38" fmla="*/ 2147483647 w 116"/>
                <a:gd name="T39" fmla="*/ 2147483647 h 134"/>
                <a:gd name="T40" fmla="*/ 2147483647 w 116"/>
                <a:gd name="T41" fmla="*/ 2147483647 h 134"/>
                <a:gd name="T42" fmla="*/ 2147483647 w 116"/>
                <a:gd name="T43" fmla="*/ 2147483647 h 134"/>
                <a:gd name="T44" fmla="*/ 2147483647 w 116"/>
                <a:gd name="T45" fmla="*/ 2147483647 h 134"/>
                <a:gd name="T46" fmla="*/ 2147483647 w 116"/>
                <a:gd name="T47" fmla="*/ 2147483647 h 134"/>
                <a:gd name="T48" fmla="*/ 2147483647 w 116"/>
                <a:gd name="T49" fmla="*/ 2147483647 h 134"/>
                <a:gd name="T50" fmla="*/ 0 w 116"/>
                <a:gd name="T51" fmla="*/ 2147483647 h 134"/>
                <a:gd name="T52" fmla="*/ 2147483647 w 116"/>
                <a:gd name="T53" fmla="*/ 2147483647 h 134"/>
                <a:gd name="T54" fmla="*/ 2147483647 w 116"/>
                <a:gd name="T55" fmla="*/ 2147483647 h 134"/>
                <a:gd name="T56" fmla="*/ 2147483647 w 116"/>
                <a:gd name="T57" fmla="*/ 2147483647 h 134"/>
                <a:gd name="T58" fmla="*/ 2147483647 w 116"/>
                <a:gd name="T59" fmla="*/ 2147483647 h 134"/>
                <a:gd name="T60" fmla="*/ 2147483647 w 116"/>
                <a:gd name="T61" fmla="*/ 2147483647 h 134"/>
                <a:gd name="T62" fmla="*/ 2147483647 w 116"/>
                <a:gd name="T63" fmla="*/ 2147483647 h 134"/>
                <a:gd name="T64" fmla="*/ 2147483647 w 116"/>
                <a:gd name="T65" fmla="*/ 0 h 1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"/>
                <a:gd name="T100" fmla="*/ 0 h 134"/>
                <a:gd name="T101" fmla="*/ 116 w 116"/>
                <a:gd name="T102" fmla="*/ 134 h 1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" h="134">
                  <a:moveTo>
                    <a:pt x="80" y="0"/>
                  </a:moveTo>
                  <a:lnTo>
                    <a:pt x="116" y="29"/>
                  </a:lnTo>
                  <a:lnTo>
                    <a:pt x="95" y="29"/>
                  </a:lnTo>
                  <a:lnTo>
                    <a:pt x="106" y="126"/>
                  </a:lnTo>
                  <a:lnTo>
                    <a:pt x="74" y="127"/>
                  </a:lnTo>
                  <a:lnTo>
                    <a:pt x="71" y="125"/>
                  </a:lnTo>
                  <a:lnTo>
                    <a:pt x="67" y="128"/>
                  </a:lnTo>
                  <a:lnTo>
                    <a:pt x="60" y="127"/>
                  </a:lnTo>
                  <a:lnTo>
                    <a:pt x="55" y="131"/>
                  </a:lnTo>
                  <a:lnTo>
                    <a:pt x="51" y="126"/>
                  </a:lnTo>
                  <a:lnTo>
                    <a:pt x="47" y="127"/>
                  </a:lnTo>
                  <a:lnTo>
                    <a:pt x="45" y="134"/>
                  </a:lnTo>
                  <a:lnTo>
                    <a:pt x="36" y="125"/>
                  </a:lnTo>
                  <a:lnTo>
                    <a:pt x="32" y="119"/>
                  </a:lnTo>
                  <a:lnTo>
                    <a:pt x="29" y="117"/>
                  </a:lnTo>
                  <a:lnTo>
                    <a:pt x="24" y="114"/>
                  </a:lnTo>
                  <a:lnTo>
                    <a:pt x="18" y="113"/>
                  </a:lnTo>
                  <a:lnTo>
                    <a:pt x="14" y="112"/>
                  </a:lnTo>
                  <a:lnTo>
                    <a:pt x="7" y="115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6" y="88"/>
                  </a:lnTo>
                  <a:lnTo>
                    <a:pt x="7" y="81"/>
                  </a:lnTo>
                  <a:lnTo>
                    <a:pt x="3" y="73"/>
                  </a:lnTo>
                  <a:lnTo>
                    <a:pt x="1" y="71"/>
                  </a:lnTo>
                  <a:lnTo>
                    <a:pt x="0" y="67"/>
                  </a:lnTo>
                  <a:lnTo>
                    <a:pt x="38" y="67"/>
                  </a:lnTo>
                  <a:lnTo>
                    <a:pt x="37" y="53"/>
                  </a:lnTo>
                  <a:lnTo>
                    <a:pt x="41" y="43"/>
                  </a:lnTo>
                  <a:lnTo>
                    <a:pt x="48" y="43"/>
                  </a:lnTo>
                  <a:lnTo>
                    <a:pt x="47" y="14"/>
                  </a:lnTo>
                  <a:lnTo>
                    <a:pt x="78" y="14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19" name="Freeform 392"/>
            <p:cNvSpPr>
              <a:spLocks/>
            </p:cNvSpPr>
            <p:nvPr/>
          </p:nvSpPr>
          <p:spPr bwMode="gray">
            <a:xfrm>
              <a:off x="2524" y="2500"/>
              <a:ext cx="103" cy="96"/>
            </a:xfrm>
            <a:custGeom>
              <a:avLst/>
              <a:gdLst>
                <a:gd name="T0" fmla="*/ 0 w 79"/>
                <a:gd name="T1" fmla="*/ 2147483647 h 74"/>
                <a:gd name="T2" fmla="*/ 2147483647 w 79"/>
                <a:gd name="T3" fmla="*/ 2147483647 h 74"/>
                <a:gd name="T4" fmla="*/ 2147483647 w 79"/>
                <a:gd name="T5" fmla="*/ 2147483647 h 74"/>
                <a:gd name="T6" fmla="*/ 2147483647 w 79"/>
                <a:gd name="T7" fmla="*/ 2147483647 h 74"/>
                <a:gd name="T8" fmla="*/ 2147483647 w 79"/>
                <a:gd name="T9" fmla="*/ 2147483647 h 74"/>
                <a:gd name="T10" fmla="*/ 2147483647 w 79"/>
                <a:gd name="T11" fmla="*/ 2147483647 h 74"/>
                <a:gd name="T12" fmla="*/ 2147483647 w 79"/>
                <a:gd name="T13" fmla="*/ 2147483647 h 74"/>
                <a:gd name="T14" fmla="*/ 2147483647 w 79"/>
                <a:gd name="T15" fmla="*/ 2147483647 h 74"/>
                <a:gd name="T16" fmla="*/ 2147483647 w 79"/>
                <a:gd name="T17" fmla="*/ 2147483647 h 74"/>
                <a:gd name="T18" fmla="*/ 2147483647 w 79"/>
                <a:gd name="T19" fmla="*/ 2147483647 h 74"/>
                <a:gd name="T20" fmla="*/ 2147483647 w 79"/>
                <a:gd name="T21" fmla="*/ 2147483647 h 74"/>
                <a:gd name="T22" fmla="*/ 2147483647 w 79"/>
                <a:gd name="T23" fmla="*/ 0 h 74"/>
                <a:gd name="T24" fmla="*/ 2147483647 w 79"/>
                <a:gd name="T25" fmla="*/ 0 h 74"/>
                <a:gd name="T26" fmla="*/ 2147483647 w 79"/>
                <a:gd name="T27" fmla="*/ 2147483647 h 74"/>
                <a:gd name="T28" fmla="*/ 2147483647 w 79"/>
                <a:gd name="T29" fmla="*/ 2147483647 h 74"/>
                <a:gd name="T30" fmla="*/ 2147483647 w 79"/>
                <a:gd name="T31" fmla="*/ 2147483647 h 74"/>
                <a:gd name="T32" fmla="*/ 2147483647 w 79"/>
                <a:gd name="T33" fmla="*/ 2147483647 h 74"/>
                <a:gd name="T34" fmla="*/ 2147483647 w 79"/>
                <a:gd name="T35" fmla="*/ 2147483647 h 74"/>
                <a:gd name="T36" fmla="*/ 2147483647 w 79"/>
                <a:gd name="T37" fmla="*/ 2147483647 h 74"/>
                <a:gd name="T38" fmla="*/ 2147483647 w 79"/>
                <a:gd name="T39" fmla="*/ 2147483647 h 74"/>
                <a:gd name="T40" fmla="*/ 0 w 79"/>
                <a:gd name="T41" fmla="*/ 2147483647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4"/>
                <a:gd name="T65" fmla="*/ 79 w 79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4">
                  <a:moveTo>
                    <a:pt x="0" y="74"/>
                  </a:moveTo>
                  <a:lnTo>
                    <a:pt x="5" y="58"/>
                  </a:lnTo>
                  <a:lnTo>
                    <a:pt x="13" y="45"/>
                  </a:lnTo>
                  <a:lnTo>
                    <a:pt x="19" y="35"/>
                  </a:lnTo>
                  <a:lnTo>
                    <a:pt x="22" y="26"/>
                  </a:lnTo>
                  <a:lnTo>
                    <a:pt x="26" y="20"/>
                  </a:lnTo>
                  <a:lnTo>
                    <a:pt x="29" y="19"/>
                  </a:lnTo>
                  <a:lnTo>
                    <a:pt x="31" y="16"/>
                  </a:lnTo>
                  <a:lnTo>
                    <a:pt x="37" y="4"/>
                  </a:lnTo>
                  <a:lnTo>
                    <a:pt x="43" y="2"/>
                  </a:lnTo>
                  <a:lnTo>
                    <a:pt x="47" y="1"/>
                  </a:lnTo>
                  <a:lnTo>
                    <a:pt x="50" y="0"/>
                  </a:lnTo>
                  <a:lnTo>
                    <a:pt x="78" y="0"/>
                  </a:lnTo>
                  <a:lnTo>
                    <a:pt x="79" y="7"/>
                  </a:lnTo>
                  <a:lnTo>
                    <a:pt x="78" y="21"/>
                  </a:lnTo>
                  <a:lnTo>
                    <a:pt x="47" y="21"/>
                  </a:lnTo>
                  <a:lnTo>
                    <a:pt x="48" y="50"/>
                  </a:lnTo>
                  <a:lnTo>
                    <a:pt x="40" y="50"/>
                  </a:lnTo>
                  <a:lnTo>
                    <a:pt x="37" y="60"/>
                  </a:lnTo>
                  <a:lnTo>
                    <a:pt x="37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0" name="Freeform 393"/>
            <p:cNvSpPr>
              <a:spLocks/>
            </p:cNvSpPr>
            <p:nvPr/>
          </p:nvSpPr>
          <p:spPr bwMode="gray">
            <a:xfrm>
              <a:off x="2819" y="2357"/>
              <a:ext cx="50" cy="104"/>
            </a:xfrm>
            <a:custGeom>
              <a:avLst/>
              <a:gdLst>
                <a:gd name="T0" fmla="*/ 2147483647 w 38"/>
                <a:gd name="T1" fmla="*/ 2147483647 h 80"/>
                <a:gd name="T2" fmla="*/ 2147483647 w 38"/>
                <a:gd name="T3" fmla="*/ 2147483647 h 80"/>
                <a:gd name="T4" fmla="*/ 2147483647 w 38"/>
                <a:gd name="T5" fmla="*/ 2147483647 h 80"/>
                <a:gd name="T6" fmla="*/ 2147483647 w 38"/>
                <a:gd name="T7" fmla="*/ 0 h 80"/>
                <a:gd name="T8" fmla="*/ 2147483647 w 38"/>
                <a:gd name="T9" fmla="*/ 2147483647 h 80"/>
                <a:gd name="T10" fmla="*/ 2147483647 w 38"/>
                <a:gd name="T11" fmla="*/ 2147483647 h 80"/>
                <a:gd name="T12" fmla="*/ 2147483647 w 38"/>
                <a:gd name="T13" fmla="*/ 2147483647 h 80"/>
                <a:gd name="T14" fmla="*/ 2147483647 w 38"/>
                <a:gd name="T15" fmla="*/ 2147483647 h 80"/>
                <a:gd name="T16" fmla="*/ 2147483647 w 38"/>
                <a:gd name="T17" fmla="*/ 2147483647 h 80"/>
                <a:gd name="T18" fmla="*/ 2147483647 w 38"/>
                <a:gd name="T19" fmla="*/ 2147483647 h 80"/>
                <a:gd name="T20" fmla="*/ 2147483647 w 38"/>
                <a:gd name="T21" fmla="*/ 2147483647 h 80"/>
                <a:gd name="T22" fmla="*/ 2147483647 w 38"/>
                <a:gd name="T23" fmla="*/ 2147483647 h 80"/>
                <a:gd name="T24" fmla="*/ 2147483647 w 38"/>
                <a:gd name="T25" fmla="*/ 2147483647 h 80"/>
                <a:gd name="T26" fmla="*/ 2147483647 w 38"/>
                <a:gd name="T27" fmla="*/ 2147483647 h 80"/>
                <a:gd name="T28" fmla="*/ 2147483647 w 38"/>
                <a:gd name="T29" fmla="*/ 2147483647 h 80"/>
                <a:gd name="T30" fmla="*/ 2147483647 w 38"/>
                <a:gd name="T31" fmla="*/ 2147483647 h 80"/>
                <a:gd name="T32" fmla="*/ 2147483647 w 38"/>
                <a:gd name="T33" fmla="*/ 2147483647 h 80"/>
                <a:gd name="T34" fmla="*/ 2147483647 w 38"/>
                <a:gd name="T35" fmla="*/ 2147483647 h 80"/>
                <a:gd name="T36" fmla="*/ 2147483647 w 38"/>
                <a:gd name="T37" fmla="*/ 2147483647 h 80"/>
                <a:gd name="T38" fmla="*/ 2147483647 w 38"/>
                <a:gd name="T39" fmla="*/ 2147483647 h 80"/>
                <a:gd name="T40" fmla="*/ 2147483647 w 38"/>
                <a:gd name="T41" fmla="*/ 2147483647 h 80"/>
                <a:gd name="T42" fmla="*/ 2147483647 w 38"/>
                <a:gd name="T43" fmla="*/ 2147483647 h 80"/>
                <a:gd name="T44" fmla="*/ 2147483647 w 38"/>
                <a:gd name="T45" fmla="*/ 2147483647 h 80"/>
                <a:gd name="T46" fmla="*/ 0 w 38"/>
                <a:gd name="T47" fmla="*/ 2147483647 h 80"/>
                <a:gd name="T48" fmla="*/ 0 w 38"/>
                <a:gd name="T49" fmla="*/ 2147483647 h 80"/>
                <a:gd name="T50" fmla="*/ 2147483647 w 38"/>
                <a:gd name="T51" fmla="*/ 2147483647 h 80"/>
                <a:gd name="T52" fmla="*/ 2147483647 w 38"/>
                <a:gd name="T53" fmla="*/ 2147483647 h 80"/>
                <a:gd name="T54" fmla="*/ 2147483647 w 38"/>
                <a:gd name="T55" fmla="*/ 2147483647 h 80"/>
                <a:gd name="T56" fmla="*/ 2147483647 w 38"/>
                <a:gd name="T57" fmla="*/ 2147483647 h 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8"/>
                <a:gd name="T88" fmla="*/ 0 h 80"/>
                <a:gd name="T89" fmla="*/ 38 w 38"/>
                <a:gd name="T90" fmla="*/ 80 h 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8" h="80">
                  <a:moveTo>
                    <a:pt x="6" y="6"/>
                  </a:moveTo>
                  <a:lnTo>
                    <a:pt x="13" y="5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31" y="3"/>
                  </a:lnTo>
                  <a:lnTo>
                    <a:pt x="32" y="6"/>
                  </a:lnTo>
                  <a:lnTo>
                    <a:pt x="29" y="10"/>
                  </a:lnTo>
                  <a:lnTo>
                    <a:pt x="29" y="15"/>
                  </a:lnTo>
                  <a:lnTo>
                    <a:pt x="33" y="22"/>
                  </a:lnTo>
                  <a:lnTo>
                    <a:pt x="33" y="29"/>
                  </a:lnTo>
                  <a:lnTo>
                    <a:pt x="25" y="36"/>
                  </a:lnTo>
                  <a:lnTo>
                    <a:pt x="26" y="42"/>
                  </a:lnTo>
                  <a:lnTo>
                    <a:pt x="30" y="46"/>
                  </a:lnTo>
                  <a:lnTo>
                    <a:pt x="37" y="49"/>
                  </a:lnTo>
                  <a:lnTo>
                    <a:pt x="38" y="59"/>
                  </a:lnTo>
                  <a:lnTo>
                    <a:pt x="34" y="63"/>
                  </a:lnTo>
                  <a:lnTo>
                    <a:pt x="27" y="64"/>
                  </a:lnTo>
                  <a:lnTo>
                    <a:pt x="27" y="75"/>
                  </a:lnTo>
                  <a:lnTo>
                    <a:pt x="22" y="80"/>
                  </a:lnTo>
                  <a:lnTo>
                    <a:pt x="19" y="80"/>
                  </a:lnTo>
                  <a:lnTo>
                    <a:pt x="12" y="62"/>
                  </a:lnTo>
                  <a:lnTo>
                    <a:pt x="7" y="54"/>
                  </a:lnTo>
                  <a:lnTo>
                    <a:pt x="0" y="46"/>
                  </a:lnTo>
                  <a:lnTo>
                    <a:pt x="0" y="39"/>
                  </a:lnTo>
                  <a:lnTo>
                    <a:pt x="7" y="28"/>
                  </a:lnTo>
                  <a:lnTo>
                    <a:pt x="8" y="19"/>
                  </a:lnTo>
                  <a:lnTo>
                    <a:pt x="7" y="1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1" name="Freeform 394"/>
            <p:cNvSpPr>
              <a:spLocks/>
            </p:cNvSpPr>
            <p:nvPr/>
          </p:nvSpPr>
          <p:spPr bwMode="gray">
            <a:xfrm>
              <a:off x="2626" y="2361"/>
              <a:ext cx="249" cy="265"/>
            </a:xfrm>
            <a:custGeom>
              <a:avLst/>
              <a:gdLst>
                <a:gd name="T0" fmla="*/ 2147483647 w 191"/>
                <a:gd name="T1" fmla="*/ 2147483647 h 204"/>
                <a:gd name="T2" fmla="*/ 2147483647 w 191"/>
                <a:gd name="T3" fmla="*/ 2147483647 h 204"/>
                <a:gd name="T4" fmla="*/ 2147483647 w 191"/>
                <a:gd name="T5" fmla="*/ 2147483647 h 204"/>
                <a:gd name="T6" fmla="*/ 2147483647 w 191"/>
                <a:gd name="T7" fmla="*/ 2147483647 h 204"/>
                <a:gd name="T8" fmla="*/ 2147483647 w 191"/>
                <a:gd name="T9" fmla="*/ 2147483647 h 204"/>
                <a:gd name="T10" fmla="*/ 2147483647 w 191"/>
                <a:gd name="T11" fmla="*/ 2147483647 h 204"/>
                <a:gd name="T12" fmla="*/ 2147483647 w 191"/>
                <a:gd name="T13" fmla="*/ 2147483647 h 204"/>
                <a:gd name="T14" fmla="*/ 2147483647 w 191"/>
                <a:gd name="T15" fmla="*/ 2147483647 h 204"/>
                <a:gd name="T16" fmla="*/ 2147483647 w 191"/>
                <a:gd name="T17" fmla="*/ 2147483647 h 204"/>
                <a:gd name="T18" fmla="*/ 2147483647 w 191"/>
                <a:gd name="T19" fmla="*/ 2147483647 h 204"/>
                <a:gd name="T20" fmla="*/ 2147483647 w 191"/>
                <a:gd name="T21" fmla="*/ 2147483647 h 204"/>
                <a:gd name="T22" fmla="*/ 2147483647 w 191"/>
                <a:gd name="T23" fmla="*/ 2147483647 h 204"/>
                <a:gd name="T24" fmla="*/ 2147483647 w 191"/>
                <a:gd name="T25" fmla="*/ 2147483647 h 204"/>
                <a:gd name="T26" fmla="*/ 2147483647 w 191"/>
                <a:gd name="T27" fmla="*/ 2147483647 h 204"/>
                <a:gd name="T28" fmla="*/ 2147483647 w 191"/>
                <a:gd name="T29" fmla="*/ 2147483647 h 204"/>
                <a:gd name="T30" fmla="*/ 2147483647 w 191"/>
                <a:gd name="T31" fmla="*/ 2147483647 h 204"/>
                <a:gd name="T32" fmla="*/ 2147483647 w 191"/>
                <a:gd name="T33" fmla="*/ 2147483647 h 204"/>
                <a:gd name="T34" fmla="*/ 2147483647 w 191"/>
                <a:gd name="T35" fmla="*/ 2147483647 h 204"/>
                <a:gd name="T36" fmla="*/ 2147483647 w 191"/>
                <a:gd name="T37" fmla="*/ 2147483647 h 204"/>
                <a:gd name="T38" fmla="*/ 2147483647 w 191"/>
                <a:gd name="T39" fmla="*/ 2147483647 h 204"/>
                <a:gd name="T40" fmla="*/ 0 w 191"/>
                <a:gd name="T41" fmla="*/ 2147483647 h 204"/>
                <a:gd name="T42" fmla="*/ 0 w 191"/>
                <a:gd name="T43" fmla="*/ 2147483647 h 204"/>
                <a:gd name="T44" fmla="*/ 2147483647 w 191"/>
                <a:gd name="T45" fmla="*/ 2147483647 h 204"/>
                <a:gd name="T46" fmla="*/ 2147483647 w 191"/>
                <a:gd name="T47" fmla="*/ 2147483647 h 204"/>
                <a:gd name="T48" fmla="*/ 2147483647 w 191"/>
                <a:gd name="T49" fmla="*/ 2147483647 h 204"/>
                <a:gd name="T50" fmla="*/ 2147483647 w 191"/>
                <a:gd name="T51" fmla="*/ 2147483647 h 204"/>
                <a:gd name="T52" fmla="*/ 2147483647 w 191"/>
                <a:gd name="T53" fmla="*/ 2147483647 h 204"/>
                <a:gd name="T54" fmla="*/ 2147483647 w 191"/>
                <a:gd name="T55" fmla="*/ 2147483647 h 204"/>
                <a:gd name="T56" fmla="*/ 2147483647 w 191"/>
                <a:gd name="T57" fmla="*/ 2147483647 h 204"/>
                <a:gd name="T58" fmla="*/ 2147483647 w 191"/>
                <a:gd name="T59" fmla="*/ 2147483647 h 204"/>
                <a:gd name="T60" fmla="*/ 2147483647 w 191"/>
                <a:gd name="T61" fmla="*/ 2147483647 h 204"/>
                <a:gd name="T62" fmla="*/ 2147483647 w 191"/>
                <a:gd name="T63" fmla="*/ 2147483647 h 204"/>
                <a:gd name="T64" fmla="*/ 2147483647 w 191"/>
                <a:gd name="T65" fmla="*/ 2147483647 h 204"/>
                <a:gd name="T66" fmla="*/ 2147483647 w 191"/>
                <a:gd name="T67" fmla="*/ 2147483647 h 204"/>
                <a:gd name="T68" fmla="*/ 2147483647 w 191"/>
                <a:gd name="T69" fmla="*/ 2147483647 h 204"/>
                <a:gd name="T70" fmla="*/ 2147483647 w 191"/>
                <a:gd name="T71" fmla="*/ 2147483647 h 204"/>
                <a:gd name="T72" fmla="*/ 2147483647 w 191"/>
                <a:gd name="T73" fmla="*/ 2147483647 h 204"/>
                <a:gd name="T74" fmla="*/ 2147483647 w 191"/>
                <a:gd name="T75" fmla="*/ 2147483647 h 204"/>
                <a:gd name="T76" fmla="*/ 2147483647 w 191"/>
                <a:gd name="T77" fmla="*/ 2147483647 h 204"/>
                <a:gd name="T78" fmla="*/ 2147483647 w 191"/>
                <a:gd name="T79" fmla="*/ 2147483647 h 204"/>
                <a:gd name="T80" fmla="*/ 2147483647 w 191"/>
                <a:gd name="T81" fmla="*/ 2147483647 h 204"/>
                <a:gd name="T82" fmla="*/ 2147483647 w 191"/>
                <a:gd name="T83" fmla="*/ 2147483647 h 204"/>
                <a:gd name="T84" fmla="*/ 2147483647 w 191"/>
                <a:gd name="T85" fmla="*/ 2147483647 h 204"/>
                <a:gd name="T86" fmla="*/ 2147483647 w 191"/>
                <a:gd name="T87" fmla="*/ 2147483647 h 204"/>
                <a:gd name="T88" fmla="*/ 2147483647 w 191"/>
                <a:gd name="T89" fmla="*/ 2147483647 h 204"/>
                <a:gd name="T90" fmla="*/ 2147483647 w 191"/>
                <a:gd name="T91" fmla="*/ 2147483647 h 204"/>
                <a:gd name="T92" fmla="*/ 2147483647 w 191"/>
                <a:gd name="T93" fmla="*/ 2147483647 h 204"/>
                <a:gd name="T94" fmla="*/ 2147483647 w 191"/>
                <a:gd name="T95" fmla="*/ 0 h 204"/>
                <a:gd name="T96" fmla="*/ 2147483647 w 191"/>
                <a:gd name="T97" fmla="*/ 2147483647 h 204"/>
                <a:gd name="T98" fmla="*/ 2147483647 w 191"/>
                <a:gd name="T99" fmla="*/ 2147483647 h 204"/>
                <a:gd name="T100" fmla="*/ 2147483647 w 191"/>
                <a:gd name="T101" fmla="*/ 2147483647 h 204"/>
                <a:gd name="T102" fmla="*/ 2147483647 w 191"/>
                <a:gd name="T103" fmla="*/ 2147483647 h 204"/>
                <a:gd name="T104" fmla="*/ 2147483647 w 191"/>
                <a:gd name="T105" fmla="*/ 2147483647 h 204"/>
                <a:gd name="T106" fmla="*/ 2147483647 w 191"/>
                <a:gd name="T107" fmla="*/ 2147483647 h 204"/>
                <a:gd name="T108" fmla="*/ 2147483647 w 191"/>
                <a:gd name="T109" fmla="*/ 2147483647 h 204"/>
                <a:gd name="T110" fmla="*/ 2147483647 w 191"/>
                <a:gd name="T111" fmla="*/ 2147483647 h 204"/>
                <a:gd name="T112" fmla="*/ 2147483647 w 191"/>
                <a:gd name="T113" fmla="*/ 2147483647 h 2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1"/>
                <a:gd name="T172" fmla="*/ 0 h 204"/>
                <a:gd name="T173" fmla="*/ 191 w 191"/>
                <a:gd name="T174" fmla="*/ 204 h 20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1" h="204">
                  <a:moveTo>
                    <a:pt x="167" y="77"/>
                  </a:moveTo>
                  <a:lnTo>
                    <a:pt x="170" y="94"/>
                  </a:lnTo>
                  <a:lnTo>
                    <a:pt x="170" y="99"/>
                  </a:lnTo>
                  <a:lnTo>
                    <a:pt x="172" y="105"/>
                  </a:lnTo>
                  <a:lnTo>
                    <a:pt x="172" y="115"/>
                  </a:lnTo>
                  <a:lnTo>
                    <a:pt x="166" y="122"/>
                  </a:lnTo>
                  <a:lnTo>
                    <a:pt x="168" y="133"/>
                  </a:lnTo>
                  <a:lnTo>
                    <a:pt x="176" y="145"/>
                  </a:lnTo>
                  <a:lnTo>
                    <a:pt x="185" y="143"/>
                  </a:lnTo>
                  <a:lnTo>
                    <a:pt x="191" y="156"/>
                  </a:lnTo>
                  <a:lnTo>
                    <a:pt x="133" y="202"/>
                  </a:lnTo>
                  <a:lnTo>
                    <a:pt x="123" y="203"/>
                  </a:lnTo>
                  <a:lnTo>
                    <a:pt x="107" y="204"/>
                  </a:lnTo>
                  <a:lnTo>
                    <a:pt x="107" y="199"/>
                  </a:lnTo>
                  <a:lnTo>
                    <a:pt x="106" y="194"/>
                  </a:lnTo>
                  <a:lnTo>
                    <a:pt x="102" y="192"/>
                  </a:lnTo>
                  <a:lnTo>
                    <a:pt x="95" y="193"/>
                  </a:lnTo>
                  <a:lnTo>
                    <a:pt x="91" y="185"/>
                  </a:lnTo>
                  <a:lnTo>
                    <a:pt x="37" y="142"/>
                  </a:lnTo>
                  <a:lnTo>
                    <a:pt x="1" y="114"/>
                  </a:lnTo>
                  <a:lnTo>
                    <a:pt x="0" y="107"/>
                  </a:lnTo>
                  <a:lnTo>
                    <a:pt x="0" y="99"/>
                  </a:lnTo>
                  <a:lnTo>
                    <a:pt x="8" y="92"/>
                  </a:lnTo>
                  <a:lnTo>
                    <a:pt x="31" y="85"/>
                  </a:lnTo>
                  <a:lnTo>
                    <a:pt x="32" y="82"/>
                  </a:lnTo>
                  <a:lnTo>
                    <a:pt x="36" y="78"/>
                  </a:lnTo>
                  <a:lnTo>
                    <a:pt x="39" y="78"/>
                  </a:lnTo>
                  <a:lnTo>
                    <a:pt x="44" y="75"/>
                  </a:lnTo>
                  <a:lnTo>
                    <a:pt x="48" y="74"/>
                  </a:lnTo>
                  <a:lnTo>
                    <a:pt x="50" y="64"/>
                  </a:lnTo>
                  <a:lnTo>
                    <a:pt x="58" y="64"/>
                  </a:lnTo>
                  <a:lnTo>
                    <a:pt x="65" y="63"/>
                  </a:lnTo>
                  <a:lnTo>
                    <a:pt x="68" y="50"/>
                  </a:lnTo>
                  <a:lnTo>
                    <a:pt x="67" y="46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73" y="19"/>
                  </a:lnTo>
                  <a:lnTo>
                    <a:pt x="77" y="17"/>
                  </a:lnTo>
                  <a:lnTo>
                    <a:pt x="84" y="11"/>
                  </a:lnTo>
                  <a:lnTo>
                    <a:pt x="89" y="8"/>
                  </a:lnTo>
                  <a:lnTo>
                    <a:pt x="96" y="6"/>
                  </a:lnTo>
                  <a:lnTo>
                    <a:pt x="105" y="6"/>
                  </a:lnTo>
                  <a:lnTo>
                    <a:pt x="109" y="3"/>
                  </a:lnTo>
                  <a:lnTo>
                    <a:pt x="120" y="2"/>
                  </a:lnTo>
                  <a:lnTo>
                    <a:pt x="124" y="3"/>
                  </a:lnTo>
                  <a:lnTo>
                    <a:pt x="130" y="3"/>
                  </a:lnTo>
                  <a:lnTo>
                    <a:pt x="137" y="2"/>
                  </a:lnTo>
                  <a:lnTo>
                    <a:pt x="147" y="0"/>
                  </a:lnTo>
                  <a:lnTo>
                    <a:pt x="154" y="3"/>
                  </a:lnTo>
                  <a:lnTo>
                    <a:pt x="155" y="13"/>
                  </a:lnTo>
                  <a:lnTo>
                    <a:pt x="156" y="16"/>
                  </a:lnTo>
                  <a:lnTo>
                    <a:pt x="155" y="25"/>
                  </a:lnTo>
                  <a:lnTo>
                    <a:pt x="148" y="36"/>
                  </a:lnTo>
                  <a:lnTo>
                    <a:pt x="148" y="43"/>
                  </a:lnTo>
                  <a:lnTo>
                    <a:pt x="155" y="51"/>
                  </a:lnTo>
                  <a:lnTo>
                    <a:pt x="160" y="59"/>
                  </a:lnTo>
                  <a:lnTo>
                    <a:pt x="167" y="7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2" name="Freeform 395"/>
            <p:cNvSpPr>
              <a:spLocks/>
            </p:cNvSpPr>
            <p:nvPr/>
          </p:nvSpPr>
          <p:spPr bwMode="gray">
            <a:xfrm>
              <a:off x="3028" y="2447"/>
              <a:ext cx="125" cy="140"/>
            </a:xfrm>
            <a:custGeom>
              <a:avLst/>
              <a:gdLst>
                <a:gd name="T0" fmla="*/ 2147483647 w 96"/>
                <a:gd name="T1" fmla="*/ 2147483647 h 108"/>
                <a:gd name="T2" fmla="*/ 2147483647 w 96"/>
                <a:gd name="T3" fmla="*/ 2147483647 h 108"/>
                <a:gd name="T4" fmla="*/ 2147483647 w 96"/>
                <a:gd name="T5" fmla="*/ 2147483647 h 108"/>
                <a:gd name="T6" fmla="*/ 2147483647 w 96"/>
                <a:gd name="T7" fmla="*/ 2147483647 h 108"/>
                <a:gd name="T8" fmla="*/ 2147483647 w 96"/>
                <a:gd name="T9" fmla="*/ 2147483647 h 108"/>
                <a:gd name="T10" fmla="*/ 2147483647 w 96"/>
                <a:gd name="T11" fmla="*/ 2147483647 h 108"/>
                <a:gd name="T12" fmla="*/ 2147483647 w 96"/>
                <a:gd name="T13" fmla="*/ 2147483647 h 108"/>
                <a:gd name="T14" fmla="*/ 2147483647 w 96"/>
                <a:gd name="T15" fmla="*/ 2147483647 h 108"/>
                <a:gd name="T16" fmla="*/ 2147483647 w 96"/>
                <a:gd name="T17" fmla="*/ 0 h 108"/>
                <a:gd name="T18" fmla="*/ 2147483647 w 96"/>
                <a:gd name="T19" fmla="*/ 2147483647 h 108"/>
                <a:gd name="T20" fmla="*/ 2147483647 w 96"/>
                <a:gd name="T21" fmla="*/ 2147483647 h 108"/>
                <a:gd name="T22" fmla="*/ 2147483647 w 96"/>
                <a:gd name="T23" fmla="*/ 2147483647 h 108"/>
                <a:gd name="T24" fmla="*/ 2147483647 w 96"/>
                <a:gd name="T25" fmla="*/ 2147483647 h 108"/>
                <a:gd name="T26" fmla="*/ 2147483647 w 96"/>
                <a:gd name="T27" fmla="*/ 2147483647 h 108"/>
                <a:gd name="T28" fmla="*/ 2147483647 w 96"/>
                <a:gd name="T29" fmla="*/ 2147483647 h 108"/>
                <a:gd name="T30" fmla="*/ 2147483647 w 96"/>
                <a:gd name="T31" fmla="*/ 2147483647 h 108"/>
                <a:gd name="T32" fmla="*/ 2147483647 w 96"/>
                <a:gd name="T33" fmla="*/ 2147483647 h 108"/>
                <a:gd name="T34" fmla="*/ 2147483647 w 96"/>
                <a:gd name="T35" fmla="*/ 2147483647 h 108"/>
                <a:gd name="T36" fmla="*/ 2147483647 w 96"/>
                <a:gd name="T37" fmla="*/ 2147483647 h 108"/>
                <a:gd name="T38" fmla="*/ 2147483647 w 96"/>
                <a:gd name="T39" fmla="*/ 2147483647 h 108"/>
                <a:gd name="T40" fmla="*/ 2147483647 w 96"/>
                <a:gd name="T41" fmla="*/ 2147483647 h 108"/>
                <a:gd name="T42" fmla="*/ 2147483647 w 96"/>
                <a:gd name="T43" fmla="*/ 2147483647 h 108"/>
                <a:gd name="T44" fmla="*/ 2147483647 w 96"/>
                <a:gd name="T45" fmla="*/ 2147483647 h 108"/>
                <a:gd name="T46" fmla="*/ 2147483647 w 96"/>
                <a:gd name="T47" fmla="*/ 2147483647 h 108"/>
                <a:gd name="T48" fmla="*/ 2147483647 w 96"/>
                <a:gd name="T49" fmla="*/ 2147483647 h 108"/>
                <a:gd name="T50" fmla="*/ 2147483647 w 96"/>
                <a:gd name="T51" fmla="*/ 2147483647 h 108"/>
                <a:gd name="T52" fmla="*/ 2147483647 w 96"/>
                <a:gd name="T53" fmla="*/ 2147483647 h 108"/>
                <a:gd name="T54" fmla="*/ 2147483647 w 96"/>
                <a:gd name="T55" fmla="*/ 2147483647 h 108"/>
                <a:gd name="T56" fmla="*/ 2147483647 w 96"/>
                <a:gd name="T57" fmla="*/ 2147483647 h 108"/>
                <a:gd name="T58" fmla="*/ 2147483647 w 96"/>
                <a:gd name="T59" fmla="*/ 2147483647 h 108"/>
                <a:gd name="T60" fmla="*/ 2147483647 w 96"/>
                <a:gd name="T61" fmla="*/ 2147483647 h 108"/>
                <a:gd name="T62" fmla="*/ 2147483647 w 96"/>
                <a:gd name="T63" fmla="*/ 2147483647 h 108"/>
                <a:gd name="T64" fmla="*/ 2147483647 w 96"/>
                <a:gd name="T65" fmla="*/ 2147483647 h 108"/>
                <a:gd name="T66" fmla="*/ 2147483647 w 96"/>
                <a:gd name="T67" fmla="*/ 2147483647 h 108"/>
                <a:gd name="T68" fmla="*/ 2147483647 w 96"/>
                <a:gd name="T69" fmla="*/ 2147483647 h 108"/>
                <a:gd name="T70" fmla="*/ 2147483647 w 96"/>
                <a:gd name="T71" fmla="*/ 2147483647 h 108"/>
                <a:gd name="T72" fmla="*/ 2147483647 w 96"/>
                <a:gd name="T73" fmla="*/ 2147483647 h 108"/>
                <a:gd name="T74" fmla="*/ 2147483647 w 96"/>
                <a:gd name="T75" fmla="*/ 2147483647 h 108"/>
                <a:gd name="T76" fmla="*/ 2147483647 w 96"/>
                <a:gd name="T77" fmla="*/ 2147483647 h 108"/>
                <a:gd name="T78" fmla="*/ 2147483647 w 96"/>
                <a:gd name="T79" fmla="*/ 2147483647 h 108"/>
                <a:gd name="T80" fmla="*/ 2147483647 w 96"/>
                <a:gd name="T81" fmla="*/ 2147483647 h 108"/>
                <a:gd name="T82" fmla="*/ 2147483647 w 96"/>
                <a:gd name="T83" fmla="*/ 2147483647 h 108"/>
                <a:gd name="T84" fmla="*/ 2147483647 w 96"/>
                <a:gd name="T85" fmla="*/ 2147483647 h 108"/>
                <a:gd name="T86" fmla="*/ 0 w 96"/>
                <a:gd name="T87" fmla="*/ 2147483647 h 108"/>
                <a:gd name="T88" fmla="*/ 2147483647 w 96"/>
                <a:gd name="T89" fmla="*/ 2147483647 h 108"/>
                <a:gd name="T90" fmla="*/ 2147483647 w 96"/>
                <a:gd name="T91" fmla="*/ 2147483647 h 10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6"/>
                <a:gd name="T139" fmla="*/ 0 h 108"/>
                <a:gd name="T140" fmla="*/ 96 w 96"/>
                <a:gd name="T141" fmla="*/ 108 h 10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6" h="108">
                  <a:moveTo>
                    <a:pt x="5" y="3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6" y="4"/>
                  </a:lnTo>
                  <a:lnTo>
                    <a:pt x="36" y="7"/>
                  </a:lnTo>
                  <a:lnTo>
                    <a:pt x="42" y="7"/>
                  </a:lnTo>
                  <a:lnTo>
                    <a:pt x="46" y="3"/>
                  </a:lnTo>
                  <a:lnTo>
                    <a:pt x="49" y="3"/>
                  </a:lnTo>
                  <a:lnTo>
                    <a:pt x="52" y="0"/>
                  </a:lnTo>
                  <a:lnTo>
                    <a:pt x="58" y="1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5"/>
                  </a:lnTo>
                  <a:lnTo>
                    <a:pt x="69" y="4"/>
                  </a:lnTo>
                  <a:lnTo>
                    <a:pt x="74" y="5"/>
                  </a:lnTo>
                  <a:lnTo>
                    <a:pt x="84" y="3"/>
                  </a:lnTo>
                  <a:lnTo>
                    <a:pt x="85" y="6"/>
                  </a:lnTo>
                  <a:lnTo>
                    <a:pt x="87" y="12"/>
                  </a:lnTo>
                  <a:lnTo>
                    <a:pt x="89" y="21"/>
                  </a:lnTo>
                  <a:lnTo>
                    <a:pt x="86" y="34"/>
                  </a:lnTo>
                  <a:lnTo>
                    <a:pt x="86" y="39"/>
                  </a:lnTo>
                  <a:lnTo>
                    <a:pt x="82" y="41"/>
                  </a:lnTo>
                  <a:lnTo>
                    <a:pt x="77" y="34"/>
                  </a:lnTo>
                  <a:lnTo>
                    <a:pt x="72" y="27"/>
                  </a:lnTo>
                  <a:lnTo>
                    <a:pt x="71" y="17"/>
                  </a:lnTo>
                  <a:lnTo>
                    <a:pt x="69" y="15"/>
                  </a:lnTo>
                  <a:lnTo>
                    <a:pt x="67" y="19"/>
                  </a:lnTo>
                  <a:lnTo>
                    <a:pt x="69" y="31"/>
                  </a:lnTo>
                  <a:lnTo>
                    <a:pt x="77" y="39"/>
                  </a:lnTo>
                  <a:lnTo>
                    <a:pt x="78" y="45"/>
                  </a:lnTo>
                  <a:lnTo>
                    <a:pt x="83" y="54"/>
                  </a:lnTo>
                  <a:lnTo>
                    <a:pt x="88" y="66"/>
                  </a:lnTo>
                  <a:lnTo>
                    <a:pt x="94" y="80"/>
                  </a:lnTo>
                  <a:lnTo>
                    <a:pt x="96" y="93"/>
                  </a:lnTo>
                  <a:lnTo>
                    <a:pt x="90" y="99"/>
                  </a:lnTo>
                  <a:lnTo>
                    <a:pt x="82" y="101"/>
                  </a:lnTo>
                  <a:lnTo>
                    <a:pt x="82" y="108"/>
                  </a:lnTo>
                  <a:lnTo>
                    <a:pt x="77" y="107"/>
                  </a:lnTo>
                  <a:lnTo>
                    <a:pt x="74" y="103"/>
                  </a:lnTo>
                  <a:lnTo>
                    <a:pt x="30" y="106"/>
                  </a:lnTo>
                  <a:lnTo>
                    <a:pt x="4" y="103"/>
                  </a:lnTo>
                  <a:lnTo>
                    <a:pt x="4" y="78"/>
                  </a:lnTo>
                  <a:lnTo>
                    <a:pt x="5" y="34"/>
                  </a:lnTo>
                  <a:lnTo>
                    <a:pt x="0" y="13"/>
                  </a:lnTo>
                  <a:lnTo>
                    <a:pt x="4" y="1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3" name="Freeform 396"/>
            <p:cNvSpPr>
              <a:spLocks/>
            </p:cNvSpPr>
            <p:nvPr/>
          </p:nvSpPr>
          <p:spPr bwMode="gray">
            <a:xfrm>
              <a:off x="2995" y="2568"/>
              <a:ext cx="195" cy="264"/>
            </a:xfrm>
            <a:custGeom>
              <a:avLst/>
              <a:gdLst>
                <a:gd name="T0" fmla="*/ 2147483647 w 149"/>
                <a:gd name="T1" fmla="*/ 2147483647 h 203"/>
                <a:gd name="T2" fmla="*/ 2147483647 w 149"/>
                <a:gd name="T3" fmla="*/ 2147483647 h 203"/>
                <a:gd name="T4" fmla="*/ 2147483647 w 149"/>
                <a:gd name="T5" fmla="*/ 2147483647 h 203"/>
                <a:gd name="T6" fmla="*/ 2147483647 w 149"/>
                <a:gd name="T7" fmla="*/ 2147483647 h 203"/>
                <a:gd name="T8" fmla="*/ 2147483647 w 149"/>
                <a:gd name="T9" fmla="*/ 2147483647 h 203"/>
                <a:gd name="T10" fmla="*/ 2147483647 w 149"/>
                <a:gd name="T11" fmla="*/ 2147483647 h 203"/>
                <a:gd name="T12" fmla="*/ 2147483647 w 149"/>
                <a:gd name="T13" fmla="*/ 2147483647 h 203"/>
                <a:gd name="T14" fmla="*/ 2147483647 w 149"/>
                <a:gd name="T15" fmla="*/ 2147483647 h 203"/>
                <a:gd name="T16" fmla="*/ 2147483647 w 149"/>
                <a:gd name="T17" fmla="*/ 2147483647 h 203"/>
                <a:gd name="T18" fmla="*/ 2147483647 w 149"/>
                <a:gd name="T19" fmla="*/ 0 h 203"/>
                <a:gd name="T20" fmla="*/ 2147483647 w 149"/>
                <a:gd name="T21" fmla="*/ 2147483647 h 203"/>
                <a:gd name="T22" fmla="*/ 2147483647 w 149"/>
                <a:gd name="T23" fmla="*/ 2147483647 h 203"/>
                <a:gd name="T24" fmla="*/ 2147483647 w 149"/>
                <a:gd name="T25" fmla="*/ 2147483647 h 203"/>
                <a:gd name="T26" fmla="*/ 2147483647 w 149"/>
                <a:gd name="T27" fmla="*/ 2147483647 h 203"/>
                <a:gd name="T28" fmla="*/ 2147483647 w 149"/>
                <a:gd name="T29" fmla="*/ 2147483647 h 203"/>
                <a:gd name="T30" fmla="*/ 2147483647 w 149"/>
                <a:gd name="T31" fmla="*/ 2147483647 h 203"/>
                <a:gd name="T32" fmla="*/ 2147483647 w 149"/>
                <a:gd name="T33" fmla="*/ 2147483647 h 203"/>
                <a:gd name="T34" fmla="*/ 2147483647 w 149"/>
                <a:gd name="T35" fmla="*/ 2147483647 h 203"/>
                <a:gd name="T36" fmla="*/ 2147483647 w 149"/>
                <a:gd name="T37" fmla="*/ 2147483647 h 203"/>
                <a:gd name="T38" fmla="*/ 2147483647 w 149"/>
                <a:gd name="T39" fmla="*/ 2147483647 h 203"/>
                <a:gd name="T40" fmla="*/ 2147483647 w 149"/>
                <a:gd name="T41" fmla="*/ 2147483647 h 203"/>
                <a:gd name="T42" fmla="*/ 2147483647 w 149"/>
                <a:gd name="T43" fmla="*/ 2147483647 h 203"/>
                <a:gd name="T44" fmla="*/ 2147483647 w 149"/>
                <a:gd name="T45" fmla="*/ 2147483647 h 203"/>
                <a:gd name="T46" fmla="*/ 2147483647 w 149"/>
                <a:gd name="T47" fmla="*/ 2147483647 h 203"/>
                <a:gd name="T48" fmla="*/ 2147483647 w 149"/>
                <a:gd name="T49" fmla="*/ 2147483647 h 203"/>
                <a:gd name="T50" fmla="*/ 2147483647 w 149"/>
                <a:gd name="T51" fmla="*/ 2147483647 h 203"/>
                <a:gd name="T52" fmla="*/ 2147483647 w 149"/>
                <a:gd name="T53" fmla="*/ 2147483647 h 203"/>
                <a:gd name="T54" fmla="*/ 2147483647 w 149"/>
                <a:gd name="T55" fmla="*/ 2147483647 h 203"/>
                <a:gd name="T56" fmla="*/ 2147483647 w 149"/>
                <a:gd name="T57" fmla="*/ 2147483647 h 203"/>
                <a:gd name="T58" fmla="*/ 2147483647 w 149"/>
                <a:gd name="T59" fmla="*/ 2147483647 h 203"/>
                <a:gd name="T60" fmla="*/ 2147483647 w 149"/>
                <a:gd name="T61" fmla="*/ 2147483647 h 203"/>
                <a:gd name="T62" fmla="*/ 2147483647 w 149"/>
                <a:gd name="T63" fmla="*/ 2147483647 h 203"/>
                <a:gd name="T64" fmla="*/ 2147483647 w 149"/>
                <a:gd name="T65" fmla="*/ 2147483647 h 203"/>
                <a:gd name="T66" fmla="*/ 2147483647 w 149"/>
                <a:gd name="T67" fmla="*/ 2147483647 h 203"/>
                <a:gd name="T68" fmla="*/ 2147483647 w 149"/>
                <a:gd name="T69" fmla="*/ 2147483647 h 203"/>
                <a:gd name="T70" fmla="*/ 2147483647 w 149"/>
                <a:gd name="T71" fmla="*/ 2147483647 h 203"/>
                <a:gd name="T72" fmla="*/ 2147483647 w 149"/>
                <a:gd name="T73" fmla="*/ 2147483647 h 203"/>
                <a:gd name="T74" fmla="*/ 2147483647 w 149"/>
                <a:gd name="T75" fmla="*/ 2147483647 h 203"/>
                <a:gd name="T76" fmla="*/ 2147483647 w 149"/>
                <a:gd name="T77" fmla="*/ 2147483647 h 203"/>
                <a:gd name="T78" fmla="*/ 2147483647 w 149"/>
                <a:gd name="T79" fmla="*/ 2147483647 h 203"/>
                <a:gd name="T80" fmla="*/ 2147483647 w 149"/>
                <a:gd name="T81" fmla="*/ 2147483647 h 203"/>
                <a:gd name="T82" fmla="*/ 2147483647 w 149"/>
                <a:gd name="T83" fmla="*/ 2147483647 h 203"/>
                <a:gd name="T84" fmla="*/ 2147483647 w 149"/>
                <a:gd name="T85" fmla="*/ 2147483647 h 203"/>
                <a:gd name="T86" fmla="*/ 2147483647 w 149"/>
                <a:gd name="T87" fmla="*/ 2147483647 h 203"/>
                <a:gd name="T88" fmla="*/ 2147483647 w 149"/>
                <a:gd name="T89" fmla="*/ 2147483647 h 203"/>
                <a:gd name="T90" fmla="*/ 2147483647 w 149"/>
                <a:gd name="T91" fmla="*/ 2147483647 h 203"/>
                <a:gd name="T92" fmla="*/ 2147483647 w 149"/>
                <a:gd name="T93" fmla="*/ 2147483647 h 203"/>
                <a:gd name="T94" fmla="*/ 2147483647 w 149"/>
                <a:gd name="T95" fmla="*/ 2147483647 h 203"/>
                <a:gd name="T96" fmla="*/ 2147483647 w 149"/>
                <a:gd name="T97" fmla="*/ 2147483647 h 203"/>
                <a:gd name="T98" fmla="*/ 2147483647 w 149"/>
                <a:gd name="T99" fmla="*/ 2147483647 h 203"/>
                <a:gd name="T100" fmla="*/ 2147483647 w 149"/>
                <a:gd name="T101" fmla="*/ 2147483647 h 203"/>
                <a:gd name="T102" fmla="*/ 0 w 149"/>
                <a:gd name="T103" fmla="*/ 2147483647 h 203"/>
                <a:gd name="T104" fmla="*/ 2147483647 w 149"/>
                <a:gd name="T105" fmla="*/ 2147483647 h 203"/>
                <a:gd name="T106" fmla="*/ 2147483647 w 149"/>
                <a:gd name="T107" fmla="*/ 2147483647 h 203"/>
                <a:gd name="T108" fmla="*/ 2147483647 w 149"/>
                <a:gd name="T109" fmla="*/ 2147483647 h 203"/>
                <a:gd name="T110" fmla="*/ 2147483647 w 149"/>
                <a:gd name="T111" fmla="*/ 2147483647 h 203"/>
                <a:gd name="T112" fmla="*/ 2147483647 w 149"/>
                <a:gd name="T113" fmla="*/ 2147483647 h 203"/>
                <a:gd name="T114" fmla="*/ 2147483647 w 149"/>
                <a:gd name="T115" fmla="*/ 2147483647 h 20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9"/>
                <a:gd name="T175" fmla="*/ 0 h 203"/>
                <a:gd name="T176" fmla="*/ 149 w 149"/>
                <a:gd name="T177" fmla="*/ 203 h 20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9" h="203">
                  <a:moveTo>
                    <a:pt x="19" y="35"/>
                  </a:moveTo>
                  <a:lnTo>
                    <a:pt x="27" y="33"/>
                  </a:lnTo>
                  <a:lnTo>
                    <a:pt x="29" y="10"/>
                  </a:lnTo>
                  <a:lnTo>
                    <a:pt x="55" y="13"/>
                  </a:lnTo>
                  <a:lnTo>
                    <a:pt x="99" y="10"/>
                  </a:lnTo>
                  <a:lnTo>
                    <a:pt x="102" y="14"/>
                  </a:lnTo>
                  <a:lnTo>
                    <a:pt x="107" y="15"/>
                  </a:lnTo>
                  <a:lnTo>
                    <a:pt x="107" y="8"/>
                  </a:lnTo>
                  <a:lnTo>
                    <a:pt x="115" y="6"/>
                  </a:lnTo>
                  <a:lnTo>
                    <a:pt x="121" y="0"/>
                  </a:lnTo>
                  <a:lnTo>
                    <a:pt x="131" y="9"/>
                  </a:lnTo>
                  <a:lnTo>
                    <a:pt x="135" y="17"/>
                  </a:lnTo>
                  <a:lnTo>
                    <a:pt x="136" y="35"/>
                  </a:lnTo>
                  <a:lnTo>
                    <a:pt x="136" y="42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30" y="76"/>
                  </a:lnTo>
                  <a:lnTo>
                    <a:pt x="128" y="93"/>
                  </a:lnTo>
                  <a:lnTo>
                    <a:pt x="127" y="114"/>
                  </a:lnTo>
                  <a:lnTo>
                    <a:pt x="118" y="116"/>
                  </a:lnTo>
                  <a:lnTo>
                    <a:pt x="117" y="126"/>
                  </a:lnTo>
                  <a:lnTo>
                    <a:pt x="109" y="131"/>
                  </a:lnTo>
                  <a:lnTo>
                    <a:pt x="108" y="145"/>
                  </a:lnTo>
                  <a:lnTo>
                    <a:pt x="102" y="155"/>
                  </a:lnTo>
                  <a:lnTo>
                    <a:pt x="113" y="172"/>
                  </a:lnTo>
                  <a:lnTo>
                    <a:pt x="117" y="183"/>
                  </a:lnTo>
                  <a:lnTo>
                    <a:pt x="124" y="192"/>
                  </a:lnTo>
                  <a:lnTo>
                    <a:pt x="107" y="194"/>
                  </a:lnTo>
                  <a:lnTo>
                    <a:pt x="101" y="202"/>
                  </a:lnTo>
                  <a:lnTo>
                    <a:pt x="88" y="203"/>
                  </a:lnTo>
                  <a:lnTo>
                    <a:pt x="81" y="200"/>
                  </a:lnTo>
                  <a:lnTo>
                    <a:pt x="77" y="203"/>
                  </a:lnTo>
                  <a:lnTo>
                    <a:pt x="70" y="193"/>
                  </a:lnTo>
                  <a:lnTo>
                    <a:pt x="65" y="194"/>
                  </a:lnTo>
                  <a:lnTo>
                    <a:pt x="60" y="192"/>
                  </a:lnTo>
                  <a:lnTo>
                    <a:pt x="58" y="194"/>
                  </a:lnTo>
                  <a:lnTo>
                    <a:pt x="53" y="194"/>
                  </a:lnTo>
                  <a:lnTo>
                    <a:pt x="50" y="188"/>
                  </a:lnTo>
                  <a:lnTo>
                    <a:pt x="47" y="183"/>
                  </a:lnTo>
                  <a:lnTo>
                    <a:pt x="37" y="176"/>
                  </a:lnTo>
                  <a:lnTo>
                    <a:pt x="37" y="169"/>
                  </a:lnTo>
                  <a:lnTo>
                    <a:pt x="29" y="161"/>
                  </a:lnTo>
                  <a:lnTo>
                    <a:pt x="25" y="160"/>
                  </a:lnTo>
                  <a:lnTo>
                    <a:pt x="21" y="154"/>
                  </a:lnTo>
                  <a:lnTo>
                    <a:pt x="15" y="152"/>
                  </a:lnTo>
                  <a:lnTo>
                    <a:pt x="17" y="139"/>
                  </a:lnTo>
                  <a:lnTo>
                    <a:pt x="11" y="131"/>
                  </a:lnTo>
                  <a:lnTo>
                    <a:pt x="12" y="128"/>
                  </a:lnTo>
                  <a:lnTo>
                    <a:pt x="11" y="124"/>
                  </a:lnTo>
                  <a:lnTo>
                    <a:pt x="5" y="119"/>
                  </a:lnTo>
                  <a:lnTo>
                    <a:pt x="5" y="114"/>
                  </a:lnTo>
                  <a:lnTo>
                    <a:pt x="0" y="109"/>
                  </a:lnTo>
                  <a:lnTo>
                    <a:pt x="2" y="105"/>
                  </a:lnTo>
                  <a:lnTo>
                    <a:pt x="5" y="91"/>
                  </a:lnTo>
                  <a:lnTo>
                    <a:pt x="7" y="87"/>
                  </a:lnTo>
                  <a:lnTo>
                    <a:pt x="6" y="80"/>
                  </a:lnTo>
                  <a:lnTo>
                    <a:pt x="19" y="78"/>
                  </a:lnTo>
                  <a:lnTo>
                    <a:pt x="19" y="3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4" name="Freeform 397"/>
            <p:cNvSpPr>
              <a:spLocks/>
            </p:cNvSpPr>
            <p:nvPr/>
          </p:nvSpPr>
          <p:spPr bwMode="gray">
            <a:xfrm>
              <a:off x="2843" y="2421"/>
              <a:ext cx="191" cy="192"/>
            </a:xfrm>
            <a:custGeom>
              <a:avLst/>
              <a:gdLst>
                <a:gd name="T0" fmla="*/ 2147483647 w 147"/>
                <a:gd name="T1" fmla="*/ 2147483647 h 148"/>
                <a:gd name="T2" fmla="*/ 2147483647 w 147"/>
                <a:gd name="T3" fmla="*/ 2147483647 h 148"/>
                <a:gd name="T4" fmla="*/ 2147483647 w 147"/>
                <a:gd name="T5" fmla="*/ 2147483647 h 148"/>
                <a:gd name="T6" fmla="*/ 2147483647 w 147"/>
                <a:gd name="T7" fmla="*/ 2147483647 h 148"/>
                <a:gd name="T8" fmla="*/ 2147483647 w 147"/>
                <a:gd name="T9" fmla="*/ 2147483647 h 148"/>
                <a:gd name="T10" fmla="*/ 2147483647 w 147"/>
                <a:gd name="T11" fmla="*/ 2147483647 h 148"/>
                <a:gd name="T12" fmla="*/ 2147483647 w 147"/>
                <a:gd name="T13" fmla="*/ 2147483647 h 148"/>
                <a:gd name="T14" fmla="*/ 2147483647 w 147"/>
                <a:gd name="T15" fmla="*/ 2147483647 h 148"/>
                <a:gd name="T16" fmla="*/ 2147483647 w 147"/>
                <a:gd name="T17" fmla="*/ 2147483647 h 148"/>
                <a:gd name="T18" fmla="*/ 0 w 147"/>
                <a:gd name="T19" fmla="*/ 2147483647 h 148"/>
                <a:gd name="T20" fmla="*/ 2147483647 w 147"/>
                <a:gd name="T21" fmla="*/ 2147483647 h 148"/>
                <a:gd name="T22" fmla="*/ 2147483647 w 147"/>
                <a:gd name="T23" fmla="*/ 2147483647 h 148"/>
                <a:gd name="T24" fmla="*/ 2147483647 w 147"/>
                <a:gd name="T25" fmla="*/ 2147483647 h 148"/>
                <a:gd name="T26" fmla="*/ 2147483647 w 147"/>
                <a:gd name="T27" fmla="*/ 2147483647 h 148"/>
                <a:gd name="T28" fmla="*/ 2147483647 w 147"/>
                <a:gd name="T29" fmla="*/ 2147483647 h 148"/>
                <a:gd name="T30" fmla="*/ 2147483647 w 147"/>
                <a:gd name="T31" fmla="*/ 2147483647 h 148"/>
                <a:gd name="T32" fmla="*/ 2147483647 w 147"/>
                <a:gd name="T33" fmla="*/ 2147483647 h 148"/>
                <a:gd name="T34" fmla="*/ 2147483647 w 147"/>
                <a:gd name="T35" fmla="*/ 2147483647 h 148"/>
                <a:gd name="T36" fmla="*/ 2147483647 w 147"/>
                <a:gd name="T37" fmla="*/ 2147483647 h 148"/>
                <a:gd name="T38" fmla="*/ 2147483647 w 147"/>
                <a:gd name="T39" fmla="*/ 2147483647 h 148"/>
                <a:gd name="T40" fmla="*/ 2147483647 w 147"/>
                <a:gd name="T41" fmla="*/ 0 h 148"/>
                <a:gd name="T42" fmla="*/ 2147483647 w 147"/>
                <a:gd name="T43" fmla="*/ 2147483647 h 148"/>
                <a:gd name="T44" fmla="*/ 2147483647 w 147"/>
                <a:gd name="T45" fmla="*/ 2147483647 h 148"/>
                <a:gd name="T46" fmla="*/ 2147483647 w 147"/>
                <a:gd name="T47" fmla="*/ 2147483647 h 148"/>
                <a:gd name="T48" fmla="*/ 2147483647 w 147"/>
                <a:gd name="T49" fmla="*/ 2147483647 h 148"/>
                <a:gd name="T50" fmla="*/ 2147483647 w 147"/>
                <a:gd name="T51" fmla="*/ 2147483647 h 148"/>
                <a:gd name="T52" fmla="*/ 2147483647 w 147"/>
                <a:gd name="T53" fmla="*/ 2147483647 h 148"/>
                <a:gd name="T54" fmla="*/ 2147483647 w 147"/>
                <a:gd name="T55" fmla="*/ 2147483647 h 148"/>
                <a:gd name="T56" fmla="*/ 2147483647 w 147"/>
                <a:gd name="T57" fmla="*/ 2147483647 h 148"/>
                <a:gd name="T58" fmla="*/ 2147483647 w 147"/>
                <a:gd name="T59" fmla="*/ 2147483647 h 148"/>
                <a:gd name="T60" fmla="*/ 2147483647 w 147"/>
                <a:gd name="T61" fmla="*/ 2147483647 h 148"/>
                <a:gd name="T62" fmla="*/ 2147483647 w 147"/>
                <a:gd name="T63" fmla="*/ 2147483647 h 148"/>
                <a:gd name="T64" fmla="*/ 2147483647 w 147"/>
                <a:gd name="T65" fmla="*/ 2147483647 h 148"/>
                <a:gd name="T66" fmla="*/ 2147483647 w 147"/>
                <a:gd name="T67" fmla="*/ 2147483647 h 148"/>
                <a:gd name="T68" fmla="*/ 2147483647 w 147"/>
                <a:gd name="T69" fmla="*/ 2147483647 h 148"/>
                <a:gd name="T70" fmla="*/ 2147483647 w 147"/>
                <a:gd name="T71" fmla="*/ 2147483647 h 148"/>
                <a:gd name="T72" fmla="*/ 2147483647 w 147"/>
                <a:gd name="T73" fmla="*/ 2147483647 h 148"/>
                <a:gd name="T74" fmla="*/ 2147483647 w 147"/>
                <a:gd name="T75" fmla="*/ 2147483647 h 148"/>
                <a:gd name="T76" fmla="*/ 2147483647 w 147"/>
                <a:gd name="T77" fmla="*/ 2147483647 h 148"/>
                <a:gd name="T78" fmla="*/ 2147483647 w 147"/>
                <a:gd name="T79" fmla="*/ 2147483647 h 148"/>
                <a:gd name="T80" fmla="*/ 2147483647 w 147"/>
                <a:gd name="T81" fmla="*/ 2147483647 h 148"/>
                <a:gd name="T82" fmla="*/ 2147483647 w 147"/>
                <a:gd name="T83" fmla="*/ 2147483647 h 148"/>
                <a:gd name="T84" fmla="*/ 2147483647 w 147"/>
                <a:gd name="T85" fmla="*/ 2147483647 h 148"/>
                <a:gd name="T86" fmla="*/ 2147483647 w 147"/>
                <a:gd name="T87" fmla="*/ 2147483647 h 14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48"/>
                <a:gd name="T134" fmla="*/ 147 w 147"/>
                <a:gd name="T135" fmla="*/ 148 h 14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48">
                  <a:moveTo>
                    <a:pt x="146" y="123"/>
                  </a:moveTo>
                  <a:lnTo>
                    <a:pt x="144" y="146"/>
                  </a:lnTo>
                  <a:lnTo>
                    <a:pt x="136" y="148"/>
                  </a:lnTo>
                  <a:lnTo>
                    <a:pt x="65" y="108"/>
                  </a:lnTo>
                  <a:lnTo>
                    <a:pt x="51" y="117"/>
                  </a:lnTo>
                  <a:lnTo>
                    <a:pt x="25" y="110"/>
                  </a:lnTo>
                  <a:lnTo>
                    <a:pt x="19" y="97"/>
                  </a:lnTo>
                  <a:lnTo>
                    <a:pt x="10" y="99"/>
                  </a:lnTo>
                  <a:lnTo>
                    <a:pt x="2" y="87"/>
                  </a:lnTo>
                  <a:lnTo>
                    <a:pt x="0" y="76"/>
                  </a:lnTo>
                  <a:lnTo>
                    <a:pt x="6" y="69"/>
                  </a:lnTo>
                  <a:lnTo>
                    <a:pt x="6" y="59"/>
                  </a:lnTo>
                  <a:lnTo>
                    <a:pt x="4" y="53"/>
                  </a:lnTo>
                  <a:lnTo>
                    <a:pt x="4" y="48"/>
                  </a:lnTo>
                  <a:lnTo>
                    <a:pt x="1" y="31"/>
                  </a:lnTo>
                  <a:lnTo>
                    <a:pt x="4" y="31"/>
                  </a:lnTo>
                  <a:lnTo>
                    <a:pt x="9" y="26"/>
                  </a:lnTo>
                  <a:lnTo>
                    <a:pt x="9" y="15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19" y="0"/>
                  </a:lnTo>
                  <a:lnTo>
                    <a:pt x="29" y="6"/>
                  </a:lnTo>
                  <a:lnTo>
                    <a:pt x="42" y="6"/>
                  </a:lnTo>
                  <a:lnTo>
                    <a:pt x="48" y="9"/>
                  </a:lnTo>
                  <a:lnTo>
                    <a:pt x="53" y="9"/>
                  </a:lnTo>
                  <a:lnTo>
                    <a:pt x="59" y="23"/>
                  </a:lnTo>
                  <a:lnTo>
                    <a:pt x="74" y="26"/>
                  </a:lnTo>
                  <a:lnTo>
                    <a:pt x="90" y="36"/>
                  </a:lnTo>
                  <a:lnTo>
                    <a:pt x="97" y="32"/>
                  </a:lnTo>
                  <a:lnTo>
                    <a:pt x="101" y="27"/>
                  </a:lnTo>
                  <a:lnTo>
                    <a:pt x="97" y="21"/>
                  </a:lnTo>
                  <a:lnTo>
                    <a:pt x="98" y="13"/>
                  </a:lnTo>
                  <a:lnTo>
                    <a:pt x="110" y="5"/>
                  </a:lnTo>
                  <a:lnTo>
                    <a:pt x="118" y="3"/>
                  </a:lnTo>
                  <a:lnTo>
                    <a:pt x="127" y="5"/>
                  </a:lnTo>
                  <a:lnTo>
                    <a:pt x="128" y="12"/>
                  </a:lnTo>
                  <a:lnTo>
                    <a:pt x="136" y="15"/>
                  </a:lnTo>
                  <a:lnTo>
                    <a:pt x="143" y="17"/>
                  </a:lnTo>
                  <a:lnTo>
                    <a:pt x="147" y="23"/>
                  </a:lnTo>
                  <a:lnTo>
                    <a:pt x="146" y="30"/>
                  </a:lnTo>
                  <a:lnTo>
                    <a:pt x="142" y="33"/>
                  </a:lnTo>
                  <a:lnTo>
                    <a:pt x="147" y="54"/>
                  </a:lnTo>
                  <a:lnTo>
                    <a:pt x="146" y="98"/>
                  </a:lnTo>
                  <a:lnTo>
                    <a:pt x="146" y="12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5" name="Freeform 398"/>
            <p:cNvSpPr>
              <a:spLocks/>
            </p:cNvSpPr>
            <p:nvPr/>
          </p:nvSpPr>
          <p:spPr bwMode="gray">
            <a:xfrm>
              <a:off x="2894" y="2561"/>
              <a:ext cx="126" cy="222"/>
            </a:xfrm>
            <a:custGeom>
              <a:avLst/>
              <a:gdLst>
                <a:gd name="T0" fmla="*/ 2147483647 w 97"/>
                <a:gd name="T1" fmla="*/ 2147483647 h 170"/>
                <a:gd name="T2" fmla="*/ 2147483647 w 97"/>
                <a:gd name="T3" fmla="*/ 2147483647 h 170"/>
                <a:gd name="T4" fmla="*/ 2147483647 w 97"/>
                <a:gd name="T5" fmla="*/ 2147483647 h 170"/>
                <a:gd name="T6" fmla="*/ 2147483647 w 97"/>
                <a:gd name="T7" fmla="*/ 2147483647 h 170"/>
                <a:gd name="T8" fmla="*/ 2147483647 w 97"/>
                <a:gd name="T9" fmla="*/ 2147483647 h 170"/>
                <a:gd name="T10" fmla="*/ 2147483647 w 97"/>
                <a:gd name="T11" fmla="*/ 2147483647 h 170"/>
                <a:gd name="T12" fmla="*/ 2147483647 w 97"/>
                <a:gd name="T13" fmla="*/ 2147483647 h 170"/>
                <a:gd name="T14" fmla="*/ 2147483647 w 97"/>
                <a:gd name="T15" fmla="*/ 2147483647 h 170"/>
                <a:gd name="T16" fmla="*/ 0 w 97"/>
                <a:gd name="T17" fmla="*/ 2147483647 h 170"/>
                <a:gd name="T18" fmla="*/ 2147483647 w 97"/>
                <a:gd name="T19" fmla="*/ 2147483647 h 170"/>
                <a:gd name="T20" fmla="*/ 2147483647 w 97"/>
                <a:gd name="T21" fmla="*/ 2147483647 h 170"/>
                <a:gd name="T22" fmla="*/ 2147483647 w 97"/>
                <a:gd name="T23" fmla="*/ 2147483647 h 170"/>
                <a:gd name="T24" fmla="*/ 2147483647 w 97"/>
                <a:gd name="T25" fmla="*/ 2147483647 h 170"/>
                <a:gd name="T26" fmla="*/ 2147483647 w 97"/>
                <a:gd name="T27" fmla="*/ 2147483647 h 170"/>
                <a:gd name="T28" fmla="*/ 2147483647 w 97"/>
                <a:gd name="T29" fmla="*/ 2147483647 h 170"/>
                <a:gd name="T30" fmla="*/ 2147483647 w 97"/>
                <a:gd name="T31" fmla="*/ 0 h 170"/>
                <a:gd name="T32" fmla="*/ 2147483647 w 97"/>
                <a:gd name="T33" fmla="*/ 2147483647 h 170"/>
                <a:gd name="T34" fmla="*/ 2147483647 w 97"/>
                <a:gd name="T35" fmla="*/ 2147483647 h 170"/>
                <a:gd name="T36" fmla="*/ 2147483647 w 97"/>
                <a:gd name="T37" fmla="*/ 2147483647 h 170"/>
                <a:gd name="T38" fmla="*/ 2147483647 w 97"/>
                <a:gd name="T39" fmla="*/ 2147483647 h 170"/>
                <a:gd name="T40" fmla="*/ 2147483647 w 97"/>
                <a:gd name="T41" fmla="*/ 2147483647 h 170"/>
                <a:gd name="T42" fmla="*/ 2147483647 w 97"/>
                <a:gd name="T43" fmla="*/ 2147483647 h 170"/>
                <a:gd name="T44" fmla="*/ 2147483647 w 97"/>
                <a:gd name="T45" fmla="*/ 2147483647 h 170"/>
                <a:gd name="T46" fmla="*/ 2147483647 w 97"/>
                <a:gd name="T47" fmla="*/ 2147483647 h 170"/>
                <a:gd name="T48" fmla="*/ 2147483647 w 97"/>
                <a:gd name="T49" fmla="*/ 2147483647 h 170"/>
                <a:gd name="T50" fmla="*/ 2147483647 w 97"/>
                <a:gd name="T51" fmla="*/ 2147483647 h 170"/>
                <a:gd name="T52" fmla="*/ 2147483647 w 97"/>
                <a:gd name="T53" fmla="*/ 2147483647 h 170"/>
                <a:gd name="T54" fmla="*/ 2147483647 w 97"/>
                <a:gd name="T55" fmla="*/ 2147483647 h 170"/>
                <a:gd name="T56" fmla="*/ 2147483647 w 97"/>
                <a:gd name="T57" fmla="*/ 2147483647 h 170"/>
                <a:gd name="T58" fmla="*/ 2147483647 w 97"/>
                <a:gd name="T59" fmla="*/ 2147483647 h 170"/>
                <a:gd name="T60" fmla="*/ 2147483647 w 97"/>
                <a:gd name="T61" fmla="*/ 2147483647 h 17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170"/>
                <a:gd name="T95" fmla="*/ 97 w 97"/>
                <a:gd name="T96" fmla="*/ 170 h 17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170">
                  <a:moveTo>
                    <a:pt x="18" y="170"/>
                  </a:moveTo>
                  <a:lnTo>
                    <a:pt x="13" y="158"/>
                  </a:lnTo>
                  <a:lnTo>
                    <a:pt x="4" y="152"/>
                  </a:lnTo>
                  <a:lnTo>
                    <a:pt x="5" y="144"/>
                  </a:lnTo>
                  <a:lnTo>
                    <a:pt x="15" y="141"/>
                  </a:lnTo>
                  <a:lnTo>
                    <a:pt x="16" y="123"/>
                  </a:lnTo>
                  <a:lnTo>
                    <a:pt x="7" y="111"/>
                  </a:lnTo>
                  <a:lnTo>
                    <a:pt x="4" y="110"/>
                  </a:lnTo>
                  <a:lnTo>
                    <a:pt x="0" y="106"/>
                  </a:lnTo>
                  <a:lnTo>
                    <a:pt x="2" y="93"/>
                  </a:lnTo>
                  <a:lnTo>
                    <a:pt x="18" y="73"/>
                  </a:lnTo>
                  <a:lnTo>
                    <a:pt x="19" y="44"/>
                  </a:lnTo>
                  <a:lnTo>
                    <a:pt x="24" y="36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26" y="0"/>
                  </a:lnTo>
                  <a:lnTo>
                    <a:pt x="97" y="40"/>
                  </a:lnTo>
                  <a:lnTo>
                    <a:pt x="97" y="83"/>
                  </a:lnTo>
                  <a:lnTo>
                    <a:pt x="84" y="85"/>
                  </a:lnTo>
                  <a:lnTo>
                    <a:pt x="85" y="92"/>
                  </a:lnTo>
                  <a:lnTo>
                    <a:pt x="83" y="96"/>
                  </a:lnTo>
                  <a:lnTo>
                    <a:pt x="80" y="110"/>
                  </a:lnTo>
                  <a:lnTo>
                    <a:pt x="78" y="114"/>
                  </a:lnTo>
                  <a:lnTo>
                    <a:pt x="83" y="119"/>
                  </a:lnTo>
                  <a:lnTo>
                    <a:pt x="83" y="124"/>
                  </a:lnTo>
                  <a:lnTo>
                    <a:pt x="78" y="128"/>
                  </a:lnTo>
                  <a:lnTo>
                    <a:pt x="75" y="139"/>
                  </a:lnTo>
                  <a:lnTo>
                    <a:pt x="62" y="154"/>
                  </a:lnTo>
                  <a:lnTo>
                    <a:pt x="51" y="154"/>
                  </a:lnTo>
                  <a:lnTo>
                    <a:pt x="46" y="165"/>
                  </a:lnTo>
                  <a:lnTo>
                    <a:pt x="18" y="17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6" name="Freeform 399"/>
            <p:cNvSpPr>
              <a:spLocks/>
            </p:cNvSpPr>
            <p:nvPr/>
          </p:nvSpPr>
          <p:spPr bwMode="gray">
            <a:xfrm>
              <a:off x="3162" y="2641"/>
              <a:ext cx="77" cy="78"/>
            </a:xfrm>
            <a:custGeom>
              <a:avLst/>
              <a:gdLst>
                <a:gd name="T0" fmla="*/ 2147483647 w 59"/>
                <a:gd name="T1" fmla="*/ 2147483647 h 60"/>
                <a:gd name="T2" fmla="*/ 2147483647 w 59"/>
                <a:gd name="T3" fmla="*/ 2147483647 h 60"/>
                <a:gd name="T4" fmla="*/ 2147483647 w 59"/>
                <a:gd name="T5" fmla="*/ 2147483647 h 60"/>
                <a:gd name="T6" fmla="*/ 2147483647 w 59"/>
                <a:gd name="T7" fmla="*/ 2147483647 h 60"/>
                <a:gd name="T8" fmla="*/ 2147483647 w 59"/>
                <a:gd name="T9" fmla="*/ 2147483647 h 60"/>
                <a:gd name="T10" fmla="*/ 2147483647 w 59"/>
                <a:gd name="T11" fmla="*/ 2147483647 h 60"/>
                <a:gd name="T12" fmla="*/ 0 w 59"/>
                <a:gd name="T13" fmla="*/ 2147483647 h 60"/>
                <a:gd name="T14" fmla="*/ 2147483647 w 59"/>
                <a:gd name="T15" fmla="*/ 2147483647 h 60"/>
                <a:gd name="T16" fmla="*/ 2147483647 w 59"/>
                <a:gd name="T17" fmla="*/ 2147483647 h 60"/>
                <a:gd name="T18" fmla="*/ 2147483647 w 59"/>
                <a:gd name="T19" fmla="*/ 0 h 60"/>
                <a:gd name="T20" fmla="*/ 2147483647 w 59"/>
                <a:gd name="T21" fmla="*/ 2147483647 h 60"/>
                <a:gd name="T22" fmla="*/ 2147483647 w 59"/>
                <a:gd name="T23" fmla="*/ 2147483647 h 60"/>
                <a:gd name="T24" fmla="*/ 2147483647 w 59"/>
                <a:gd name="T25" fmla="*/ 2147483647 h 60"/>
                <a:gd name="T26" fmla="*/ 2147483647 w 59"/>
                <a:gd name="T27" fmla="*/ 2147483647 h 60"/>
                <a:gd name="T28" fmla="*/ 2147483647 w 59"/>
                <a:gd name="T29" fmla="*/ 2147483647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9"/>
                <a:gd name="T46" fmla="*/ 0 h 60"/>
                <a:gd name="T47" fmla="*/ 59 w 59"/>
                <a:gd name="T48" fmla="*/ 60 h 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9" h="60">
                  <a:moveTo>
                    <a:pt x="59" y="53"/>
                  </a:moveTo>
                  <a:lnTo>
                    <a:pt x="56" y="58"/>
                  </a:lnTo>
                  <a:lnTo>
                    <a:pt x="52" y="60"/>
                  </a:lnTo>
                  <a:lnTo>
                    <a:pt x="43" y="45"/>
                  </a:lnTo>
                  <a:lnTo>
                    <a:pt x="33" y="39"/>
                  </a:lnTo>
                  <a:lnTo>
                    <a:pt x="25" y="35"/>
                  </a:lnTo>
                  <a:lnTo>
                    <a:pt x="0" y="37"/>
                  </a:lnTo>
                  <a:lnTo>
                    <a:pt x="2" y="20"/>
                  </a:lnTo>
                  <a:lnTo>
                    <a:pt x="7" y="10"/>
                  </a:lnTo>
                  <a:lnTo>
                    <a:pt x="21" y="0"/>
                  </a:lnTo>
                  <a:lnTo>
                    <a:pt x="25" y="13"/>
                  </a:lnTo>
                  <a:lnTo>
                    <a:pt x="31" y="27"/>
                  </a:lnTo>
                  <a:lnTo>
                    <a:pt x="35" y="29"/>
                  </a:lnTo>
                  <a:lnTo>
                    <a:pt x="47" y="37"/>
                  </a:lnTo>
                  <a:lnTo>
                    <a:pt x="59" y="5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7" name="Freeform 400"/>
            <p:cNvSpPr>
              <a:spLocks/>
            </p:cNvSpPr>
            <p:nvPr/>
          </p:nvSpPr>
          <p:spPr bwMode="gray">
            <a:xfrm>
              <a:off x="3128" y="2686"/>
              <a:ext cx="180" cy="146"/>
            </a:xfrm>
            <a:custGeom>
              <a:avLst/>
              <a:gdLst>
                <a:gd name="T0" fmla="*/ 2147483647 w 138"/>
                <a:gd name="T1" fmla="*/ 2147483647 h 112"/>
                <a:gd name="T2" fmla="*/ 2147483647 w 138"/>
                <a:gd name="T3" fmla="*/ 2147483647 h 112"/>
                <a:gd name="T4" fmla="*/ 2147483647 w 138"/>
                <a:gd name="T5" fmla="*/ 2147483647 h 112"/>
                <a:gd name="T6" fmla="*/ 0 w 138"/>
                <a:gd name="T7" fmla="*/ 2147483647 h 112"/>
                <a:gd name="T8" fmla="*/ 2147483647 w 138"/>
                <a:gd name="T9" fmla="*/ 2147483647 h 112"/>
                <a:gd name="T10" fmla="*/ 2147483647 w 138"/>
                <a:gd name="T11" fmla="*/ 2147483647 h 112"/>
                <a:gd name="T12" fmla="*/ 2147483647 w 138"/>
                <a:gd name="T13" fmla="*/ 2147483647 h 112"/>
                <a:gd name="T14" fmla="*/ 2147483647 w 138"/>
                <a:gd name="T15" fmla="*/ 2147483647 h 112"/>
                <a:gd name="T16" fmla="*/ 2147483647 w 138"/>
                <a:gd name="T17" fmla="*/ 2147483647 h 112"/>
                <a:gd name="T18" fmla="*/ 2147483647 w 138"/>
                <a:gd name="T19" fmla="*/ 2147483647 h 112"/>
                <a:gd name="T20" fmla="*/ 2147483647 w 138"/>
                <a:gd name="T21" fmla="*/ 0 h 112"/>
                <a:gd name="T22" fmla="*/ 2147483647 w 138"/>
                <a:gd name="T23" fmla="*/ 2147483647 h 112"/>
                <a:gd name="T24" fmla="*/ 2147483647 w 138"/>
                <a:gd name="T25" fmla="*/ 2147483647 h 112"/>
                <a:gd name="T26" fmla="*/ 2147483647 w 138"/>
                <a:gd name="T27" fmla="*/ 2147483647 h 112"/>
                <a:gd name="T28" fmla="*/ 2147483647 w 138"/>
                <a:gd name="T29" fmla="*/ 2147483647 h 112"/>
                <a:gd name="T30" fmla="*/ 2147483647 w 138"/>
                <a:gd name="T31" fmla="*/ 2147483647 h 112"/>
                <a:gd name="T32" fmla="*/ 2147483647 w 138"/>
                <a:gd name="T33" fmla="*/ 2147483647 h 112"/>
                <a:gd name="T34" fmla="*/ 2147483647 w 138"/>
                <a:gd name="T35" fmla="*/ 2147483647 h 112"/>
                <a:gd name="T36" fmla="*/ 2147483647 w 138"/>
                <a:gd name="T37" fmla="*/ 2147483647 h 112"/>
                <a:gd name="T38" fmla="*/ 2147483647 w 138"/>
                <a:gd name="T39" fmla="*/ 2147483647 h 112"/>
                <a:gd name="T40" fmla="*/ 2147483647 w 138"/>
                <a:gd name="T41" fmla="*/ 2147483647 h 112"/>
                <a:gd name="T42" fmla="*/ 2147483647 w 138"/>
                <a:gd name="T43" fmla="*/ 2147483647 h 112"/>
                <a:gd name="T44" fmla="*/ 2147483647 w 138"/>
                <a:gd name="T45" fmla="*/ 2147483647 h 112"/>
                <a:gd name="T46" fmla="*/ 2147483647 w 138"/>
                <a:gd name="T47" fmla="*/ 2147483647 h 112"/>
                <a:gd name="T48" fmla="*/ 2147483647 w 138"/>
                <a:gd name="T49" fmla="*/ 2147483647 h 112"/>
                <a:gd name="T50" fmla="*/ 2147483647 w 138"/>
                <a:gd name="T51" fmla="*/ 2147483647 h 112"/>
                <a:gd name="T52" fmla="*/ 2147483647 w 138"/>
                <a:gd name="T53" fmla="*/ 2147483647 h 112"/>
                <a:gd name="T54" fmla="*/ 2147483647 w 138"/>
                <a:gd name="T55" fmla="*/ 2147483647 h 112"/>
                <a:gd name="T56" fmla="*/ 2147483647 w 138"/>
                <a:gd name="T57" fmla="*/ 2147483647 h 112"/>
                <a:gd name="T58" fmla="*/ 2147483647 w 138"/>
                <a:gd name="T59" fmla="*/ 2147483647 h 112"/>
                <a:gd name="T60" fmla="*/ 2147483647 w 138"/>
                <a:gd name="T61" fmla="*/ 2147483647 h 112"/>
                <a:gd name="T62" fmla="*/ 2147483647 w 138"/>
                <a:gd name="T63" fmla="*/ 2147483647 h 1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8"/>
                <a:gd name="T97" fmla="*/ 0 h 112"/>
                <a:gd name="T98" fmla="*/ 138 w 138"/>
                <a:gd name="T99" fmla="*/ 112 h 1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8" h="112">
                  <a:moveTo>
                    <a:pt x="22" y="101"/>
                  </a:moveTo>
                  <a:lnTo>
                    <a:pt x="15" y="92"/>
                  </a:lnTo>
                  <a:lnTo>
                    <a:pt x="11" y="81"/>
                  </a:lnTo>
                  <a:lnTo>
                    <a:pt x="0" y="64"/>
                  </a:lnTo>
                  <a:lnTo>
                    <a:pt x="6" y="54"/>
                  </a:lnTo>
                  <a:lnTo>
                    <a:pt x="7" y="40"/>
                  </a:lnTo>
                  <a:lnTo>
                    <a:pt x="15" y="35"/>
                  </a:lnTo>
                  <a:lnTo>
                    <a:pt x="16" y="25"/>
                  </a:lnTo>
                  <a:lnTo>
                    <a:pt x="25" y="23"/>
                  </a:lnTo>
                  <a:lnTo>
                    <a:pt x="26" y="2"/>
                  </a:lnTo>
                  <a:lnTo>
                    <a:pt x="51" y="0"/>
                  </a:lnTo>
                  <a:lnTo>
                    <a:pt x="59" y="4"/>
                  </a:lnTo>
                  <a:lnTo>
                    <a:pt x="69" y="10"/>
                  </a:lnTo>
                  <a:lnTo>
                    <a:pt x="78" y="25"/>
                  </a:lnTo>
                  <a:lnTo>
                    <a:pt x="76" y="33"/>
                  </a:lnTo>
                  <a:lnTo>
                    <a:pt x="80" y="37"/>
                  </a:lnTo>
                  <a:lnTo>
                    <a:pt x="85" y="38"/>
                  </a:lnTo>
                  <a:lnTo>
                    <a:pt x="86" y="47"/>
                  </a:lnTo>
                  <a:lnTo>
                    <a:pt x="92" y="55"/>
                  </a:lnTo>
                  <a:lnTo>
                    <a:pt x="97" y="56"/>
                  </a:lnTo>
                  <a:lnTo>
                    <a:pt x="107" y="61"/>
                  </a:lnTo>
                  <a:lnTo>
                    <a:pt x="129" y="65"/>
                  </a:lnTo>
                  <a:lnTo>
                    <a:pt x="138" y="64"/>
                  </a:lnTo>
                  <a:lnTo>
                    <a:pt x="135" y="72"/>
                  </a:lnTo>
                  <a:lnTo>
                    <a:pt x="104" y="97"/>
                  </a:lnTo>
                  <a:lnTo>
                    <a:pt x="85" y="102"/>
                  </a:lnTo>
                  <a:lnTo>
                    <a:pt x="78" y="107"/>
                  </a:lnTo>
                  <a:lnTo>
                    <a:pt x="62" y="106"/>
                  </a:lnTo>
                  <a:lnTo>
                    <a:pt x="53" y="112"/>
                  </a:lnTo>
                  <a:lnTo>
                    <a:pt x="43" y="110"/>
                  </a:lnTo>
                  <a:lnTo>
                    <a:pt x="28" y="102"/>
                  </a:lnTo>
                  <a:lnTo>
                    <a:pt x="22" y="10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8" name="Freeform 401"/>
            <p:cNvSpPr>
              <a:spLocks noEditPoints="1"/>
            </p:cNvSpPr>
            <p:nvPr/>
          </p:nvSpPr>
          <p:spPr bwMode="gray">
            <a:xfrm>
              <a:off x="2926" y="3175"/>
              <a:ext cx="194" cy="195"/>
            </a:xfrm>
            <a:custGeom>
              <a:avLst/>
              <a:gdLst>
                <a:gd name="T0" fmla="*/ 2147483647 w 149"/>
                <a:gd name="T1" fmla="*/ 2147483647 h 150"/>
                <a:gd name="T2" fmla="*/ 2147483647 w 149"/>
                <a:gd name="T3" fmla="*/ 2147483647 h 150"/>
                <a:gd name="T4" fmla="*/ 2147483647 w 149"/>
                <a:gd name="T5" fmla="*/ 2147483647 h 150"/>
                <a:gd name="T6" fmla="*/ 2147483647 w 149"/>
                <a:gd name="T7" fmla="*/ 2147483647 h 150"/>
                <a:gd name="T8" fmla="*/ 0 w 149"/>
                <a:gd name="T9" fmla="*/ 2147483647 h 150"/>
                <a:gd name="T10" fmla="*/ 2147483647 w 149"/>
                <a:gd name="T11" fmla="*/ 2147483647 h 150"/>
                <a:gd name="T12" fmla="*/ 2147483647 w 149"/>
                <a:gd name="T13" fmla="*/ 2147483647 h 150"/>
                <a:gd name="T14" fmla="*/ 2147483647 w 149"/>
                <a:gd name="T15" fmla="*/ 2147483647 h 150"/>
                <a:gd name="T16" fmla="*/ 2147483647 w 149"/>
                <a:gd name="T17" fmla="*/ 2147483647 h 150"/>
                <a:gd name="T18" fmla="*/ 2147483647 w 149"/>
                <a:gd name="T19" fmla="*/ 2147483647 h 150"/>
                <a:gd name="T20" fmla="*/ 2147483647 w 149"/>
                <a:gd name="T21" fmla="*/ 2147483647 h 150"/>
                <a:gd name="T22" fmla="*/ 2147483647 w 149"/>
                <a:gd name="T23" fmla="*/ 2147483647 h 150"/>
                <a:gd name="T24" fmla="*/ 2147483647 w 149"/>
                <a:gd name="T25" fmla="*/ 2147483647 h 150"/>
                <a:gd name="T26" fmla="*/ 2147483647 w 149"/>
                <a:gd name="T27" fmla="*/ 2147483647 h 150"/>
                <a:gd name="T28" fmla="*/ 2147483647 w 149"/>
                <a:gd name="T29" fmla="*/ 2147483647 h 150"/>
                <a:gd name="T30" fmla="*/ 2147483647 w 149"/>
                <a:gd name="T31" fmla="*/ 2147483647 h 150"/>
                <a:gd name="T32" fmla="*/ 2147483647 w 149"/>
                <a:gd name="T33" fmla="*/ 2147483647 h 150"/>
                <a:gd name="T34" fmla="*/ 2147483647 w 149"/>
                <a:gd name="T35" fmla="*/ 2147483647 h 150"/>
                <a:gd name="T36" fmla="*/ 2147483647 w 149"/>
                <a:gd name="T37" fmla="*/ 2147483647 h 150"/>
                <a:gd name="T38" fmla="*/ 2147483647 w 149"/>
                <a:gd name="T39" fmla="*/ 2147483647 h 150"/>
                <a:gd name="T40" fmla="*/ 2147483647 w 149"/>
                <a:gd name="T41" fmla="*/ 2147483647 h 150"/>
                <a:gd name="T42" fmla="*/ 2147483647 w 149"/>
                <a:gd name="T43" fmla="*/ 2147483647 h 150"/>
                <a:gd name="T44" fmla="*/ 2147483647 w 149"/>
                <a:gd name="T45" fmla="*/ 2147483647 h 150"/>
                <a:gd name="T46" fmla="*/ 2147483647 w 149"/>
                <a:gd name="T47" fmla="*/ 2147483647 h 150"/>
                <a:gd name="T48" fmla="*/ 2147483647 w 149"/>
                <a:gd name="T49" fmla="*/ 2147483647 h 150"/>
                <a:gd name="T50" fmla="*/ 2147483647 w 149"/>
                <a:gd name="T51" fmla="*/ 2147483647 h 150"/>
                <a:gd name="T52" fmla="*/ 2147483647 w 149"/>
                <a:gd name="T53" fmla="*/ 2147483647 h 150"/>
                <a:gd name="T54" fmla="*/ 2147483647 w 149"/>
                <a:gd name="T55" fmla="*/ 2147483647 h 150"/>
                <a:gd name="T56" fmla="*/ 2147483647 w 149"/>
                <a:gd name="T57" fmla="*/ 2147483647 h 150"/>
                <a:gd name="T58" fmla="*/ 2147483647 w 149"/>
                <a:gd name="T59" fmla="*/ 2147483647 h 150"/>
                <a:gd name="T60" fmla="*/ 2147483647 w 149"/>
                <a:gd name="T61" fmla="*/ 2147483647 h 150"/>
                <a:gd name="T62" fmla="*/ 2147483647 w 149"/>
                <a:gd name="T63" fmla="*/ 2147483647 h 150"/>
                <a:gd name="T64" fmla="*/ 0 w 149"/>
                <a:gd name="T65" fmla="*/ 2147483647 h 1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"/>
                <a:gd name="T100" fmla="*/ 0 h 150"/>
                <a:gd name="T101" fmla="*/ 149 w 149"/>
                <a:gd name="T102" fmla="*/ 150 h 1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" h="150">
                  <a:moveTo>
                    <a:pt x="120" y="76"/>
                  </a:moveTo>
                  <a:lnTo>
                    <a:pt x="107" y="75"/>
                  </a:lnTo>
                  <a:lnTo>
                    <a:pt x="97" y="85"/>
                  </a:lnTo>
                  <a:lnTo>
                    <a:pt x="97" y="90"/>
                  </a:lnTo>
                  <a:lnTo>
                    <a:pt x="104" y="99"/>
                  </a:lnTo>
                  <a:lnTo>
                    <a:pt x="112" y="95"/>
                  </a:lnTo>
                  <a:lnTo>
                    <a:pt x="114" y="92"/>
                  </a:lnTo>
                  <a:lnTo>
                    <a:pt x="121" y="85"/>
                  </a:lnTo>
                  <a:lnTo>
                    <a:pt x="120" y="76"/>
                  </a:lnTo>
                  <a:close/>
                  <a:moveTo>
                    <a:pt x="0" y="75"/>
                  </a:moveTo>
                  <a:lnTo>
                    <a:pt x="5" y="70"/>
                  </a:lnTo>
                  <a:lnTo>
                    <a:pt x="9" y="70"/>
                  </a:lnTo>
                  <a:lnTo>
                    <a:pt x="11" y="73"/>
                  </a:lnTo>
                  <a:lnTo>
                    <a:pt x="16" y="76"/>
                  </a:lnTo>
                  <a:lnTo>
                    <a:pt x="22" y="78"/>
                  </a:lnTo>
                  <a:lnTo>
                    <a:pt x="33" y="75"/>
                  </a:lnTo>
                  <a:lnTo>
                    <a:pt x="34" y="28"/>
                  </a:lnTo>
                  <a:lnTo>
                    <a:pt x="40" y="35"/>
                  </a:lnTo>
                  <a:lnTo>
                    <a:pt x="43" y="54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68" y="38"/>
                  </a:lnTo>
                  <a:lnTo>
                    <a:pt x="74" y="41"/>
                  </a:lnTo>
                  <a:lnTo>
                    <a:pt x="82" y="41"/>
                  </a:lnTo>
                  <a:lnTo>
                    <a:pt x="88" y="33"/>
                  </a:lnTo>
                  <a:lnTo>
                    <a:pt x="90" y="20"/>
                  </a:lnTo>
                  <a:lnTo>
                    <a:pt x="99" y="17"/>
                  </a:lnTo>
                  <a:lnTo>
                    <a:pt x="101" y="13"/>
                  </a:lnTo>
                  <a:lnTo>
                    <a:pt x="112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37" y="3"/>
                  </a:lnTo>
                  <a:lnTo>
                    <a:pt x="141" y="29"/>
                  </a:lnTo>
                  <a:lnTo>
                    <a:pt x="140" y="40"/>
                  </a:lnTo>
                  <a:lnTo>
                    <a:pt x="135" y="39"/>
                  </a:lnTo>
                  <a:lnTo>
                    <a:pt x="131" y="40"/>
                  </a:lnTo>
                  <a:lnTo>
                    <a:pt x="129" y="57"/>
                  </a:lnTo>
                  <a:lnTo>
                    <a:pt x="132" y="62"/>
                  </a:lnTo>
                  <a:lnTo>
                    <a:pt x="139" y="62"/>
                  </a:lnTo>
                  <a:lnTo>
                    <a:pt x="142" y="54"/>
                  </a:lnTo>
                  <a:lnTo>
                    <a:pt x="149" y="54"/>
                  </a:lnTo>
                  <a:lnTo>
                    <a:pt x="149" y="59"/>
                  </a:lnTo>
                  <a:lnTo>
                    <a:pt x="147" y="64"/>
                  </a:lnTo>
                  <a:lnTo>
                    <a:pt x="147" y="71"/>
                  </a:lnTo>
                  <a:lnTo>
                    <a:pt x="140" y="79"/>
                  </a:lnTo>
                  <a:lnTo>
                    <a:pt x="130" y="93"/>
                  </a:lnTo>
                  <a:lnTo>
                    <a:pt x="128" y="102"/>
                  </a:lnTo>
                  <a:lnTo>
                    <a:pt x="119" y="113"/>
                  </a:lnTo>
                  <a:lnTo>
                    <a:pt x="115" y="120"/>
                  </a:lnTo>
                  <a:lnTo>
                    <a:pt x="102" y="130"/>
                  </a:lnTo>
                  <a:lnTo>
                    <a:pt x="92" y="137"/>
                  </a:lnTo>
                  <a:lnTo>
                    <a:pt x="85" y="139"/>
                  </a:lnTo>
                  <a:lnTo>
                    <a:pt x="82" y="141"/>
                  </a:lnTo>
                  <a:lnTo>
                    <a:pt x="63" y="140"/>
                  </a:lnTo>
                  <a:lnTo>
                    <a:pt x="54" y="142"/>
                  </a:lnTo>
                  <a:lnTo>
                    <a:pt x="43" y="144"/>
                  </a:lnTo>
                  <a:lnTo>
                    <a:pt x="38" y="148"/>
                  </a:lnTo>
                  <a:lnTo>
                    <a:pt x="32" y="150"/>
                  </a:lnTo>
                  <a:lnTo>
                    <a:pt x="17" y="135"/>
                  </a:lnTo>
                  <a:lnTo>
                    <a:pt x="16" y="130"/>
                  </a:lnTo>
                  <a:lnTo>
                    <a:pt x="18" y="126"/>
                  </a:lnTo>
                  <a:lnTo>
                    <a:pt x="19" y="118"/>
                  </a:lnTo>
                  <a:lnTo>
                    <a:pt x="14" y="104"/>
                  </a:lnTo>
                  <a:lnTo>
                    <a:pt x="7" y="92"/>
                  </a:lnTo>
                  <a:lnTo>
                    <a:pt x="2" y="81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29" name="Freeform 402"/>
            <p:cNvSpPr>
              <a:spLocks/>
            </p:cNvSpPr>
            <p:nvPr/>
          </p:nvSpPr>
          <p:spPr bwMode="gray">
            <a:xfrm>
              <a:off x="2530" y="2697"/>
              <a:ext cx="36" cy="12"/>
            </a:xfrm>
            <a:custGeom>
              <a:avLst/>
              <a:gdLst>
                <a:gd name="T0" fmla="*/ 0 w 28"/>
                <a:gd name="T1" fmla="*/ 2147483647 h 9"/>
                <a:gd name="T2" fmla="*/ 2147483647 w 28"/>
                <a:gd name="T3" fmla="*/ 2147483647 h 9"/>
                <a:gd name="T4" fmla="*/ 0 w 28"/>
                <a:gd name="T5" fmla="*/ 2147483647 h 9"/>
                <a:gd name="T6" fmla="*/ 2147483647 w 28"/>
                <a:gd name="T7" fmla="*/ 0 h 9"/>
                <a:gd name="T8" fmla="*/ 2147483647 w 28"/>
                <a:gd name="T9" fmla="*/ 2147483647 h 9"/>
                <a:gd name="T10" fmla="*/ 2147483647 w 28"/>
                <a:gd name="T11" fmla="*/ 2147483647 h 9"/>
                <a:gd name="T12" fmla="*/ 2147483647 w 28"/>
                <a:gd name="T13" fmla="*/ 2147483647 h 9"/>
                <a:gd name="T14" fmla="*/ 2147483647 w 28"/>
                <a:gd name="T15" fmla="*/ 2147483647 h 9"/>
                <a:gd name="T16" fmla="*/ 0 w 28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9"/>
                <a:gd name="T29" fmla="*/ 28 w 28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9">
                  <a:moveTo>
                    <a:pt x="0" y="9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5" y="2"/>
                  </a:lnTo>
                  <a:lnTo>
                    <a:pt x="28" y="7"/>
                  </a:lnTo>
                  <a:lnTo>
                    <a:pt x="24" y="9"/>
                  </a:lnTo>
                  <a:lnTo>
                    <a:pt x="15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0" name="Freeform 403"/>
            <p:cNvSpPr>
              <a:spLocks/>
            </p:cNvSpPr>
            <p:nvPr/>
          </p:nvSpPr>
          <p:spPr bwMode="gray">
            <a:xfrm>
              <a:off x="2532" y="2715"/>
              <a:ext cx="33" cy="18"/>
            </a:xfrm>
            <a:custGeom>
              <a:avLst/>
              <a:gdLst>
                <a:gd name="T0" fmla="*/ 2147483647 w 25"/>
                <a:gd name="T1" fmla="*/ 2147483647 h 14"/>
                <a:gd name="T2" fmla="*/ 2147483647 w 25"/>
                <a:gd name="T3" fmla="*/ 2147483647 h 14"/>
                <a:gd name="T4" fmla="*/ 2147483647 w 25"/>
                <a:gd name="T5" fmla="*/ 2147483647 h 14"/>
                <a:gd name="T6" fmla="*/ 0 w 25"/>
                <a:gd name="T7" fmla="*/ 2147483647 h 14"/>
                <a:gd name="T8" fmla="*/ 2147483647 w 25"/>
                <a:gd name="T9" fmla="*/ 0 h 14"/>
                <a:gd name="T10" fmla="*/ 2147483647 w 25"/>
                <a:gd name="T11" fmla="*/ 2147483647 h 14"/>
                <a:gd name="T12" fmla="*/ 2147483647 w 25"/>
                <a:gd name="T13" fmla="*/ 2147483647 h 14"/>
                <a:gd name="T14" fmla="*/ 2147483647 w 25"/>
                <a:gd name="T15" fmla="*/ 2147483647 h 14"/>
                <a:gd name="T16" fmla="*/ 2147483647 w 25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4"/>
                <a:gd name="T29" fmla="*/ 25 w 25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4">
                  <a:moveTo>
                    <a:pt x="12" y="14"/>
                  </a:moveTo>
                  <a:lnTo>
                    <a:pt x="9" y="9"/>
                  </a:lnTo>
                  <a:lnTo>
                    <a:pt x="3" y="6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5" y="1"/>
                  </a:lnTo>
                  <a:lnTo>
                    <a:pt x="24" y="11"/>
                  </a:lnTo>
                  <a:lnTo>
                    <a:pt x="18" y="1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1" name="Freeform 404"/>
            <p:cNvSpPr>
              <a:spLocks/>
            </p:cNvSpPr>
            <p:nvPr/>
          </p:nvSpPr>
          <p:spPr bwMode="gray">
            <a:xfrm>
              <a:off x="2434" y="2658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0 w 5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2" name="Freeform 405"/>
            <p:cNvSpPr>
              <a:spLocks/>
            </p:cNvSpPr>
            <p:nvPr/>
          </p:nvSpPr>
          <p:spPr bwMode="gray">
            <a:xfrm>
              <a:off x="2446" y="267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2147483647 w 4"/>
                <a:gd name="T3" fmla="*/ 0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0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3" name="Freeform 406"/>
            <p:cNvSpPr>
              <a:spLocks/>
            </p:cNvSpPr>
            <p:nvPr/>
          </p:nvSpPr>
          <p:spPr bwMode="gray">
            <a:xfrm>
              <a:off x="2433" y="2681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4" name="Freeform 407"/>
            <p:cNvSpPr>
              <a:spLocks/>
            </p:cNvSpPr>
            <p:nvPr/>
          </p:nvSpPr>
          <p:spPr bwMode="gray">
            <a:xfrm>
              <a:off x="2740" y="2722"/>
              <a:ext cx="34" cy="78"/>
            </a:xfrm>
            <a:custGeom>
              <a:avLst/>
              <a:gdLst>
                <a:gd name="T0" fmla="*/ 0 w 26"/>
                <a:gd name="T1" fmla="*/ 2147483647 h 60"/>
                <a:gd name="T2" fmla="*/ 2147483647 w 26"/>
                <a:gd name="T3" fmla="*/ 2147483647 h 60"/>
                <a:gd name="T4" fmla="*/ 2147483647 w 26"/>
                <a:gd name="T5" fmla="*/ 2147483647 h 60"/>
                <a:gd name="T6" fmla="*/ 2147483647 w 26"/>
                <a:gd name="T7" fmla="*/ 0 h 60"/>
                <a:gd name="T8" fmla="*/ 2147483647 w 26"/>
                <a:gd name="T9" fmla="*/ 2147483647 h 60"/>
                <a:gd name="T10" fmla="*/ 2147483647 w 26"/>
                <a:gd name="T11" fmla="*/ 2147483647 h 60"/>
                <a:gd name="T12" fmla="*/ 2147483647 w 26"/>
                <a:gd name="T13" fmla="*/ 2147483647 h 60"/>
                <a:gd name="T14" fmla="*/ 2147483647 w 26"/>
                <a:gd name="T15" fmla="*/ 2147483647 h 60"/>
                <a:gd name="T16" fmla="*/ 2147483647 w 26"/>
                <a:gd name="T17" fmla="*/ 2147483647 h 60"/>
                <a:gd name="T18" fmla="*/ 2147483647 w 26"/>
                <a:gd name="T19" fmla="*/ 2147483647 h 60"/>
                <a:gd name="T20" fmla="*/ 2147483647 w 26"/>
                <a:gd name="T21" fmla="*/ 2147483647 h 60"/>
                <a:gd name="T22" fmla="*/ 2147483647 w 26"/>
                <a:gd name="T23" fmla="*/ 2147483647 h 60"/>
                <a:gd name="T24" fmla="*/ 0 w 26"/>
                <a:gd name="T25" fmla="*/ 2147483647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60"/>
                <a:gd name="T41" fmla="*/ 26 w 26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60">
                  <a:moveTo>
                    <a:pt x="0" y="13"/>
                  </a:moveTo>
                  <a:lnTo>
                    <a:pt x="16" y="3"/>
                  </a:lnTo>
                  <a:lnTo>
                    <a:pt x="15" y="1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20" y="59"/>
                  </a:lnTo>
                  <a:lnTo>
                    <a:pt x="9" y="60"/>
                  </a:lnTo>
                  <a:lnTo>
                    <a:pt x="9" y="33"/>
                  </a:lnTo>
                  <a:lnTo>
                    <a:pt x="5" y="23"/>
                  </a:lnTo>
                  <a:lnTo>
                    <a:pt x="1" y="18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5" name="Freeform 408"/>
            <p:cNvSpPr>
              <a:spLocks/>
            </p:cNvSpPr>
            <p:nvPr/>
          </p:nvSpPr>
          <p:spPr bwMode="gray">
            <a:xfrm>
              <a:off x="2730" y="2736"/>
              <a:ext cx="21" cy="69"/>
            </a:xfrm>
            <a:custGeom>
              <a:avLst/>
              <a:gdLst>
                <a:gd name="T0" fmla="*/ 2147483647 w 16"/>
                <a:gd name="T1" fmla="*/ 2147483647 h 53"/>
                <a:gd name="T2" fmla="*/ 2147483647 w 16"/>
                <a:gd name="T3" fmla="*/ 2147483647 h 53"/>
                <a:gd name="T4" fmla="*/ 2147483647 w 16"/>
                <a:gd name="T5" fmla="*/ 2147483647 h 53"/>
                <a:gd name="T6" fmla="*/ 2147483647 w 16"/>
                <a:gd name="T7" fmla="*/ 2147483647 h 53"/>
                <a:gd name="T8" fmla="*/ 2147483647 w 16"/>
                <a:gd name="T9" fmla="*/ 2147483647 h 53"/>
                <a:gd name="T10" fmla="*/ 2147483647 w 16"/>
                <a:gd name="T11" fmla="*/ 2147483647 h 53"/>
                <a:gd name="T12" fmla="*/ 2147483647 w 16"/>
                <a:gd name="T13" fmla="*/ 2147483647 h 53"/>
                <a:gd name="T14" fmla="*/ 2147483647 w 16"/>
                <a:gd name="T15" fmla="*/ 2147483647 h 53"/>
                <a:gd name="T16" fmla="*/ 2147483647 w 16"/>
                <a:gd name="T17" fmla="*/ 2147483647 h 53"/>
                <a:gd name="T18" fmla="*/ 2147483647 w 16"/>
                <a:gd name="T19" fmla="*/ 2147483647 h 53"/>
                <a:gd name="T20" fmla="*/ 0 w 16"/>
                <a:gd name="T21" fmla="*/ 0 h 53"/>
                <a:gd name="T22" fmla="*/ 2147483647 w 16"/>
                <a:gd name="T23" fmla="*/ 2147483647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53"/>
                <a:gd name="T38" fmla="*/ 16 w 16"/>
                <a:gd name="T39" fmla="*/ 53 h 5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53">
                  <a:moveTo>
                    <a:pt x="7" y="2"/>
                  </a:moveTo>
                  <a:lnTo>
                    <a:pt x="8" y="7"/>
                  </a:lnTo>
                  <a:lnTo>
                    <a:pt x="12" y="12"/>
                  </a:lnTo>
                  <a:lnTo>
                    <a:pt x="16" y="22"/>
                  </a:lnTo>
                  <a:lnTo>
                    <a:pt x="16" y="49"/>
                  </a:lnTo>
                  <a:lnTo>
                    <a:pt x="6" y="5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1" y="31"/>
                  </a:lnTo>
                  <a:lnTo>
                    <a:pt x="1" y="11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6" name="Freeform 409"/>
            <p:cNvSpPr>
              <a:spLocks/>
            </p:cNvSpPr>
            <p:nvPr/>
          </p:nvSpPr>
          <p:spPr bwMode="gray">
            <a:xfrm>
              <a:off x="2691" y="2729"/>
              <a:ext cx="47" cy="89"/>
            </a:xfrm>
            <a:custGeom>
              <a:avLst/>
              <a:gdLst>
                <a:gd name="T0" fmla="*/ 2147483647 w 36"/>
                <a:gd name="T1" fmla="*/ 2147483647 h 68"/>
                <a:gd name="T2" fmla="*/ 2147483647 w 36"/>
                <a:gd name="T3" fmla="*/ 2147483647 h 68"/>
                <a:gd name="T4" fmla="*/ 2147483647 w 36"/>
                <a:gd name="T5" fmla="*/ 2147483647 h 68"/>
                <a:gd name="T6" fmla="*/ 2147483647 w 36"/>
                <a:gd name="T7" fmla="*/ 2147483647 h 68"/>
                <a:gd name="T8" fmla="*/ 2147483647 w 36"/>
                <a:gd name="T9" fmla="*/ 2147483647 h 68"/>
                <a:gd name="T10" fmla="*/ 2147483647 w 36"/>
                <a:gd name="T11" fmla="*/ 2147483647 h 68"/>
                <a:gd name="T12" fmla="*/ 2147483647 w 36"/>
                <a:gd name="T13" fmla="*/ 2147483647 h 68"/>
                <a:gd name="T14" fmla="*/ 2147483647 w 36"/>
                <a:gd name="T15" fmla="*/ 2147483647 h 68"/>
                <a:gd name="T16" fmla="*/ 2147483647 w 36"/>
                <a:gd name="T17" fmla="*/ 2147483647 h 68"/>
                <a:gd name="T18" fmla="*/ 2147483647 w 36"/>
                <a:gd name="T19" fmla="*/ 2147483647 h 68"/>
                <a:gd name="T20" fmla="*/ 0 w 36"/>
                <a:gd name="T21" fmla="*/ 2147483647 h 68"/>
                <a:gd name="T22" fmla="*/ 2147483647 w 36"/>
                <a:gd name="T23" fmla="*/ 2147483647 h 68"/>
                <a:gd name="T24" fmla="*/ 2147483647 w 36"/>
                <a:gd name="T25" fmla="*/ 2147483647 h 68"/>
                <a:gd name="T26" fmla="*/ 2147483647 w 36"/>
                <a:gd name="T27" fmla="*/ 2147483647 h 68"/>
                <a:gd name="T28" fmla="*/ 2147483647 w 36"/>
                <a:gd name="T29" fmla="*/ 2147483647 h 68"/>
                <a:gd name="T30" fmla="*/ 2147483647 w 36"/>
                <a:gd name="T31" fmla="*/ 0 h 68"/>
                <a:gd name="T32" fmla="*/ 2147483647 w 36"/>
                <a:gd name="T33" fmla="*/ 2147483647 h 68"/>
                <a:gd name="T34" fmla="*/ 2147483647 w 36"/>
                <a:gd name="T35" fmla="*/ 2147483647 h 68"/>
                <a:gd name="T36" fmla="*/ 2147483647 w 36"/>
                <a:gd name="T37" fmla="*/ 2147483647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68"/>
                <a:gd name="T59" fmla="*/ 36 w 36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68">
                  <a:moveTo>
                    <a:pt x="30" y="5"/>
                  </a:moveTo>
                  <a:lnTo>
                    <a:pt x="31" y="16"/>
                  </a:lnTo>
                  <a:lnTo>
                    <a:pt x="31" y="36"/>
                  </a:lnTo>
                  <a:lnTo>
                    <a:pt x="35" y="40"/>
                  </a:lnTo>
                  <a:lnTo>
                    <a:pt x="35" y="51"/>
                  </a:lnTo>
                  <a:lnTo>
                    <a:pt x="36" y="58"/>
                  </a:lnTo>
                  <a:lnTo>
                    <a:pt x="29" y="60"/>
                  </a:lnTo>
                  <a:lnTo>
                    <a:pt x="10" y="68"/>
                  </a:lnTo>
                  <a:lnTo>
                    <a:pt x="5" y="66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3" y="15"/>
                  </a:lnTo>
                  <a:lnTo>
                    <a:pt x="7" y="2"/>
                  </a:lnTo>
                  <a:lnTo>
                    <a:pt x="13" y="0"/>
                  </a:lnTo>
                  <a:lnTo>
                    <a:pt x="20" y="3"/>
                  </a:lnTo>
                  <a:lnTo>
                    <a:pt x="24" y="2"/>
                  </a:lnTo>
                  <a:lnTo>
                    <a:pt x="3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7" name="Freeform 410"/>
            <p:cNvSpPr>
              <a:spLocks/>
            </p:cNvSpPr>
            <p:nvPr/>
          </p:nvSpPr>
          <p:spPr bwMode="gray">
            <a:xfrm>
              <a:off x="2548" y="2716"/>
              <a:ext cx="87" cy="69"/>
            </a:xfrm>
            <a:custGeom>
              <a:avLst/>
              <a:gdLst>
                <a:gd name="T0" fmla="*/ 2147483647 w 67"/>
                <a:gd name="T1" fmla="*/ 2147483647 h 53"/>
                <a:gd name="T2" fmla="*/ 2147483647 w 67"/>
                <a:gd name="T3" fmla="*/ 2147483647 h 53"/>
                <a:gd name="T4" fmla="*/ 0 w 67"/>
                <a:gd name="T5" fmla="*/ 2147483647 h 53"/>
                <a:gd name="T6" fmla="*/ 2147483647 w 67"/>
                <a:gd name="T7" fmla="*/ 2147483647 h 53"/>
                <a:gd name="T8" fmla="*/ 2147483647 w 67"/>
                <a:gd name="T9" fmla="*/ 2147483647 h 53"/>
                <a:gd name="T10" fmla="*/ 2147483647 w 67"/>
                <a:gd name="T11" fmla="*/ 0 h 53"/>
                <a:gd name="T12" fmla="*/ 2147483647 w 67"/>
                <a:gd name="T13" fmla="*/ 0 h 53"/>
                <a:gd name="T14" fmla="*/ 2147483647 w 67"/>
                <a:gd name="T15" fmla="*/ 2147483647 h 53"/>
                <a:gd name="T16" fmla="*/ 2147483647 w 67"/>
                <a:gd name="T17" fmla="*/ 2147483647 h 53"/>
                <a:gd name="T18" fmla="*/ 2147483647 w 67"/>
                <a:gd name="T19" fmla="*/ 2147483647 h 53"/>
                <a:gd name="T20" fmla="*/ 2147483647 w 67"/>
                <a:gd name="T21" fmla="*/ 2147483647 h 53"/>
                <a:gd name="T22" fmla="*/ 2147483647 w 67"/>
                <a:gd name="T23" fmla="*/ 2147483647 h 53"/>
                <a:gd name="T24" fmla="*/ 2147483647 w 67"/>
                <a:gd name="T25" fmla="*/ 2147483647 h 53"/>
                <a:gd name="T26" fmla="*/ 2147483647 w 67"/>
                <a:gd name="T27" fmla="*/ 2147483647 h 53"/>
                <a:gd name="T28" fmla="*/ 2147483647 w 67"/>
                <a:gd name="T29" fmla="*/ 2147483647 h 53"/>
                <a:gd name="T30" fmla="*/ 2147483647 w 67"/>
                <a:gd name="T31" fmla="*/ 2147483647 h 53"/>
                <a:gd name="T32" fmla="*/ 2147483647 w 67"/>
                <a:gd name="T33" fmla="*/ 2147483647 h 53"/>
                <a:gd name="T34" fmla="*/ 2147483647 w 67"/>
                <a:gd name="T35" fmla="*/ 2147483647 h 53"/>
                <a:gd name="T36" fmla="*/ 2147483647 w 67"/>
                <a:gd name="T37" fmla="*/ 2147483647 h 53"/>
                <a:gd name="T38" fmla="*/ 2147483647 w 67"/>
                <a:gd name="T39" fmla="*/ 2147483647 h 53"/>
                <a:gd name="T40" fmla="*/ 2147483647 w 67"/>
                <a:gd name="T41" fmla="*/ 2147483647 h 53"/>
                <a:gd name="T42" fmla="*/ 2147483647 w 67"/>
                <a:gd name="T43" fmla="*/ 2147483647 h 53"/>
                <a:gd name="T44" fmla="*/ 2147483647 w 67"/>
                <a:gd name="T45" fmla="*/ 2147483647 h 53"/>
                <a:gd name="T46" fmla="*/ 2147483647 w 67"/>
                <a:gd name="T47" fmla="*/ 2147483647 h 53"/>
                <a:gd name="T48" fmla="*/ 2147483647 w 67"/>
                <a:gd name="T49" fmla="*/ 2147483647 h 53"/>
                <a:gd name="T50" fmla="*/ 2147483647 w 67"/>
                <a:gd name="T51" fmla="*/ 2147483647 h 5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7"/>
                <a:gd name="T79" fmla="*/ 0 h 53"/>
                <a:gd name="T80" fmla="*/ 67 w 67"/>
                <a:gd name="T81" fmla="*/ 53 h 5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7" h="53">
                  <a:moveTo>
                    <a:pt x="15" y="33"/>
                  </a:moveTo>
                  <a:lnTo>
                    <a:pt x="2" y="16"/>
                  </a:lnTo>
                  <a:lnTo>
                    <a:pt x="0" y="13"/>
                  </a:lnTo>
                  <a:lnTo>
                    <a:pt x="6" y="11"/>
                  </a:lnTo>
                  <a:lnTo>
                    <a:pt x="12" y="10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5" y="3"/>
                  </a:lnTo>
                  <a:lnTo>
                    <a:pt x="45" y="8"/>
                  </a:lnTo>
                  <a:lnTo>
                    <a:pt x="52" y="7"/>
                  </a:lnTo>
                  <a:lnTo>
                    <a:pt x="54" y="4"/>
                  </a:lnTo>
                  <a:lnTo>
                    <a:pt x="59" y="9"/>
                  </a:lnTo>
                  <a:lnTo>
                    <a:pt x="65" y="24"/>
                  </a:lnTo>
                  <a:lnTo>
                    <a:pt x="67" y="38"/>
                  </a:lnTo>
                  <a:lnTo>
                    <a:pt x="65" y="48"/>
                  </a:lnTo>
                  <a:lnTo>
                    <a:pt x="62" y="53"/>
                  </a:lnTo>
                  <a:lnTo>
                    <a:pt x="54" y="51"/>
                  </a:lnTo>
                  <a:lnTo>
                    <a:pt x="51" y="48"/>
                  </a:lnTo>
                  <a:lnTo>
                    <a:pt x="44" y="44"/>
                  </a:lnTo>
                  <a:lnTo>
                    <a:pt x="43" y="41"/>
                  </a:lnTo>
                  <a:lnTo>
                    <a:pt x="38" y="42"/>
                  </a:lnTo>
                  <a:lnTo>
                    <a:pt x="36" y="38"/>
                  </a:lnTo>
                  <a:lnTo>
                    <a:pt x="38" y="31"/>
                  </a:lnTo>
                  <a:lnTo>
                    <a:pt x="33" y="27"/>
                  </a:lnTo>
                  <a:lnTo>
                    <a:pt x="24" y="28"/>
                  </a:lnTo>
                  <a:lnTo>
                    <a:pt x="15" y="3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8" name="Freeform 411"/>
            <p:cNvSpPr>
              <a:spLocks/>
            </p:cNvSpPr>
            <p:nvPr/>
          </p:nvSpPr>
          <p:spPr bwMode="gray">
            <a:xfrm>
              <a:off x="2567" y="2752"/>
              <a:ext cx="38" cy="40"/>
            </a:xfrm>
            <a:custGeom>
              <a:avLst/>
              <a:gdLst>
                <a:gd name="T0" fmla="*/ 2147483647 w 29"/>
                <a:gd name="T1" fmla="*/ 2147483647 h 31"/>
                <a:gd name="T2" fmla="*/ 2147483647 w 29"/>
                <a:gd name="T3" fmla="*/ 2147483647 h 31"/>
                <a:gd name="T4" fmla="*/ 2147483647 w 29"/>
                <a:gd name="T5" fmla="*/ 2147483647 h 31"/>
                <a:gd name="T6" fmla="*/ 0 w 29"/>
                <a:gd name="T7" fmla="*/ 2147483647 h 31"/>
                <a:gd name="T8" fmla="*/ 2147483647 w 29"/>
                <a:gd name="T9" fmla="*/ 2147483647 h 31"/>
                <a:gd name="T10" fmla="*/ 2147483647 w 29"/>
                <a:gd name="T11" fmla="*/ 0 h 31"/>
                <a:gd name="T12" fmla="*/ 2147483647 w 29"/>
                <a:gd name="T13" fmla="*/ 2147483647 h 31"/>
                <a:gd name="T14" fmla="*/ 2147483647 w 29"/>
                <a:gd name="T15" fmla="*/ 2147483647 h 31"/>
                <a:gd name="T16" fmla="*/ 2147483647 w 29"/>
                <a:gd name="T17" fmla="*/ 2147483647 h 31"/>
                <a:gd name="T18" fmla="*/ 2147483647 w 29"/>
                <a:gd name="T19" fmla="*/ 2147483647 h 31"/>
                <a:gd name="T20" fmla="*/ 2147483647 w 29"/>
                <a:gd name="T21" fmla="*/ 2147483647 h 31"/>
                <a:gd name="T22" fmla="*/ 2147483647 w 29"/>
                <a:gd name="T23" fmla="*/ 2147483647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"/>
                <a:gd name="T37" fmla="*/ 0 h 31"/>
                <a:gd name="T38" fmla="*/ 29 w 29"/>
                <a:gd name="T39" fmla="*/ 31 h 3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" h="31">
                  <a:moveTo>
                    <a:pt x="21" y="31"/>
                  </a:moveTo>
                  <a:lnTo>
                    <a:pt x="7" y="25"/>
                  </a:lnTo>
                  <a:lnTo>
                    <a:pt x="4" y="15"/>
                  </a:lnTo>
                  <a:lnTo>
                    <a:pt x="0" y="6"/>
                  </a:lnTo>
                  <a:lnTo>
                    <a:pt x="9" y="1"/>
                  </a:lnTo>
                  <a:lnTo>
                    <a:pt x="18" y="0"/>
                  </a:lnTo>
                  <a:lnTo>
                    <a:pt x="23" y="4"/>
                  </a:lnTo>
                  <a:lnTo>
                    <a:pt x="21" y="11"/>
                  </a:lnTo>
                  <a:lnTo>
                    <a:pt x="23" y="15"/>
                  </a:lnTo>
                  <a:lnTo>
                    <a:pt x="28" y="14"/>
                  </a:lnTo>
                  <a:lnTo>
                    <a:pt x="29" y="17"/>
                  </a:lnTo>
                  <a:lnTo>
                    <a:pt x="21" y="3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39" name="Freeform 412"/>
            <p:cNvSpPr>
              <a:spLocks/>
            </p:cNvSpPr>
            <p:nvPr/>
          </p:nvSpPr>
          <p:spPr bwMode="gray">
            <a:xfrm>
              <a:off x="2629" y="2739"/>
              <a:ext cx="73" cy="85"/>
            </a:xfrm>
            <a:custGeom>
              <a:avLst/>
              <a:gdLst>
                <a:gd name="T0" fmla="*/ 2147483647 w 56"/>
                <a:gd name="T1" fmla="*/ 2147483647 h 66"/>
                <a:gd name="T2" fmla="*/ 2147483647 w 56"/>
                <a:gd name="T3" fmla="*/ 2147483647 h 66"/>
                <a:gd name="T4" fmla="*/ 2147483647 w 56"/>
                <a:gd name="T5" fmla="*/ 2147483647 h 66"/>
                <a:gd name="T6" fmla="*/ 2147483647 w 56"/>
                <a:gd name="T7" fmla="*/ 2147483647 h 66"/>
                <a:gd name="T8" fmla="*/ 2147483647 w 56"/>
                <a:gd name="T9" fmla="*/ 2147483647 h 66"/>
                <a:gd name="T10" fmla="*/ 2147483647 w 56"/>
                <a:gd name="T11" fmla="*/ 2147483647 h 66"/>
                <a:gd name="T12" fmla="*/ 2147483647 w 56"/>
                <a:gd name="T13" fmla="*/ 2147483647 h 66"/>
                <a:gd name="T14" fmla="*/ 0 w 56"/>
                <a:gd name="T15" fmla="*/ 2147483647 h 66"/>
                <a:gd name="T16" fmla="*/ 0 w 56"/>
                <a:gd name="T17" fmla="*/ 2147483647 h 66"/>
                <a:gd name="T18" fmla="*/ 2147483647 w 56"/>
                <a:gd name="T19" fmla="*/ 2147483647 h 66"/>
                <a:gd name="T20" fmla="*/ 2147483647 w 56"/>
                <a:gd name="T21" fmla="*/ 2147483647 h 66"/>
                <a:gd name="T22" fmla="*/ 2147483647 w 56"/>
                <a:gd name="T23" fmla="*/ 2147483647 h 66"/>
                <a:gd name="T24" fmla="*/ 2147483647 w 56"/>
                <a:gd name="T25" fmla="*/ 2147483647 h 66"/>
                <a:gd name="T26" fmla="*/ 2147483647 w 56"/>
                <a:gd name="T27" fmla="*/ 0 h 66"/>
                <a:gd name="T28" fmla="*/ 2147483647 w 56"/>
                <a:gd name="T29" fmla="*/ 2147483647 h 66"/>
                <a:gd name="T30" fmla="*/ 2147483647 w 56"/>
                <a:gd name="T31" fmla="*/ 2147483647 h 66"/>
                <a:gd name="T32" fmla="*/ 2147483647 w 56"/>
                <a:gd name="T33" fmla="*/ 2147483647 h 66"/>
                <a:gd name="T34" fmla="*/ 2147483647 w 56"/>
                <a:gd name="T35" fmla="*/ 2147483647 h 66"/>
                <a:gd name="T36" fmla="*/ 2147483647 w 56"/>
                <a:gd name="T37" fmla="*/ 2147483647 h 66"/>
                <a:gd name="T38" fmla="*/ 2147483647 w 56"/>
                <a:gd name="T39" fmla="*/ 2147483647 h 66"/>
                <a:gd name="T40" fmla="*/ 2147483647 w 56"/>
                <a:gd name="T41" fmla="*/ 2147483647 h 66"/>
                <a:gd name="T42" fmla="*/ 2147483647 w 56"/>
                <a:gd name="T43" fmla="*/ 2147483647 h 66"/>
                <a:gd name="T44" fmla="*/ 2147483647 w 56"/>
                <a:gd name="T45" fmla="*/ 2147483647 h 66"/>
                <a:gd name="T46" fmla="*/ 2147483647 w 56"/>
                <a:gd name="T47" fmla="*/ 2147483647 h 6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66"/>
                <a:gd name="T74" fmla="*/ 56 w 56"/>
                <a:gd name="T75" fmla="*/ 66 h 6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66">
                  <a:moveTo>
                    <a:pt x="53" y="59"/>
                  </a:moveTo>
                  <a:lnTo>
                    <a:pt x="40" y="59"/>
                  </a:lnTo>
                  <a:lnTo>
                    <a:pt x="29" y="61"/>
                  </a:lnTo>
                  <a:lnTo>
                    <a:pt x="16" y="64"/>
                  </a:lnTo>
                  <a:lnTo>
                    <a:pt x="6" y="66"/>
                  </a:lnTo>
                  <a:lnTo>
                    <a:pt x="9" y="57"/>
                  </a:lnTo>
                  <a:lnTo>
                    <a:pt x="8" y="51"/>
                  </a:lnTo>
                  <a:lnTo>
                    <a:pt x="0" y="47"/>
                  </a:lnTo>
                  <a:lnTo>
                    <a:pt x="0" y="36"/>
                  </a:lnTo>
                  <a:lnTo>
                    <a:pt x="3" y="31"/>
                  </a:lnTo>
                  <a:lnTo>
                    <a:pt x="5" y="21"/>
                  </a:lnTo>
                  <a:lnTo>
                    <a:pt x="3" y="7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2" y="5"/>
                  </a:lnTo>
                  <a:lnTo>
                    <a:pt x="28" y="5"/>
                  </a:lnTo>
                  <a:lnTo>
                    <a:pt x="35" y="14"/>
                  </a:lnTo>
                  <a:lnTo>
                    <a:pt x="41" y="8"/>
                  </a:lnTo>
                  <a:lnTo>
                    <a:pt x="51" y="8"/>
                  </a:lnTo>
                  <a:lnTo>
                    <a:pt x="56" y="24"/>
                  </a:lnTo>
                  <a:lnTo>
                    <a:pt x="56" y="29"/>
                  </a:lnTo>
                  <a:lnTo>
                    <a:pt x="48" y="44"/>
                  </a:lnTo>
                  <a:lnTo>
                    <a:pt x="50" y="51"/>
                  </a:lnTo>
                  <a:lnTo>
                    <a:pt x="53" y="5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0" name="Freeform 413"/>
            <p:cNvSpPr>
              <a:spLocks/>
            </p:cNvSpPr>
            <p:nvPr/>
          </p:nvSpPr>
          <p:spPr bwMode="gray">
            <a:xfrm>
              <a:off x="2595" y="2774"/>
              <a:ext cx="46" cy="50"/>
            </a:xfrm>
            <a:custGeom>
              <a:avLst/>
              <a:gdLst>
                <a:gd name="T0" fmla="*/ 2147483647 w 35"/>
                <a:gd name="T1" fmla="*/ 2147483647 h 39"/>
                <a:gd name="T2" fmla="*/ 2147483647 w 35"/>
                <a:gd name="T3" fmla="*/ 2147483647 h 39"/>
                <a:gd name="T4" fmla="*/ 2147483647 w 35"/>
                <a:gd name="T5" fmla="*/ 2147483647 h 39"/>
                <a:gd name="T6" fmla="*/ 2147483647 w 35"/>
                <a:gd name="T7" fmla="*/ 2147483647 h 39"/>
                <a:gd name="T8" fmla="*/ 2147483647 w 35"/>
                <a:gd name="T9" fmla="*/ 2147483647 h 39"/>
                <a:gd name="T10" fmla="*/ 2147483647 w 35"/>
                <a:gd name="T11" fmla="*/ 2147483647 h 39"/>
                <a:gd name="T12" fmla="*/ 2147483647 w 35"/>
                <a:gd name="T13" fmla="*/ 2147483647 h 39"/>
                <a:gd name="T14" fmla="*/ 0 w 35"/>
                <a:gd name="T15" fmla="*/ 2147483647 h 39"/>
                <a:gd name="T16" fmla="*/ 2147483647 w 35"/>
                <a:gd name="T17" fmla="*/ 0 h 39"/>
                <a:gd name="T18" fmla="*/ 2147483647 w 35"/>
                <a:gd name="T19" fmla="*/ 2147483647 h 39"/>
                <a:gd name="T20" fmla="*/ 2147483647 w 35"/>
                <a:gd name="T21" fmla="*/ 2147483647 h 39"/>
                <a:gd name="T22" fmla="*/ 2147483647 w 35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5"/>
                <a:gd name="T37" fmla="*/ 0 h 39"/>
                <a:gd name="T38" fmla="*/ 35 w 35"/>
                <a:gd name="T39" fmla="*/ 39 h 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5" h="39">
                  <a:moveTo>
                    <a:pt x="26" y="9"/>
                  </a:moveTo>
                  <a:lnTo>
                    <a:pt x="26" y="20"/>
                  </a:lnTo>
                  <a:lnTo>
                    <a:pt x="34" y="24"/>
                  </a:lnTo>
                  <a:lnTo>
                    <a:pt x="35" y="30"/>
                  </a:lnTo>
                  <a:lnTo>
                    <a:pt x="32" y="39"/>
                  </a:lnTo>
                  <a:lnTo>
                    <a:pt x="19" y="34"/>
                  </a:lnTo>
                  <a:lnTo>
                    <a:pt x="9" y="23"/>
                  </a:lnTo>
                  <a:lnTo>
                    <a:pt x="0" y="1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18" y="7"/>
                  </a:lnTo>
                  <a:lnTo>
                    <a:pt x="26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1" name="Freeform 414"/>
            <p:cNvSpPr>
              <a:spLocks/>
            </p:cNvSpPr>
            <p:nvPr/>
          </p:nvSpPr>
          <p:spPr bwMode="gray">
            <a:xfrm>
              <a:off x="2834" y="2832"/>
              <a:ext cx="3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6 w 3"/>
                <a:gd name="T5" fmla="*/ 0 h 4"/>
                <a:gd name="T6" fmla="*/ 2147483646 w 3"/>
                <a:gd name="T7" fmla="*/ 2147483647 h 4"/>
                <a:gd name="T8" fmla="*/ 2147483646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2" name="Freeform 415"/>
            <p:cNvSpPr>
              <a:spLocks/>
            </p:cNvSpPr>
            <p:nvPr/>
          </p:nvSpPr>
          <p:spPr bwMode="gray">
            <a:xfrm>
              <a:off x="2871" y="2943"/>
              <a:ext cx="17" cy="13"/>
            </a:xfrm>
            <a:custGeom>
              <a:avLst/>
              <a:gdLst>
                <a:gd name="T0" fmla="*/ 0 w 13"/>
                <a:gd name="T1" fmla="*/ 2147483647 h 10"/>
                <a:gd name="T2" fmla="*/ 2147483647 w 13"/>
                <a:gd name="T3" fmla="*/ 0 h 10"/>
                <a:gd name="T4" fmla="*/ 2147483647 w 13"/>
                <a:gd name="T5" fmla="*/ 2147483647 h 10"/>
                <a:gd name="T6" fmla="*/ 2147483647 w 13"/>
                <a:gd name="T7" fmla="*/ 2147483647 h 10"/>
                <a:gd name="T8" fmla="*/ 2147483647 w 13"/>
                <a:gd name="T9" fmla="*/ 2147483647 h 10"/>
                <a:gd name="T10" fmla="*/ 2147483647 w 13"/>
                <a:gd name="T11" fmla="*/ 2147483647 h 10"/>
                <a:gd name="T12" fmla="*/ 0 w 13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0"/>
                <a:gd name="T23" fmla="*/ 13 w 13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0">
                  <a:moveTo>
                    <a:pt x="0" y="6"/>
                  </a:moveTo>
                  <a:lnTo>
                    <a:pt x="11" y="0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12" y="8"/>
                  </a:lnTo>
                  <a:lnTo>
                    <a:pt x="4" y="1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3" name="Freeform 416"/>
            <p:cNvSpPr>
              <a:spLocks/>
            </p:cNvSpPr>
            <p:nvPr/>
          </p:nvSpPr>
          <p:spPr bwMode="gray">
            <a:xfrm>
              <a:off x="2764" y="2696"/>
              <a:ext cx="137" cy="127"/>
            </a:xfrm>
            <a:custGeom>
              <a:avLst/>
              <a:gdLst>
                <a:gd name="T0" fmla="*/ 2147483647 w 105"/>
                <a:gd name="T1" fmla="*/ 2147483647 h 98"/>
                <a:gd name="T2" fmla="*/ 2147483647 w 105"/>
                <a:gd name="T3" fmla="*/ 2147483647 h 98"/>
                <a:gd name="T4" fmla="*/ 2147483647 w 105"/>
                <a:gd name="T5" fmla="*/ 2147483647 h 98"/>
                <a:gd name="T6" fmla="*/ 2147483647 w 105"/>
                <a:gd name="T7" fmla="*/ 2147483647 h 98"/>
                <a:gd name="T8" fmla="*/ 2147483647 w 105"/>
                <a:gd name="T9" fmla="*/ 2147483647 h 98"/>
                <a:gd name="T10" fmla="*/ 2147483647 w 105"/>
                <a:gd name="T11" fmla="*/ 2147483647 h 98"/>
                <a:gd name="T12" fmla="*/ 2147483647 w 105"/>
                <a:gd name="T13" fmla="*/ 2147483647 h 98"/>
                <a:gd name="T14" fmla="*/ 2147483647 w 105"/>
                <a:gd name="T15" fmla="*/ 2147483647 h 98"/>
                <a:gd name="T16" fmla="*/ 2147483647 w 105"/>
                <a:gd name="T17" fmla="*/ 2147483647 h 98"/>
                <a:gd name="T18" fmla="*/ 2147483647 w 105"/>
                <a:gd name="T19" fmla="*/ 2147483647 h 98"/>
                <a:gd name="T20" fmla="*/ 2147483647 w 105"/>
                <a:gd name="T21" fmla="*/ 2147483647 h 98"/>
                <a:gd name="T22" fmla="*/ 2147483647 w 105"/>
                <a:gd name="T23" fmla="*/ 2147483647 h 98"/>
                <a:gd name="T24" fmla="*/ 2147483647 w 105"/>
                <a:gd name="T25" fmla="*/ 2147483647 h 98"/>
                <a:gd name="T26" fmla="*/ 2147483647 w 105"/>
                <a:gd name="T27" fmla="*/ 2147483647 h 98"/>
                <a:gd name="T28" fmla="*/ 2147483647 w 105"/>
                <a:gd name="T29" fmla="*/ 2147483647 h 98"/>
                <a:gd name="T30" fmla="*/ 2147483647 w 105"/>
                <a:gd name="T31" fmla="*/ 2147483647 h 98"/>
                <a:gd name="T32" fmla="*/ 2147483647 w 105"/>
                <a:gd name="T33" fmla="*/ 2147483647 h 98"/>
                <a:gd name="T34" fmla="*/ 2147483647 w 105"/>
                <a:gd name="T35" fmla="*/ 2147483647 h 98"/>
                <a:gd name="T36" fmla="*/ 0 w 105"/>
                <a:gd name="T37" fmla="*/ 2147483647 h 98"/>
                <a:gd name="T38" fmla="*/ 2147483647 w 105"/>
                <a:gd name="T39" fmla="*/ 2147483647 h 98"/>
                <a:gd name="T40" fmla="*/ 2147483647 w 105"/>
                <a:gd name="T41" fmla="*/ 2147483647 h 98"/>
                <a:gd name="T42" fmla="*/ 2147483647 w 105"/>
                <a:gd name="T43" fmla="*/ 2147483647 h 98"/>
                <a:gd name="T44" fmla="*/ 2147483647 w 105"/>
                <a:gd name="T45" fmla="*/ 2147483647 h 98"/>
                <a:gd name="T46" fmla="*/ 2147483647 w 105"/>
                <a:gd name="T47" fmla="*/ 2147483647 h 98"/>
                <a:gd name="T48" fmla="*/ 2147483647 w 105"/>
                <a:gd name="T49" fmla="*/ 0 h 98"/>
                <a:gd name="T50" fmla="*/ 2147483647 w 105"/>
                <a:gd name="T51" fmla="*/ 2147483647 h 98"/>
                <a:gd name="T52" fmla="*/ 2147483647 w 105"/>
                <a:gd name="T53" fmla="*/ 2147483647 h 98"/>
                <a:gd name="T54" fmla="*/ 2147483647 w 105"/>
                <a:gd name="T55" fmla="*/ 2147483647 h 98"/>
                <a:gd name="T56" fmla="*/ 2147483647 w 105"/>
                <a:gd name="T57" fmla="*/ 2147483647 h 98"/>
                <a:gd name="T58" fmla="*/ 2147483647 w 105"/>
                <a:gd name="T59" fmla="*/ 2147483647 h 98"/>
                <a:gd name="T60" fmla="*/ 2147483647 w 105"/>
                <a:gd name="T61" fmla="*/ 2147483647 h 98"/>
                <a:gd name="T62" fmla="*/ 2147483647 w 105"/>
                <a:gd name="T63" fmla="*/ 2147483647 h 98"/>
                <a:gd name="T64" fmla="*/ 2147483647 w 105"/>
                <a:gd name="T65" fmla="*/ 2147483647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5"/>
                <a:gd name="T100" fmla="*/ 0 h 98"/>
                <a:gd name="T101" fmla="*/ 105 w 105"/>
                <a:gd name="T102" fmla="*/ 98 h 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5" h="98">
                  <a:moveTo>
                    <a:pt x="99" y="3"/>
                  </a:moveTo>
                  <a:lnTo>
                    <a:pt x="103" y="7"/>
                  </a:lnTo>
                  <a:lnTo>
                    <a:pt x="104" y="12"/>
                  </a:lnTo>
                  <a:lnTo>
                    <a:pt x="105" y="28"/>
                  </a:lnTo>
                  <a:lnTo>
                    <a:pt x="100" y="31"/>
                  </a:lnTo>
                  <a:lnTo>
                    <a:pt x="93" y="45"/>
                  </a:lnTo>
                  <a:lnTo>
                    <a:pt x="87" y="52"/>
                  </a:lnTo>
                  <a:lnTo>
                    <a:pt x="83" y="71"/>
                  </a:lnTo>
                  <a:lnTo>
                    <a:pt x="78" y="77"/>
                  </a:lnTo>
                  <a:lnTo>
                    <a:pt x="73" y="70"/>
                  </a:lnTo>
                  <a:lnTo>
                    <a:pt x="66" y="70"/>
                  </a:lnTo>
                  <a:lnTo>
                    <a:pt x="55" y="85"/>
                  </a:lnTo>
                  <a:lnTo>
                    <a:pt x="52" y="98"/>
                  </a:lnTo>
                  <a:lnTo>
                    <a:pt x="32" y="97"/>
                  </a:lnTo>
                  <a:lnTo>
                    <a:pt x="26" y="96"/>
                  </a:lnTo>
                  <a:lnTo>
                    <a:pt x="24" y="89"/>
                  </a:lnTo>
                  <a:lnTo>
                    <a:pt x="12" y="79"/>
                  </a:lnTo>
                  <a:lnTo>
                    <a:pt x="1" y="79"/>
                  </a:lnTo>
                  <a:lnTo>
                    <a:pt x="0" y="53"/>
                  </a:lnTo>
                  <a:lnTo>
                    <a:pt x="7" y="43"/>
                  </a:lnTo>
                  <a:lnTo>
                    <a:pt x="7" y="29"/>
                  </a:lnTo>
                  <a:lnTo>
                    <a:pt x="3" y="20"/>
                  </a:lnTo>
                  <a:lnTo>
                    <a:pt x="7" y="19"/>
                  </a:lnTo>
                  <a:lnTo>
                    <a:pt x="11" y="6"/>
                  </a:lnTo>
                  <a:lnTo>
                    <a:pt x="18" y="0"/>
                  </a:lnTo>
                  <a:lnTo>
                    <a:pt x="32" y="2"/>
                  </a:lnTo>
                  <a:lnTo>
                    <a:pt x="39" y="10"/>
                  </a:lnTo>
                  <a:lnTo>
                    <a:pt x="49" y="10"/>
                  </a:lnTo>
                  <a:lnTo>
                    <a:pt x="56" y="13"/>
                  </a:lnTo>
                  <a:lnTo>
                    <a:pt x="63" y="11"/>
                  </a:lnTo>
                  <a:lnTo>
                    <a:pt x="68" y="5"/>
                  </a:lnTo>
                  <a:lnTo>
                    <a:pt x="85" y="8"/>
                  </a:lnTo>
                  <a:lnTo>
                    <a:pt x="99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4" name="Freeform 417"/>
            <p:cNvSpPr>
              <a:spLocks/>
            </p:cNvSpPr>
            <p:nvPr/>
          </p:nvSpPr>
          <p:spPr bwMode="gray">
            <a:xfrm>
              <a:off x="2832" y="2705"/>
              <a:ext cx="85" cy="152"/>
            </a:xfrm>
            <a:custGeom>
              <a:avLst/>
              <a:gdLst>
                <a:gd name="T0" fmla="*/ 0 w 65"/>
                <a:gd name="T1" fmla="*/ 2147483647 h 117"/>
                <a:gd name="T2" fmla="*/ 2147483647 w 65"/>
                <a:gd name="T3" fmla="*/ 2147483647 h 117"/>
                <a:gd name="T4" fmla="*/ 2147483647 w 65"/>
                <a:gd name="T5" fmla="*/ 2147483647 h 117"/>
                <a:gd name="T6" fmla="*/ 2147483647 w 65"/>
                <a:gd name="T7" fmla="*/ 2147483647 h 117"/>
                <a:gd name="T8" fmla="*/ 2147483647 w 65"/>
                <a:gd name="T9" fmla="*/ 2147483647 h 117"/>
                <a:gd name="T10" fmla="*/ 2147483647 w 65"/>
                <a:gd name="T11" fmla="*/ 2147483647 h 117"/>
                <a:gd name="T12" fmla="*/ 2147483647 w 65"/>
                <a:gd name="T13" fmla="*/ 2147483647 h 117"/>
                <a:gd name="T14" fmla="*/ 2147483647 w 65"/>
                <a:gd name="T15" fmla="*/ 2147483647 h 117"/>
                <a:gd name="T16" fmla="*/ 2147483647 w 65"/>
                <a:gd name="T17" fmla="*/ 2147483647 h 117"/>
                <a:gd name="T18" fmla="*/ 2147483647 w 65"/>
                <a:gd name="T19" fmla="*/ 2147483647 h 117"/>
                <a:gd name="T20" fmla="*/ 2147483647 w 65"/>
                <a:gd name="T21" fmla="*/ 2147483647 h 117"/>
                <a:gd name="T22" fmla="*/ 2147483647 w 65"/>
                <a:gd name="T23" fmla="*/ 0 h 117"/>
                <a:gd name="T24" fmla="*/ 2147483647 w 65"/>
                <a:gd name="T25" fmla="*/ 2147483647 h 117"/>
                <a:gd name="T26" fmla="*/ 2147483647 w 65"/>
                <a:gd name="T27" fmla="*/ 2147483647 h 117"/>
                <a:gd name="T28" fmla="*/ 2147483647 w 65"/>
                <a:gd name="T29" fmla="*/ 2147483647 h 117"/>
                <a:gd name="T30" fmla="*/ 2147483647 w 65"/>
                <a:gd name="T31" fmla="*/ 2147483647 h 117"/>
                <a:gd name="T32" fmla="*/ 2147483647 w 65"/>
                <a:gd name="T33" fmla="*/ 2147483647 h 117"/>
                <a:gd name="T34" fmla="*/ 2147483647 w 65"/>
                <a:gd name="T35" fmla="*/ 2147483647 h 117"/>
                <a:gd name="T36" fmla="*/ 2147483647 w 65"/>
                <a:gd name="T37" fmla="*/ 2147483647 h 117"/>
                <a:gd name="T38" fmla="*/ 2147483647 w 65"/>
                <a:gd name="T39" fmla="*/ 2147483647 h 117"/>
                <a:gd name="T40" fmla="*/ 2147483647 w 65"/>
                <a:gd name="T41" fmla="*/ 2147483647 h 117"/>
                <a:gd name="T42" fmla="*/ 2147483647 w 65"/>
                <a:gd name="T43" fmla="*/ 2147483647 h 117"/>
                <a:gd name="T44" fmla="*/ 2147483647 w 65"/>
                <a:gd name="T45" fmla="*/ 2147483647 h 117"/>
                <a:gd name="T46" fmla="*/ 2147483647 w 65"/>
                <a:gd name="T47" fmla="*/ 2147483647 h 117"/>
                <a:gd name="T48" fmla="*/ 2147483647 w 65"/>
                <a:gd name="T49" fmla="*/ 2147483647 h 117"/>
                <a:gd name="T50" fmla="*/ 2147483647 w 65"/>
                <a:gd name="T51" fmla="*/ 2147483647 h 117"/>
                <a:gd name="T52" fmla="*/ 2147483647 w 65"/>
                <a:gd name="T53" fmla="*/ 2147483647 h 117"/>
                <a:gd name="T54" fmla="*/ 2147483647 w 65"/>
                <a:gd name="T55" fmla="*/ 2147483647 h 117"/>
                <a:gd name="T56" fmla="*/ 2147483647 w 65"/>
                <a:gd name="T57" fmla="*/ 2147483647 h 117"/>
                <a:gd name="T58" fmla="*/ 0 w 65"/>
                <a:gd name="T59" fmla="*/ 2147483647 h 1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5"/>
                <a:gd name="T91" fmla="*/ 0 h 117"/>
                <a:gd name="T92" fmla="*/ 65 w 65"/>
                <a:gd name="T93" fmla="*/ 117 h 11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5" h="117">
                  <a:moveTo>
                    <a:pt x="0" y="91"/>
                  </a:moveTo>
                  <a:lnTo>
                    <a:pt x="3" y="78"/>
                  </a:lnTo>
                  <a:lnTo>
                    <a:pt x="14" y="63"/>
                  </a:lnTo>
                  <a:lnTo>
                    <a:pt x="21" y="63"/>
                  </a:lnTo>
                  <a:lnTo>
                    <a:pt x="26" y="70"/>
                  </a:lnTo>
                  <a:lnTo>
                    <a:pt x="31" y="64"/>
                  </a:lnTo>
                  <a:lnTo>
                    <a:pt x="35" y="45"/>
                  </a:lnTo>
                  <a:lnTo>
                    <a:pt x="41" y="38"/>
                  </a:lnTo>
                  <a:lnTo>
                    <a:pt x="48" y="24"/>
                  </a:lnTo>
                  <a:lnTo>
                    <a:pt x="53" y="21"/>
                  </a:lnTo>
                  <a:lnTo>
                    <a:pt x="52" y="5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63" y="13"/>
                  </a:lnTo>
                  <a:lnTo>
                    <a:pt x="62" y="31"/>
                  </a:lnTo>
                  <a:lnTo>
                    <a:pt x="52" y="34"/>
                  </a:lnTo>
                  <a:lnTo>
                    <a:pt x="51" y="42"/>
                  </a:lnTo>
                  <a:lnTo>
                    <a:pt x="60" y="48"/>
                  </a:lnTo>
                  <a:lnTo>
                    <a:pt x="65" y="60"/>
                  </a:lnTo>
                  <a:lnTo>
                    <a:pt x="55" y="77"/>
                  </a:lnTo>
                  <a:lnTo>
                    <a:pt x="55" y="84"/>
                  </a:lnTo>
                  <a:lnTo>
                    <a:pt x="65" y="108"/>
                  </a:lnTo>
                  <a:lnTo>
                    <a:pt x="59" y="117"/>
                  </a:lnTo>
                  <a:lnTo>
                    <a:pt x="54" y="113"/>
                  </a:lnTo>
                  <a:lnTo>
                    <a:pt x="40" y="113"/>
                  </a:lnTo>
                  <a:lnTo>
                    <a:pt x="27" y="113"/>
                  </a:lnTo>
                  <a:lnTo>
                    <a:pt x="12" y="113"/>
                  </a:lnTo>
                  <a:lnTo>
                    <a:pt x="12" y="104"/>
                  </a:lnTo>
                  <a:lnTo>
                    <a:pt x="7" y="97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5" name="Freeform 418"/>
            <p:cNvSpPr>
              <a:spLocks/>
            </p:cNvSpPr>
            <p:nvPr/>
          </p:nvSpPr>
          <p:spPr bwMode="gray">
            <a:xfrm>
              <a:off x="2839" y="2852"/>
              <a:ext cx="66" cy="90"/>
            </a:xfrm>
            <a:custGeom>
              <a:avLst/>
              <a:gdLst>
                <a:gd name="T0" fmla="*/ 2147483647 w 51"/>
                <a:gd name="T1" fmla="*/ 2147483647 h 69"/>
                <a:gd name="T2" fmla="*/ 2147483647 w 51"/>
                <a:gd name="T3" fmla="*/ 2147483647 h 69"/>
                <a:gd name="T4" fmla="*/ 2147483647 w 51"/>
                <a:gd name="T5" fmla="*/ 2147483647 h 69"/>
                <a:gd name="T6" fmla="*/ 0 w 51"/>
                <a:gd name="T7" fmla="*/ 2147483647 h 69"/>
                <a:gd name="T8" fmla="*/ 2147483647 w 51"/>
                <a:gd name="T9" fmla="*/ 2147483647 h 69"/>
                <a:gd name="T10" fmla="*/ 2147483647 w 51"/>
                <a:gd name="T11" fmla="*/ 2147483647 h 69"/>
                <a:gd name="T12" fmla="*/ 2147483647 w 51"/>
                <a:gd name="T13" fmla="*/ 2147483647 h 69"/>
                <a:gd name="T14" fmla="*/ 2147483647 w 51"/>
                <a:gd name="T15" fmla="*/ 2147483647 h 69"/>
                <a:gd name="T16" fmla="*/ 2147483647 w 51"/>
                <a:gd name="T17" fmla="*/ 0 h 69"/>
                <a:gd name="T18" fmla="*/ 2147483647 w 51"/>
                <a:gd name="T19" fmla="*/ 0 h 69"/>
                <a:gd name="T20" fmla="*/ 2147483647 w 51"/>
                <a:gd name="T21" fmla="*/ 2147483647 h 69"/>
                <a:gd name="T22" fmla="*/ 2147483647 w 51"/>
                <a:gd name="T23" fmla="*/ 2147483647 h 69"/>
                <a:gd name="T24" fmla="*/ 2147483647 w 51"/>
                <a:gd name="T25" fmla="*/ 2147483647 h 69"/>
                <a:gd name="T26" fmla="*/ 2147483647 w 51"/>
                <a:gd name="T27" fmla="*/ 2147483647 h 69"/>
                <a:gd name="T28" fmla="*/ 2147483647 w 51"/>
                <a:gd name="T29" fmla="*/ 2147483647 h 69"/>
                <a:gd name="T30" fmla="*/ 2147483647 w 51"/>
                <a:gd name="T31" fmla="*/ 2147483647 h 69"/>
                <a:gd name="T32" fmla="*/ 2147483647 w 51"/>
                <a:gd name="T33" fmla="*/ 2147483647 h 69"/>
                <a:gd name="T34" fmla="*/ 2147483647 w 51"/>
                <a:gd name="T35" fmla="*/ 2147483647 h 69"/>
                <a:gd name="T36" fmla="*/ 2147483647 w 51"/>
                <a:gd name="T37" fmla="*/ 2147483647 h 69"/>
                <a:gd name="T38" fmla="*/ 2147483647 w 51"/>
                <a:gd name="T39" fmla="*/ 2147483647 h 69"/>
                <a:gd name="T40" fmla="*/ 2147483647 w 51"/>
                <a:gd name="T41" fmla="*/ 2147483647 h 69"/>
                <a:gd name="T42" fmla="*/ 2147483647 w 51"/>
                <a:gd name="T43" fmla="*/ 2147483647 h 69"/>
                <a:gd name="T44" fmla="*/ 2147483647 w 51"/>
                <a:gd name="T45" fmla="*/ 2147483647 h 69"/>
                <a:gd name="T46" fmla="*/ 2147483647 w 51"/>
                <a:gd name="T47" fmla="*/ 2147483647 h 69"/>
                <a:gd name="T48" fmla="*/ 2147483647 w 51"/>
                <a:gd name="T49" fmla="*/ 2147483647 h 69"/>
                <a:gd name="T50" fmla="*/ 2147483647 w 51"/>
                <a:gd name="T51" fmla="*/ 2147483647 h 69"/>
                <a:gd name="T52" fmla="*/ 2147483647 w 51"/>
                <a:gd name="T53" fmla="*/ 2147483647 h 69"/>
                <a:gd name="T54" fmla="*/ 2147483647 w 51"/>
                <a:gd name="T55" fmla="*/ 2147483647 h 69"/>
                <a:gd name="T56" fmla="*/ 2147483647 w 51"/>
                <a:gd name="T57" fmla="*/ 2147483647 h 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1"/>
                <a:gd name="T88" fmla="*/ 0 h 69"/>
                <a:gd name="T89" fmla="*/ 51 w 51"/>
                <a:gd name="T90" fmla="*/ 69 h 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1" h="69">
                  <a:moveTo>
                    <a:pt x="23" y="69"/>
                  </a:moveTo>
                  <a:lnTo>
                    <a:pt x="13" y="53"/>
                  </a:lnTo>
                  <a:lnTo>
                    <a:pt x="6" y="44"/>
                  </a:lnTo>
                  <a:lnTo>
                    <a:pt x="0" y="32"/>
                  </a:lnTo>
                  <a:lnTo>
                    <a:pt x="5" y="20"/>
                  </a:lnTo>
                  <a:lnTo>
                    <a:pt x="4" y="15"/>
                  </a:lnTo>
                  <a:lnTo>
                    <a:pt x="5" y="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33" y="7"/>
                  </a:lnTo>
                  <a:lnTo>
                    <a:pt x="41" y="14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1" y="19"/>
                  </a:lnTo>
                  <a:lnTo>
                    <a:pt x="45" y="23"/>
                  </a:lnTo>
                  <a:lnTo>
                    <a:pt x="43" y="30"/>
                  </a:lnTo>
                  <a:lnTo>
                    <a:pt x="45" y="32"/>
                  </a:lnTo>
                  <a:lnTo>
                    <a:pt x="48" y="33"/>
                  </a:lnTo>
                  <a:lnTo>
                    <a:pt x="45" y="53"/>
                  </a:lnTo>
                  <a:lnTo>
                    <a:pt x="39" y="47"/>
                  </a:lnTo>
                  <a:lnTo>
                    <a:pt x="35" y="41"/>
                  </a:lnTo>
                  <a:lnTo>
                    <a:pt x="28" y="40"/>
                  </a:lnTo>
                  <a:lnTo>
                    <a:pt x="28" y="44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24" y="54"/>
                  </a:lnTo>
                  <a:lnTo>
                    <a:pt x="31" y="62"/>
                  </a:lnTo>
                  <a:lnTo>
                    <a:pt x="23" y="6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6" name="Freeform 419"/>
            <p:cNvSpPr>
              <a:spLocks/>
            </p:cNvSpPr>
            <p:nvPr/>
          </p:nvSpPr>
          <p:spPr bwMode="gray">
            <a:xfrm>
              <a:off x="2867" y="2832"/>
              <a:ext cx="84" cy="119"/>
            </a:xfrm>
            <a:custGeom>
              <a:avLst/>
              <a:gdLst>
                <a:gd name="T0" fmla="*/ 2147483647 w 64"/>
                <a:gd name="T1" fmla="*/ 2147483647 h 91"/>
                <a:gd name="T2" fmla="*/ 2147483647 w 64"/>
                <a:gd name="T3" fmla="*/ 2147483647 h 91"/>
                <a:gd name="T4" fmla="*/ 2147483647 w 64"/>
                <a:gd name="T5" fmla="*/ 2147483647 h 91"/>
                <a:gd name="T6" fmla="*/ 2147483647 w 64"/>
                <a:gd name="T7" fmla="*/ 2147483647 h 91"/>
                <a:gd name="T8" fmla="*/ 2147483647 w 64"/>
                <a:gd name="T9" fmla="*/ 2147483647 h 91"/>
                <a:gd name="T10" fmla="*/ 2147483647 w 64"/>
                <a:gd name="T11" fmla="*/ 2147483647 h 91"/>
                <a:gd name="T12" fmla="*/ 2147483647 w 64"/>
                <a:gd name="T13" fmla="*/ 2147483647 h 91"/>
                <a:gd name="T14" fmla="*/ 0 w 64"/>
                <a:gd name="T15" fmla="*/ 2147483647 h 91"/>
                <a:gd name="T16" fmla="*/ 2147483647 w 64"/>
                <a:gd name="T17" fmla="*/ 2147483647 h 91"/>
                <a:gd name="T18" fmla="*/ 2147483647 w 64"/>
                <a:gd name="T19" fmla="*/ 2147483647 h 91"/>
                <a:gd name="T20" fmla="*/ 2147483647 w 64"/>
                <a:gd name="T21" fmla="*/ 2147483647 h 91"/>
                <a:gd name="T22" fmla="*/ 2147483647 w 64"/>
                <a:gd name="T23" fmla="*/ 2147483647 h 91"/>
                <a:gd name="T24" fmla="*/ 2147483647 w 64"/>
                <a:gd name="T25" fmla="*/ 2147483647 h 91"/>
                <a:gd name="T26" fmla="*/ 2147483647 w 64"/>
                <a:gd name="T27" fmla="*/ 2147483647 h 91"/>
                <a:gd name="T28" fmla="*/ 2147483647 w 64"/>
                <a:gd name="T29" fmla="*/ 2147483647 h 91"/>
                <a:gd name="T30" fmla="*/ 2147483647 w 64"/>
                <a:gd name="T31" fmla="*/ 2147483647 h 91"/>
                <a:gd name="T32" fmla="*/ 2147483647 w 64"/>
                <a:gd name="T33" fmla="*/ 2147483647 h 91"/>
                <a:gd name="T34" fmla="*/ 2147483647 w 64"/>
                <a:gd name="T35" fmla="*/ 2147483647 h 91"/>
                <a:gd name="T36" fmla="*/ 2147483647 w 64"/>
                <a:gd name="T37" fmla="*/ 2147483647 h 91"/>
                <a:gd name="T38" fmla="*/ 2147483647 w 64"/>
                <a:gd name="T39" fmla="*/ 2147483647 h 91"/>
                <a:gd name="T40" fmla="*/ 2147483647 w 64"/>
                <a:gd name="T41" fmla="*/ 2147483647 h 91"/>
                <a:gd name="T42" fmla="*/ 2147483647 w 64"/>
                <a:gd name="T43" fmla="*/ 2147483647 h 91"/>
                <a:gd name="T44" fmla="*/ 2147483647 w 64"/>
                <a:gd name="T45" fmla="*/ 2147483647 h 91"/>
                <a:gd name="T46" fmla="*/ 2147483647 w 64"/>
                <a:gd name="T47" fmla="*/ 2147483647 h 91"/>
                <a:gd name="T48" fmla="*/ 2147483647 w 64"/>
                <a:gd name="T49" fmla="*/ 2147483647 h 91"/>
                <a:gd name="T50" fmla="*/ 2147483647 w 64"/>
                <a:gd name="T51" fmla="*/ 2147483647 h 91"/>
                <a:gd name="T52" fmla="*/ 2147483647 w 64"/>
                <a:gd name="T53" fmla="*/ 2147483647 h 91"/>
                <a:gd name="T54" fmla="*/ 2147483647 w 64"/>
                <a:gd name="T55" fmla="*/ 2147483647 h 91"/>
                <a:gd name="T56" fmla="*/ 2147483647 w 64"/>
                <a:gd name="T57" fmla="*/ 0 h 91"/>
                <a:gd name="T58" fmla="*/ 2147483647 w 64"/>
                <a:gd name="T59" fmla="*/ 0 h 91"/>
                <a:gd name="T60" fmla="*/ 2147483647 w 64"/>
                <a:gd name="T61" fmla="*/ 0 h 91"/>
                <a:gd name="T62" fmla="*/ 2147483647 w 64"/>
                <a:gd name="T63" fmla="*/ 2147483647 h 91"/>
                <a:gd name="T64" fmla="*/ 2147483647 w 64"/>
                <a:gd name="T65" fmla="*/ 2147483647 h 91"/>
                <a:gd name="T66" fmla="*/ 2147483647 w 64"/>
                <a:gd name="T67" fmla="*/ 2147483647 h 91"/>
                <a:gd name="T68" fmla="*/ 2147483647 w 64"/>
                <a:gd name="T69" fmla="*/ 2147483647 h 91"/>
                <a:gd name="T70" fmla="*/ 2147483647 w 64"/>
                <a:gd name="T71" fmla="*/ 2147483647 h 91"/>
                <a:gd name="T72" fmla="*/ 2147483647 w 64"/>
                <a:gd name="T73" fmla="*/ 2147483647 h 91"/>
                <a:gd name="T74" fmla="*/ 2147483647 w 64"/>
                <a:gd name="T75" fmla="*/ 2147483647 h 91"/>
                <a:gd name="T76" fmla="*/ 2147483647 w 64"/>
                <a:gd name="T77" fmla="*/ 2147483647 h 91"/>
                <a:gd name="T78" fmla="*/ 2147483647 w 64"/>
                <a:gd name="T79" fmla="*/ 2147483647 h 91"/>
                <a:gd name="T80" fmla="*/ 2147483647 w 64"/>
                <a:gd name="T81" fmla="*/ 2147483647 h 9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"/>
                <a:gd name="T124" fmla="*/ 0 h 91"/>
                <a:gd name="T125" fmla="*/ 64 w 64"/>
                <a:gd name="T126" fmla="*/ 91 h 9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" h="91">
                  <a:moveTo>
                    <a:pt x="16" y="89"/>
                  </a:moveTo>
                  <a:lnTo>
                    <a:pt x="15" y="86"/>
                  </a:lnTo>
                  <a:lnTo>
                    <a:pt x="14" y="85"/>
                  </a:lnTo>
                  <a:lnTo>
                    <a:pt x="3" y="91"/>
                  </a:lnTo>
                  <a:lnTo>
                    <a:pt x="1" y="84"/>
                  </a:lnTo>
                  <a:lnTo>
                    <a:pt x="9" y="77"/>
                  </a:lnTo>
                  <a:lnTo>
                    <a:pt x="2" y="69"/>
                  </a:lnTo>
                  <a:lnTo>
                    <a:pt x="0" y="63"/>
                  </a:lnTo>
                  <a:lnTo>
                    <a:pt x="4" y="65"/>
                  </a:lnTo>
                  <a:lnTo>
                    <a:pt x="6" y="59"/>
                  </a:lnTo>
                  <a:lnTo>
                    <a:pt x="6" y="55"/>
                  </a:lnTo>
                  <a:lnTo>
                    <a:pt x="13" y="56"/>
                  </a:lnTo>
                  <a:lnTo>
                    <a:pt x="17" y="62"/>
                  </a:lnTo>
                  <a:lnTo>
                    <a:pt x="23" y="68"/>
                  </a:lnTo>
                  <a:lnTo>
                    <a:pt x="26" y="48"/>
                  </a:lnTo>
                  <a:lnTo>
                    <a:pt x="23" y="47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29" y="34"/>
                  </a:lnTo>
                  <a:lnTo>
                    <a:pt x="28" y="27"/>
                  </a:lnTo>
                  <a:lnTo>
                    <a:pt x="26" y="25"/>
                  </a:lnTo>
                  <a:lnTo>
                    <a:pt x="19" y="29"/>
                  </a:lnTo>
                  <a:lnTo>
                    <a:pt x="11" y="22"/>
                  </a:lnTo>
                  <a:lnTo>
                    <a:pt x="13" y="15"/>
                  </a:lnTo>
                  <a:lnTo>
                    <a:pt x="27" y="15"/>
                  </a:lnTo>
                  <a:lnTo>
                    <a:pt x="32" y="19"/>
                  </a:lnTo>
                  <a:lnTo>
                    <a:pt x="38" y="10"/>
                  </a:lnTo>
                  <a:lnTo>
                    <a:pt x="43" y="2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4" y="11"/>
                  </a:lnTo>
                  <a:lnTo>
                    <a:pt x="58" y="19"/>
                  </a:lnTo>
                  <a:lnTo>
                    <a:pt x="57" y="36"/>
                  </a:lnTo>
                  <a:lnTo>
                    <a:pt x="53" y="50"/>
                  </a:lnTo>
                  <a:lnTo>
                    <a:pt x="46" y="54"/>
                  </a:lnTo>
                  <a:lnTo>
                    <a:pt x="40" y="80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0" y="84"/>
                  </a:lnTo>
                  <a:lnTo>
                    <a:pt x="16" y="8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7" name="Freeform 420"/>
            <p:cNvSpPr>
              <a:spLocks/>
            </p:cNvSpPr>
            <p:nvPr/>
          </p:nvSpPr>
          <p:spPr bwMode="gray">
            <a:xfrm>
              <a:off x="2845" y="2852"/>
              <a:ext cx="22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0 h 9"/>
                <a:gd name="T4" fmla="*/ 2147483647 w 17"/>
                <a:gd name="T5" fmla="*/ 2147483647 h 9"/>
                <a:gd name="T6" fmla="*/ 0 w 17"/>
                <a:gd name="T7" fmla="*/ 2147483647 h 9"/>
                <a:gd name="T8" fmla="*/ 2147483647 w 17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9"/>
                <a:gd name="T17" fmla="*/ 17 w 1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9">
                  <a:moveTo>
                    <a:pt x="2" y="0"/>
                  </a:moveTo>
                  <a:lnTo>
                    <a:pt x="17" y="0"/>
                  </a:lnTo>
                  <a:lnTo>
                    <a:pt x="17" y="9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8" name="Freeform 421"/>
            <p:cNvSpPr>
              <a:spLocks/>
            </p:cNvSpPr>
            <p:nvPr/>
          </p:nvSpPr>
          <p:spPr bwMode="gray">
            <a:xfrm>
              <a:off x="2820" y="2857"/>
              <a:ext cx="6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49" name="Freeform 422"/>
            <p:cNvSpPr>
              <a:spLocks/>
            </p:cNvSpPr>
            <p:nvPr/>
          </p:nvSpPr>
          <p:spPr bwMode="gray">
            <a:xfrm>
              <a:off x="2817" y="2869"/>
              <a:ext cx="3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2147483647 h 3"/>
                <a:gd name="T4" fmla="*/ 2147483646 w 3"/>
                <a:gd name="T5" fmla="*/ 0 h 3"/>
                <a:gd name="T6" fmla="*/ 2147483646 w 3"/>
                <a:gd name="T7" fmla="*/ 2147483647 h 3"/>
                <a:gd name="T8" fmla="*/ 2147483646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0" name="Freeform 423"/>
            <p:cNvSpPr>
              <a:spLocks/>
            </p:cNvSpPr>
            <p:nvPr/>
          </p:nvSpPr>
          <p:spPr bwMode="gray">
            <a:xfrm>
              <a:off x="3120" y="3003"/>
              <a:ext cx="36" cy="106"/>
            </a:xfrm>
            <a:custGeom>
              <a:avLst/>
              <a:gdLst>
                <a:gd name="T0" fmla="*/ 0 w 27"/>
                <a:gd name="T1" fmla="*/ 0 h 81"/>
                <a:gd name="T2" fmla="*/ 2147483647 w 27"/>
                <a:gd name="T3" fmla="*/ 0 h 81"/>
                <a:gd name="T4" fmla="*/ 2147483647 w 27"/>
                <a:gd name="T5" fmla="*/ 2147483647 h 81"/>
                <a:gd name="T6" fmla="*/ 2147483647 w 27"/>
                <a:gd name="T7" fmla="*/ 2147483647 h 81"/>
                <a:gd name="T8" fmla="*/ 2147483647 w 27"/>
                <a:gd name="T9" fmla="*/ 2147483647 h 81"/>
                <a:gd name="T10" fmla="*/ 2147483647 w 27"/>
                <a:gd name="T11" fmla="*/ 2147483647 h 81"/>
                <a:gd name="T12" fmla="*/ 2147483647 w 27"/>
                <a:gd name="T13" fmla="*/ 2147483647 h 81"/>
                <a:gd name="T14" fmla="*/ 2147483647 w 27"/>
                <a:gd name="T15" fmla="*/ 2147483647 h 81"/>
                <a:gd name="T16" fmla="*/ 2147483647 w 27"/>
                <a:gd name="T17" fmla="*/ 2147483647 h 81"/>
                <a:gd name="T18" fmla="*/ 2147483647 w 27"/>
                <a:gd name="T19" fmla="*/ 2147483647 h 81"/>
                <a:gd name="T20" fmla="*/ 2147483647 w 27"/>
                <a:gd name="T21" fmla="*/ 2147483647 h 81"/>
                <a:gd name="T22" fmla="*/ 2147483647 w 27"/>
                <a:gd name="T23" fmla="*/ 2147483647 h 81"/>
                <a:gd name="T24" fmla="*/ 2147483647 w 27"/>
                <a:gd name="T25" fmla="*/ 2147483647 h 81"/>
                <a:gd name="T26" fmla="*/ 2147483647 w 27"/>
                <a:gd name="T27" fmla="*/ 2147483647 h 81"/>
                <a:gd name="T28" fmla="*/ 2147483647 w 27"/>
                <a:gd name="T29" fmla="*/ 2147483647 h 81"/>
                <a:gd name="T30" fmla="*/ 2147483647 w 27"/>
                <a:gd name="T31" fmla="*/ 2147483647 h 81"/>
                <a:gd name="T32" fmla="*/ 2147483647 w 27"/>
                <a:gd name="T33" fmla="*/ 2147483647 h 81"/>
                <a:gd name="T34" fmla="*/ 2147483647 w 27"/>
                <a:gd name="T35" fmla="*/ 2147483647 h 81"/>
                <a:gd name="T36" fmla="*/ 2147483647 w 27"/>
                <a:gd name="T37" fmla="*/ 2147483647 h 81"/>
                <a:gd name="T38" fmla="*/ 2147483647 w 27"/>
                <a:gd name="T39" fmla="*/ 2147483647 h 81"/>
                <a:gd name="T40" fmla="*/ 2147483647 w 27"/>
                <a:gd name="T41" fmla="*/ 2147483647 h 81"/>
                <a:gd name="T42" fmla="*/ 2147483647 w 27"/>
                <a:gd name="T43" fmla="*/ 2147483647 h 81"/>
                <a:gd name="T44" fmla="*/ 0 w 27"/>
                <a:gd name="T45" fmla="*/ 0 h 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"/>
                <a:gd name="T70" fmla="*/ 0 h 81"/>
                <a:gd name="T71" fmla="*/ 27 w 27"/>
                <a:gd name="T72" fmla="*/ 81 h 8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" h="81">
                  <a:moveTo>
                    <a:pt x="0" y="0"/>
                  </a:moveTo>
                  <a:lnTo>
                    <a:pt x="7" y="0"/>
                  </a:lnTo>
                  <a:lnTo>
                    <a:pt x="14" y="2"/>
                  </a:lnTo>
                  <a:lnTo>
                    <a:pt x="18" y="11"/>
                  </a:lnTo>
                  <a:lnTo>
                    <a:pt x="19" y="23"/>
                  </a:lnTo>
                  <a:lnTo>
                    <a:pt x="18" y="36"/>
                  </a:lnTo>
                  <a:lnTo>
                    <a:pt x="23" y="44"/>
                  </a:lnTo>
                  <a:lnTo>
                    <a:pt x="27" y="52"/>
                  </a:lnTo>
                  <a:lnTo>
                    <a:pt x="27" y="64"/>
                  </a:lnTo>
                  <a:lnTo>
                    <a:pt x="23" y="72"/>
                  </a:lnTo>
                  <a:lnTo>
                    <a:pt x="25" y="80"/>
                  </a:lnTo>
                  <a:lnTo>
                    <a:pt x="22" y="81"/>
                  </a:lnTo>
                  <a:lnTo>
                    <a:pt x="16" y="77"/>
                  </a:lnTo>
                  <a:lnTo>
                    <a:pt x="15" y="70"/>
                  </a:lnTo>
                  <a:lnTo>
                    <a:pt x="15" y="62"/>
                  </a:lnTo>
                  <a:lnTo>
                    <a:pt x="15" y="53"/>
                  </a:lnTo>
                  <a:lnTo>
                    <a:pt x="10" y="52"/>
                  </a:lnTo>
                  <a:lnTo>
                    <a:pt x="7" y="48"/>
                  </a:lnTo>
                  <a:lnTo>
                    <a:pt x="2" y="48"/>
                  </a:lnTo>
                  <a:lnTo>
                    <a:pt x="4" y="30"/>
                  </a:lnTo>
                  <a:lnTo>
                    <a:pt x="7" y="27"/>
                  </a:lnTo>
                  <a:lnTo>
                    <a:pt x="6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1" name="Freeform 424"/>
            <p:cNvSpPr>
              <a:spLocks/>
            </p:cNvSpPr>
            <p:nvPr/>
          </p:nvSpPr>
          <p:spPr bwMode="gray">
            <a:xfrm>
              <a:off x="3080" y="2890"/>
              <a:ext cx="20" cy="22"/>
            </a:xfrm>
            <a:custGeom>
              <a:avLst/>
              <a:gdLst>
                <a:gd name="T0" fmla="*/ 0 w 15"/>
                <a:gd name="T1" fmla="*/ 2147483647 h 17"/>
                <a:gd name="T2" fmla="*/ 2147483647 w 15"/>
                <a:gd name="T3" fmla="*/ 2147483647 h 17"/>
                <a:gd name="T4" fmla="*/ 2147483647 w 15"/>
                <a:gd name="T5" fmla="*/ 0 h 17"/>
                <a:gd name="T6" fmla="*/ 2147483647 w 15"/>
                <a:gd name="T7" fmla="*/ 2147483647 h 17"/>
                <a:gd name="T8" fmla="*/ 2147483647 w 15"/>
                <a:gd name="T9" fmla="*/ 2147483647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0 w 15"/>
                <a:gd name="T25" fmla="*/ 2147483647 h 17"/>
                <a:gd name="T26" fmla="*/ 0 w 15"/>
                <a:gd name="T27" fmla="*/ 2147483647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17"/>
                <a:gd name="T44" fmla="*/ 15 w 15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17">
                  <a:moveTo>
                    <a:pt x="0" y="5"/>
                  </a:moveTo>
                  <a:lnTo>
                    <a:pt x="5" y="3"/>
                  </a:lnTo>
                  <a:lnTo>
                    <a:pt x="8" y="0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2" name="Freeform 425"/>
            <p:cNvSpPr>
              <a:spLocks/>
            </p:cNvSpPr>
            <p:nvPr/>
          </p:nvSpPr>
          <p:spPr bwMode="gray">
            <a:xfrm>
              <a:off x="3094" y="3226"/>
              <a:ext cx="17" cy="30"/>
            </a:xfrm>
            <a:custGeom>
              <a:avLst/>
              <a:gdLst>
                <a:gd name="T0" fmla="*/ 2147483647 w 13"/>
                <a:gd name="T1" fmla="*/ 2147483647 h 23"/>
                <a:gd name="T2" fmla="*/ 2147483647 w 13"/>
                <a:gd name="T3" fmla="*/ 2147483647 h 23"/>
                <a:gd name="T4" fmla="*/ 2147483647 w 13"/>
                <a:gd name="T5" fmla="*/ 2147483647 h 23"/>
                <a:gd name="T6" fmla="*/ 0 w 13"/>
                <a:gd name="T7" fmla="*/ 2147483647 h 23"/>
                <a:gd name="T8" fmla="*/ 2147483647 w 13"/>
                <a:gd name="T9" fmla="*/ 2147483647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23"/>
                <a:gd name="T26" fmla="*/ 13 w 13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23">
                  <a:moveTo>
                    <a:pt x="13" y="15"/>
                  </a:moveTo>
                  <a:lnTo>
                    <a:pt x="10" y="23"/>
                  </a:lnTo>
                  <a:lnTo>
                    <a:pt x="3" y="23"/>
                  </a:lnTo>
                  <a:lnTo>
                    <a:pt x="0" y="18"/>
                  </a:lnTo>
                  <a:lnTo>
                    <a:pt x="2" y="1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1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3" name="Freeform 426"/>
            <p:cNvSpPr>
              <a:spLocks/>
            </p:cNvSpPr>
            <p:nvPr/>
          </p:nvSpPr>
          <p:spPr bwMode="gray">
            <a:xfrm>
              <a:off x="3089" y="3016"/>
              <a:ext cx="127" cy="229"/>
            </a:xfrm>
            <a:custGeom>
              <a:avLst/>
              <a:gdLst>
                <a:gd name="T0" fmla="*/ 2147483647 w 97"/>
                <a:gd name="T1" fmla="*/ 2147483647 h 176"/>
                <a:gd name="T2" fmla="*/ 2147483647 w 97"/>
                <a:gd name="T3" fmla="*/ 2147483647 h 176"/>
                <a:gd name="T4" fmla="*/ 2147483647 w 97"/>
                <a:gd name="T5" fmla="*/ 2147483647 h 176"/>
                <a:gd name="T6" fmla="*/ 2147483647 w 97"/>
                <a:gd name="T7" fmla="*/ 2147483647 h 176"/>
                <a:gd name="T8" fmla="*/ 2147483647 w 97"/>
                <a:gd name="T9" fmla="*/ 2147483647 h 176"/>
                <a:gd name="T10" fmla="*/ 2147483647 w 97"/>
                <a:gd name="T11" fmla="*/ 2147483647 h 176"/>
                <a:gd name="T12" fmla="*/ 2147483647 w 97"/>
                <a:gd name="T13" fmla="*/ 2147483647 h 176"/>
                <a:gd name="T14" fmla="*/ 2147483647 w 97"/>
                <a:gd name="T15" fmla="*/ 2147483647 h 176"/>
                <a:gd name="T16" fmla="*/ 2147483647 w 97"/>
                <a:gd name="T17" fmla="*/ 2147483647 h 176"/>
                <a:gd name="T18" fmla="*/ 2147483647 w 97"/>
                <a:gd name="T19" fmla="*/ 2147483647 h 176"/>
                <a:gd name="T20" fmla="*/ 2147483647 w 97"/>
                <a:gd name="T21" fmla="*/ 2147483647 h 176"/>
                <a:gd name="T22" fmla="*/ 2147483647 w 97"/>
                <a:gd name="T23" fmla="*/ 2147483647 h 176"/>
                <a:gd name="T24" fmla="*/ 2147483647 w 97"/>
                <a:gd name="T25" fmla="*/ 2147483647 h 176"/>
                <a:gd name="T26" fmla="*/ 2147483647 w 97"/>
                <a:gd name="T27" fmla="*/ 2147483647 h 176"/>
                <a:gd name="T28" fmla="*/ 0 w 97"/>
                <a:gd name="T29" fmla="*/ 2147483647 h 176"/>
                <a:gd name="T30" fmla="*/ 2147483647 w 97"/>
                <a:gd name="T31" fmla="*/ 2147483647 h 176"/>
                <a:gd name="T32" fmla="*/ 2147483647 w 97"/>
                <a:gd name="T33" fmla="*/ 2147483647 h 176"/>
                <a:gd name="T34" fmla="*/ 2147483647 w 97"/>
                <a:gd name="T35" fmla="*/ 2147483647 h 176"/>
                <a:gd name="T36" fmla="*/ 2147483647 w 97"/>
                <a:gd name="T37" fmla="*/ 2147483647 h 176"/>
                <a:gd name="T38" fmla="*/ 2147483647 w 97"/>
                <a:gd name="T39" fmla="*/ 2147483647 h 176"/>
                <a:gd name="T40" fmla="*/ 2147483647 w 97"/>
                <a:gd name="T41" fmla="*/ 2147483647 h 176"/>
                <a:gd name="T42" fmla="*/ 2147483647 w 97"/>
                <a:gd name="T43" fmla="*/ 2147483647 h 176"/>
                <a:gd name="T44" fmla="*/ 2147483647 w 97"/>
                <a:gd name="T45" fmla="*/ 2147483647 h 176"/>
                <a:gd name="T46" fmla="*/ 2147483647 w 97"/>
                <a:gd name="T47" fmla="*/ 2147483647 h 176"/>
                <a:gd name="T48" fmla="*/ 2147483647 w 97"/>
                <a:gd name="T49" fmla="*/ 2147483647 h 176"/>
                <a:gd name="T50" fmla="*/ 2147483647 w 97"/>
                <a:gd name="T51" fmla="*/ 2147483647 h 176"/>
                <a:gd name="T52" fmla="*/ 2147483647 w 97"/>
                <a:gd name="T53" fmla="*/ 2147483647 h 176"/>
                <a:gd name="T54" fmla="*/ 2147483647 w 97"/>
                <a:gd name="T55" fmla="*/ 2147483647 h 176"/>
                <a:gd name="T56" fmla="*/ 2147483647 w 97"/>
                <a:gd name="T57" fmla="*/ 2147483647 h 176"/>
                <a:gd name="T58" fmla="*/ 2147483647 w 97"/>
                <a:gd name="T59" fmla="*/ 2147483647 h 176"/>
                <a:gd name="T60" fmla="*/ 2147483647 w 97"/>
                <a:gd name="T61" fmla="*/ 2147483647 h 176"/>
                <a:gd name="T62" fmla="*/ 2147483647 w 97"/>
                <a:gd name="T63" fmla="*/ 2147483647 h 176"/>
                <a:gd name="T64" fmla="*/ 2147483647 w 97"/>
                <a:gd name="T65" fmla="*/ 2147483647 h 176"/>
                <a:gd name="T66" fmla="*/ 2147483647 w 97"/>
                <a:gd name="T67" fmla="*/ 2147483647 h 176"/>
                <a:gd name="T68" fmla="*/ 2147483647 w 97"/>
                <a:gd name="T69" fmla="*/ 2147483647 h 176"/>
                <a:gd name="T70" fmla="*/ 2147483647 w 97"/>
                <a:gd name="T71" fmla="*/ 2147483647 h 176"/>
                <a:gd name="T72" fmla="*/ 2147483647 w 97"/>
                <a:gd name="T73" fmla="*/ 2147483647 h 176"/>
                <a:gd name="T74" fmla="*/ 2147483647 w 97"/>
                <a:gd name="T75" fmla="*/ 2147483647 h 176"/>
                <a:gd name="T76" fmla="*/ 2147483647 w 97"/>
                <a:gd name="T77" fmla="*/ 2147483647 h 176"/>
                <a:gd name="T78" fmla="*/ 2147483647 w 97"/>
                <a:gd name="T79" fmla="*/ 2147483647 h 176"/>
                <a:gd name="T80" fmla="*/ 2147483647 w 97"/>
                <a:gd name="T81" fmla="*/ 2147483647 h 176"/>
                <a:gd name="T82" fmla="*/ 2147483647 w 97"/>
                <a:gd name="T83" fmla="*/ 0 h 176"/>
                <a:gd name="T84" fmla="*/ 2147483647 w 97"/>
                <a:gd name="T85" fmla="*/ 2147483647 h 176"/>
                <a:gd name="T86" fmla="*/ 2147483647 w 97"/>
                <a:gd name="T87" fmla="*/ 2147483647 h 176"/>
                <a:gd name="T88" fmla="*/ 2147483647 w 97"/>
                <a:gd name="T89" fmla="*/ 2147483647 h 176"/>
                <a:gd name="T90" fmla="*/ 2147483647 w 97"/>
                <a:gd name="T91" fmla="*/ 2147483647 h 176"/>
                <a:gd name="T92" fmla="*/ 2147483647 w 97"/>
                <a:gd name="T93" fmla="*/ 2147483647 h 176"/>
                <a:gd name="T94" fmla="*/ 2147483647 w 97"/>
                <a:gd name="T95" fmla="*/ 2147483647 h 176"/>
                <a:gd name="T96" fmla="*/ 2147483647 w 97"/>
                <a:gd name="T97" fmla="*/ 2147483647 h 176"/>
                <a:gd name="T98" fmla="*/ 2147483647 w 97"/>
                <a:gd name="T99" fmla="*/ 2147483647 h 176"/>
                <a:gd name="T100" fmla="*/ 2147483647 w 97"/>
                <a:gd name="T101" fmla="*/ 2147483647 h 176"/>
                <a:gd name="T102" fmla="*/ 2147483647 w 97"/>
                <a:gd name="T103" fmla="*/ 2147483647 h 176"/>
                <a:gd name="T104" fmla="*/ 2147483647 w 97"/>
                <a:gd name="T105" fmla="*/ 2147483647 h 176"/>
                <a:gd name="T106" fmla="*/ 2147483647 w 97"/>
                <a:gd name="T107" fmla="*/ 2147483647 h 176"/>
                <a:gd name="T108" fmla="*/ 2147483647 w 97"/>
                <a:gd name="T109" fmla="*/ 2147483647 h 176"/>
                <a:gd name="T110" fmla="*/ 2147483647 w 97"/>
                <a:gd name="T111" fmla="*/ 2147483647 h 176"/>
                <a:gd name="T112" fmla="*/ 2147483647 w 97"/>
                <a:gd name="T113" fmla="*/ 2147483647 h 176"/>
                <a:gd name="T114" fmla="*/ 2147483647 w 97"/>
                <a:gd name="T115" fmla="*/ 2147483647 h 176"/>
                <a:gd name="T116" fmla="*/ 2147483647 w 97"/>
                <a:gd name="T117" fmla="*/ 2147483647 h 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7"/>
                <a:gd name="T178" fmla="*/ 0 h 176"/>
                <a:gd name="T179" fmla="*/ 97 w 97"/>
                <a:gd name="T180" fmla="*/ 176 h 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7" h="176">
                  <a:moveTo>
                    <a:pt x="24" y="176"/>
                  </a:moveTo>
                  <a:lnTo>
                    <a:pt x="17" y="176"/>
                  </a:lnTo>
                  <a:lnTo>
                    <a:pt x="15" y="162"/>
                  </a:lnTo>
                  <a:lnTo>
                    <a:pt x="16" y="151"/>
                  </a:lnTo>
                  <a:lnTo>
                    <a:pt x="12" y="125"/>
                  </a:lnTo>
                  <a:lnTo>
                    <a:pt x="17" y="121"/>
                  </a:lnTo>
                  <a:lnTo>
                    <a:pt x="18" y="109"/>
                  </a:lnTo>
                  <a:lnTo>
                    <a:pt x="27" y="103"/>
                  </a:lnTo>
                  <a:lnTo>
                    <a:pt x="28" y="100"/>
                  </a:lnTo>
                  <a:lnTo>
                    <a:pt x="24" y="93"/>
                  </a:lnTo>
                  <a:lnTo>
                    <a:pt x="24" y="87"/>
                  </a:lnTo>
                  <a:lnTo>
                    <a:pt x="26" y="84"/>
                  </a:lnTo>
                  <a:lnTo>
                    <a:pt x="25" y="69"/>
                  </a:lnTo>
                  <a:lnTo>
                    <a:pt x="21" y="64"/>
                  </a:lnTo>
                  <a:lnTo>
                    <a:pt x="0" y="56"/>
                  </a:lnTo>
                  <a:lnTo>
                    <a:pt x="2" y="47"/>
                  </a:lnTo>
                  <a:lnTo>
                    <a:pt x="6" y="46"/>
                  </a:lnTo>
                  <a:lnTo>
                    <a:pt x="13" y="41"/>
                  </a:lnTo>
                  <a:lnTo>
                    <a:pt x="19" y="42"/>
                  </a:lnTo>
                  <a:lnTo>
                    <a:pt x="26" y="38"/>
                  </a:lnTo>
                  <a:lnTo>
                    <a:pt x="31" y="38"/>
                  </a:lnTo>
                  <a:lnTo>
                    <a:pt x="34" y="42"/>
                  </a:lnTo>
                  <a:lnTo>
                    <a:pt x="39" y="43"/>
                  </a:lnTo>
                  <a:lnTo>
                    <a:pt x="39" y="52"/>
                  </a:lnTo>
                  <a:lnTo>
                    <a:pt x="39" y="60"/>
                  </a:lnTo>
                  <a:lnTo>
                    <a:pt x="40" y="67"/>
                  </a:lnTo>
                  <a:lnTo>
                    <a:pt x="46" y="71"/>
                  </a:lnTo>
                  <a:lnTo>
                    <a:pt x="49" y="70"/>
                  </a:lnTo>
                  <a:lnTo>
                    <a:pt x="47" y="62"/>
                  </a:lnTo>
                  <a:lnTo>
                    <a:pt x="51" y="54"/>
                  </a:lnTo>
                  <a:lnTo>
                    <a:pt x="51" y="42"/>
                  </a:lnTo>
                  <a:lnTo>
                    <a:pt x="47" y="34"/>
                  </a:lnTo>
                  <a:lnTo>
                    <a:pt x="42" y="26"/>
                  </a:lnTo>
                  <a:lnTo>
                    <a:pt x="43" y="13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68" y="15"/>
                  </a:lnTo>
                  <a:lnTo>
                    <a:pt x="76" y="13"/>
                  </a:lnTo>
                  <a:lnTo>
                    <a:pt x="81" y="9"/>
                  </a:lnTo>
                  <a:lnTo>
                    <a:pt x="87" y="6"/>
                  </a:lnTo>
                  <a:lnTo>
                    <a:pt x="89" y="2"/>
                  </a:lnTo>
                  <a:lnTo>
                    <a:pt x="94" y="0"/>
                  </a:lnTo>
                  <a:lnTo>
                    <a:pt x="95" y="18"/>
                  </a:lnTo>
                  <a:lnTo>
                    <a:pt x="97" y="28"/>
                  </a:lnTo>
                  <a:lnTo>
                    <a:pt x="96" y="49"/>
                  </a:lnTo>
                  <a:lnTo>
                    <a:pt x="84" y="68"/>
                  </a:lnTo>
                  <a:lnTo>
                    <a:pt x="68" y="74"/>
                  </a:lnTo>
                  <a:lnTo>
                    <a:pt x="60" y="82"/>
                  </a:lnTo>
                  <a:lnTo>
                    <a:pt x="55" y="88"/>
                  </a:lnTo>
                  <a:lnTo>
                    <a:pt x="51" y="90"/>
                  </a:lnTo>
                  <a:lnTo>
                    <a:pt x="42" y="97"/>
                  </a:lnTo>
                  <a:lnTo>
                    <a:pt x="42" y="103"/>
                  </a:lnTo>
                  <a:lnTo>
                    <a:pt x="47" y="120"/>
                  </a:lnTo>
                  <a:lnTo>
                    <a:pt x="49" y="140"/>
                  </a:lnTo>
                  <a:lnTo>
                    <a:pt x="45" y="154"/>
                  </a:lnTo>
                  <a:lnTo>
                    <a:pt x="28" y="160"/>
                  </a:lnTo>
                  <a:lnTo>
                    <a:pt x="23" y="167"/>
                  </a:lnTo>
                  <a:lnTo>
                    <a:pt x="25" y="170"/>
                  </a:lnTo>
                  <a:lnTo>
                    <a:pt x="24" y="17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4" name="Freeform 427"/>
            <p:cNvSpPr>
              <a:spLocks/>
            </p:cNvSpPr>
            <p:nvPr/>
          </p:nvSpPr>
          <p:spPr bwMode="gray">
            <a:xfrm>
              <a:off x="3084" y="2888"/>
              <a:ext cx="128" cy="149"/>
            </a:xfrm>
            <a:custGeom>
              <a:avLst/>
              <a:gdLst>
                <a:gd name="T0" fmla="*/ 2147483647 w 98"/>
                <a:gd name="T1" fmla="*/ 2147483647 h 114"/>
                <a:gd name="T2" fmla="*/ 2147483647 w 98"/>
                <a:gd name="T3" fmla="*/ 2147483647 h 114"/>
                <a:gd name="T4" fmla="*/ 2147483647 w 98"/>
                <a:gd name="T5" fmla="*/ 2147483647 h 114"/>
                <a:gd name="T6" fmla="*/ 2147483647 w 98"/>
                <a:gd name="T7" fmla="*/ 2147483647 h 114"/>
                <a:gd name="T8" fmla="*/ 2147483647 w 98"/>
                <a:gd name="T9" fmla="*/ 2147483647 h 114"/>
                <a:gd name="T10" fmla="*/ 2147483647 w 98"/>
                <a:gd name="T11" fmla="*/ 2147483647 h 114"/>
                <a:gd name="T12" fmla="*/ 2147483647 w 98"/>
                <a:gd name="T13" fmla="*/ 2147483647 h 114"/>
                <a:gd name="T14" fmla="*/ 2147483647 w 98"/>
                <a:gd name="T15" fmla="*/ 2147483647 h 114"/>
                <a:gd name="T16" fmla="*/ 2147483647 w 98"/>
                <a:gd name="T17" fmla="*/ 2147483647 h 114"/>
                <a:gd name="T18" fmla="*/ 2147483647 w 98"/>
                <a:gd name="T19" fmla="*/ 2147483647 h 114"/>
                <a:gd name="T20" fmla="*/ 2147483647 w 98"/>
                <a:gd name="T21" fmla="*/ 2147483647 h 114"/>
                <a:gd name="T22" fmla="*/ 2147483647 w 98"/>
                <a:gd name="T23" fmla="*/ 2147483647 h 114"/>
                <a:gd name="T24" fmla="*/ 2147483647 w 98"/>
                <a:gd name="T25" fmla="*/ 2147483647 h 114"/>
                <a:gd name="T26" fmla="*/ 2147483647 w 98"/>
                <a:gd name="T27" fmla="*/ 2147483647 h 114"/>
                <a:gd name="T28" fmla="*/ 2147483647 w 98"/>
                <a:gd name="T29" fmla="*/ 2147483647 h 114"/>
                <a:gd name="T30" fmla="*/ 2147483647 w 98"/>
                <a:gd name="T31" fmla="*/ 2147483647 h 114"/>
                <a:gd name="T32" fmla="*/ 2147483647 w 98"/>
                <a:gd name="T33" fmla="*/ 2147483647 h 114"/>
                <a:gd name="T34" fmla="*/ 2147483647 w 98"/>
                <a:gd name="T35" fmla="*/ 2147483647 h 114"/>
                <a:gd name="T36" fmla="*/ 2147483647 w 98"/>
                <a:gd name="T37" fmla="*/ 2147483647 h 114"/>
                <a:gd name="T38" fmla="*/ 2147483647 w 98"/>
                <a:gd name="T39" fmla="*/ 2147483647 h 114"/>
                <a:gd name="T40" fmla="*/ 2147483647 w 98"/>
                <a:gd name="T41" fmla="*/ 2147483647 h 114"/>
                <a:gd name="T42" fmla="*/ 2147483647 w 98"/>
                <a:gd name="T43" fmla="*/ 2147483647 h 114"/>
                <a:gd name="T44" fmla="*/ 2147483647 w 98"/>
                <a:gd name="T45" fmla="*/ 2147483647 h 114"/>
                <a:gd name="T46" fmla="*/ 0 w 98"/>
                <a:gd name="T47" fmla="*/ 2147483647 h 114"/>
                <a:gd name="T48" fmla="*/ 0 w 98"/>
                <a:gd name="T49" fmla="*/ 2147483647 h 114"/>
                <a:gd name="T50" fmla="*/ 2147483647 w 98"/>
                <a:gd name="T51" fmla="*/ 2147483647 h 114"/>
                <a:gd name="T52" fmla="*/ 2147483647 w 98"/>
                <a:gd name="T53" fmla="*/ 2147483647 h 114"/>
                <a:gd name="T54" fmla="*/ 2147483647 w 98"/>
                <a:gd name="T55" fmla="*/ 2147483647 h 114"/>
                <a:gd name="T56" fmla="*/ 2147483647 w 98"/>
                <a:gd name="T57" fmla="*/ 2147483647 h 114"/>
                <a:gd name="T58" fmla="*/ 2147483647 w 98"/>
                <a:gd name="T59" fmla="*/ 2147483647 h 114"/>
                <a:gd name="T60" fmla="*/ 2147483647 w 98"/>
                <a:gd name="T61" fmla="*/ 2147483647 h 114"/>
                <a:gd name="T62" fmla="*/ 2147483647 w 98"/>
                <a:gd name="T63" fmla="*/ 2147483647 h 114"/>
                <a:gd name="T64" fmla="*/ 2147483647 w 98"/>
                <a:gd name="T65" fmla="*/ 2147483647 h 114"/>
                <a:gd name="T66" fmla="*/ 2147483647 w 98"/>
                <a:gd name="T67" fmla="*/ 2147483647 h 114"/>
                <a:gd name="T68" fmla="*/ 2147483647 w 98"/>
                <a:gd name="T69" fmla="*/ 2147483647 h 114"/>
                <a:gd name="T70" fmla="*/ 2147483647 w 98"/>
                <a:gd name="T71" fmla="*/ 0 h 114"/>
                <a:gd name="T72" fmla="*/ 2147483647 w 98"/>
                <a:gd name="T73" fmla="*/ 2147483647 h 114"/>
                <a:gd name="T74" fmla="*/ 2147483647 w 98"/>
                <a:gd name="T75" fmla="*/ 2147483647 h 114"/>
                <a:gd name="T76" fmla="*/ 2147483647 w 98"/>
                <a:gd name="T77" fmla="*/ 2147483647 h 114"/>
                <a:gd name="T78" fmla="*/ 2147483647 w 98"/>
                <a:gd name="T79" fmla="*/ 2147483647 h 114"/>
                <a:gd name="T80" fmla="*/ 2147483647 w 98"/>
                <a:gd name="T81" fmla="*/ 2147483647 h 114"/>
                <a:gd name="T82" fmla="*/ 2147483647 w 98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8"/>
                <a:gd name="T127" fmla="*/ 0 h 114"/>
                <a:gd name="T128" fmla="*/ 98 w 98"/>
                <a:gd name="T129" fmla="*/ 114 h 1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8" h="114">
                  <a:moveTo>
                    <a:pt x="89" y="39"/>
                  </a:moveTo>
                  <a:lnTo>
                    <a:pt x="83" y="51"/>
                  </a:lnTo>
                  <a:lnTo>
                    <a:pt x="83" y="56"/>
                  </a:lnTo>
                  <a:lnTo>
                    <a:pt x="89" y="62"/>
                  </a:lnTo>
                  <a:lnTo>
                    <a:pt x="87" y="73"/>
                  </a:lnTo>
                  <a:lnTo>
                    <a:pt x="88" y="86"/>
                  </a:lnTo>
                  <a:lnTo>
                    <a:pt x="98" y="98"/>
                  </a:lnTo>
                  <a:lnTo>
                    <a:pt x="93" y="100"/>
                  </a:lnTo>
                  <a:lnTo>
                    <a:pt x="91" y="104"/>
                  </a:lnTo>
                  <a:lnTo>
                    <a:pt x="85" y="107"/>
                  </a:lnTo>
                  <a:lnTo>
                    <a:pt x="80" y="111"/>
                  </a:lnTo>
                  <a:lnTo>
                    <a:pt x="72" y="113"/>
                  </a:lnTo>
                  <a:lnTo>
                    <a:pt x="66" y="114"/>
                  </a:lnTo>
                  <a:lnTo>
                    <a:pt x="60" y="112"/>
                  </a:lnTo>
                  <a:lnTo>
                    <a:pt x="47" y="111"/>
                  </a:lnTo>
                  <a:lnTo>
                    <a:pt x="46" y="99"/>
                  </a:lnTo>
                  <a:lnTo>
                    <a:pt x="42" y="90"/>
                  </a:lnTo>
                  <a:lnTo>
                    <a:pt x="35" y="88"/>
                  </a:lnTo>
                  <a:lnTo>
                    <a:pt x="28" y="88"/>
                  </a:lnTo>
                  <a:lnTo>
                    <a:pt x="19" y="83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1" y="5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1" y="37"/>
                  </a:lnTo>
                  <a:lnTo>
                    <a:pt x="5" y="34"/>
                  </a:lnTo>
                  <a:lnTo>
                    <a:pt x="6" y="30"/>
                  </a:lnTo>
                  <a:lnTo>
                    <a:pt x="10" y="28"/>
                  </a:lnTo>
                  <a:lnTo>
                    <a:pt x="11" y="20"/>
                  </a:lnTo>
                  <a:lnTo>
                    <a:pt x="7" y="17"/>
                  </a:lnTo>
                  <a:lnTo>
                    <a:pt x="8" y="12"/>
                  </a:lnTo>
                  <a:lnTo>
                    <a:pt x="11" y="10"/>
                  </a:lnTo>
                  <a:lnTo>
                    <a:pt x="12" y="7"/>
                  </a:lnTo>
                  <a:lnTo>
                    <a:pt x="9" y="2"/>
                  </a:lnTo>
                  <a:lnTo>
                    <a:pt x="13" y="0"/>
                  </a:lnTo>
                  <a:lnTo>
                    <a:pt x="39" y="1"/>
                  </a:lnTo>
                  <a:lnTo>
                    <a:pt x="53" y="11"/>
                  </a:lnTo>
                  <a:lnTo>
                    <a:pt x="72" y="19"/>
                  </a:lnTo>
                  <a:lnTo>
                    <a:pt x="73" y="24"/>
                  </a:lnTo>
                  <a:lnTo>
                    <a:pt x="72" y="30"/>
                  </a:lnTo>
                  <a:lnTo>
                    <a:pt x="89" y="3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5" name="Freeform 428"/>
            <p:cNvSpPr>
              <a:spLocks/>
            </p:cNvSpPr>
            <p:nvPr/>
          </p:nvSpPr>
          <p:spPr bwMode="gray">
            <a:xfrm>
              <a:off x="3080" y="2821"/>
              <a:ext cx="68" cy="75"/>
            </a:xfrm>
            <a:custGeom>
              <a:avLst/>
              <a:gdLst>
                <a:gd name="T0" fmla="*/ 2147483647 w 52"/>
                <a:gd name="T1" fmla="*/ 2147483647 h 58"/>
                <a:gd name="T2" fmla="*/ 2147483647 w 52"/>
                <a:gd name="T3" fmla="*/ 2147483647 h 58"/>
                <a:gd name="T4" fmla="*/ 2147483647 w 52"/>
                <a:gd name="T5" fmla="*/ 2147483647 h 58"/>
                <a:gd name="T6" fmla="*/ 2147483647 w 52"/>
                <a:gd name="T7" fmla="*/ 2147483647 h 58"/>
                <a:gd name="T8" fmla="*/ 2147483647 w 52"/>
                <a:gd name="T9" fmla="*/ 2147483647 h 58"/>
                <a:gd name="T10" fmla="*/ 0 w 52"/>
                <a:gd name="T11" fmla="*/ 2147483647 h 58"/>
                <a:gd name="T12" fmla="*/ 2147483647 w 52"/>
                <a:gd name="T13" fmla="*/ 2147483647 h 58"/>
                <a:gd name="T14" fmla="*/ 2147483647 w 52"/>
                <a:gd name="T15" fmla="*/ 2147483647 h 58"/>
                <a:gd name="T16" fmla="*/ 2147483647 w 52"/>
                <a:gd name="T17" fmla="*/ 2147483647 h 58"/>
                <a:gd name="T18" fmla="*/ 2147483647 w 52"/>
                <a:gd name="T19" fmla="*/ 2147483647 h 58"/>
                <a:gd name="T20" fmla="*/ 2147483647 w 52"/>
                <a:gd name="T21" fmla="*/ 2147483647 h 58"/>
                <a:gd name="T22" fmla="*/ 2147483647 w 52"/>
                <a:gd name="T23" fmla="*/ 2147483647 h 58"/>
                <a:gd name="T24" fmla="*/ 2147483647 w 52"/>
                <a:gd name="T25" fmla="*/ 2147483647 h 58"/>
                <a:gd name="T26" fmla="*/ 2147483647 w 52"/>
                <a:gd name="T27" fmla="*/ 0 h 58"/>
                <a:gd name="T28" fmla="*/ 2147483647 w 52"/>
                <a:gd name="T29" fmla="*/ 2147483647 h 58"/>
                <a:gd name="T30" fmla="*/ 2147483647 w 52"/>
                <a:gd name="T31" fmla="*/ 2147483647 h 58"/>
                <a:gd name="T32" fmla="*/ 2147483647 w 52"/>
                <a:gd name="T33" fmla="*/ 2147483647 h 58"/>
                <a:gd name="T34" fmla="*/ 2147483647 w 52"/>
                <a:gd name="T35" fmla="*/ 2147483647 h 58"/>
                <a:gd name="T36" fmla="*/ 2147483647 w 52"/>
                <a:gd name="T37" fmla="*/ 2147483647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2"/>
                <a:gd name="T58" fmla="*/ 0 h 58"/>
                <a:gd name="T59" fmla="*/ 52 w 52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2" h="58">
                  <a:moveTo>
                    <a:pt x="42" y="53"/>
                  </a:moveTo>
                  <a:lnTo>
                    <a:pt x="16" y="52"/>
                  </a:lnTo>
                  <a:lnTo>
                    <a:pt x="12" y="54"/>
                  </a:lnTo>
                  <a:lnTo>
                    <a:pt x="8" y="53"/>
                  </a:lnTo>
                  <a:lnTo>
                    <a:pt x="5" y="56"/>
                  </a:lnTo>
                  <a:lnTo>
                    <a:pt x="0" y="58"/>
                  </a:lnTo>
                  <a:lnTo>
                    <a:pt x="3" y="45"/>
                  </a:lnTo>
                  <a:lnTo>
                    <a:pt x="13" y="28"/>
                  </a:lnTo>
                  <a:lnTo>
                    <a:pt x="15" y="19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3" y="9"/>
                  </a:lnTo>
                  <a:lnTo>
                    <a:pt x="36" y="8"/>
                  </a:lnTo>
                  <a:lnTo>
                    <a:pt x="42" y="0"/>
                  </a:lnTo>
                  <a:lnTo>
                    <a:pt x="44" y="7"/>
                  </a:lnTo>
                  <a:lnTo>
                    <a:pt x="52" y="21"/>
                  </a:lnTo>
                  <a:lnTo>
                    <a:pt x="52" y="30"/>
                  </a:lnTo>
                  <a:lnTo>
                    <a:pt x="43" y="37"/>
                  </a:lnTo>
                  <a:lnTo>
                    <a:pt x="42" y="5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6" name="Freeform 429"/>
            <p:cNvSpPr>
              <a:spLocks/>
            </p:cNvSpPr>
            <p:nvPr/>
          </p:nvSpPr>
          <p:spPr bwMode="gray">
            <a:xfrm>
              <a:off x="3080" y="2909"/>
              <a:ext cx="18" cy="28"/>
            </a:xfrm>
            <a:custGeom>
              <a:avLst/>
              <a:gdLst>
                <a:gd name="T0" fmla="*/ 0 w 14"/>
                <a:gd name="T1" fmla="*/ 0 h 21"/>
                <a:gd name="T2" fmla="*/ 2147483647 w 14"/>
                <a:gd name="T3" fmla="*/ 0 h 21"/>
                <a:gd name="T4" fmla="*/ 2147483647 w 14"/>
                <a:gd name="T5" fmla="*/ 2147483647 h 21"/>
                <a:gd name="T6" fmla="*/ 2147483647 w 14"/>
                <a:gd name="T7" fmla="*/ 2147483647 h 21"/>
                <a:gd name="T8" fmla="*/ 2147483647 w 14"/>
                <a:gd name="T9" fmla="*/ 2147483647 h 21"/>
                <a:gd name="T10" fmla="*/ 2147483647 w 14"/>
                <a:gd name="T11" fmla="*/ 2147483647 h 21"/>
                <a:gd name="T12" fmla="*/ 2147483647 w 14"/>
                <a:gd name="T13" fmla="*/ 2147483647 h 21"/>
                <a:gd name="T14" fmla="*/ 2147483647 w 14"/>
                <a:gd name="T15" fmla="*/ 2147483647 h 21"/>
                <a:gd name="T16" fmla="*/ 2147483647 w 14"/>
                <a:gd name="T17" fmla="*/ 2147483647 h 21"/>
                <a:gd name="T18" fmla="*/ 2147483647 w 14"/>
                <a:gd name="T19" fmla="*/ 2147483647 h 21"/>
                <a:gd name="T20" fmla="*/ 2147483647 w 14"/>
                <a:gd name="T21" fmla="*/ 2147483647 h 21"/>
                <a:gd name="T22" fmla="*/ 2147483647 w 14"/>
                <a:gd name="T23" fmla="*/ 2147483647 h 21"/>
                <a:gd name="T24" fmla="*/ 2147483647 w 14"/>
                <a:gd name="T25" fmla="*/ 2147483647 h 21"/>
                <a:gd name="T26" fmla="*/ 0 w 1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21"/>
                <a:gd name="T44" fmla="*/ 14 w 14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21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4" y="4"/>
                  </a:lnTo>
                  <a:lnTo>
                    <a:pt x="13" y="12"/>
                  </a:lnTo>
                  <a:lnTo>
                    <a:pt x="9" y="14"/>
                  </a:lnTo>
                  <a:lnTo>
                    <a:pt x="8" y="18"/>
                  </a:lnTo>
                  <a:lnTo>
                    <a:pt x="4" y="21"/>
                  </a:lnTo>
                  <a:lnTo>
                    <a:pt x="4" y="13"/>
                  </a:lnTo>
                  <a:lnTo>
                    <a:pt x="1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7" name="Freeform 430"/>
            <p:cNvSpPr>
              <a:spLocks/>
            </p:cNvSpPr>
            <p:nvPr/>
          </p:nvSpPr>
          <p:spPr bwMode="gray">
            <a:xfrm>
              <a:off x="3053" y="3273"/>
              <a:ext cx="31" cy="31"/>
            </a:xfrm>
            <a:custGeom>
              <a:avLst/>
              <a:gdLst>
                <a:gd name="T0" fmla="*/ 2147483647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w 24"/>
                <a:gd name="T11" fmla="*/ 2147483647 h 24"/>
                <a:gd name="T12" fmla="*/ 0 w 24"/>
                <a:gd name="T13" fmla="*/ 2147483647 h 24"/>
                <a:gd name="T14" fmla="*/ 2147483647 w 24"/>
                <a:gd name="T15" fmla="*/ 0 h 24"/>
                <a:gd name="T16" fmla="*/ 2147483647 w 24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23" y="1"/>
                  </a:moveTo>
                  <a:lnTo>
                    <a:pt x="24" y="10"/>
                  </a:lnTo>
                  <a:lnTo>
                    <a:pt x="17" y="17"/>
                  </a:lnTo>
                  <a:lnTo>
                    <a:pt x="15" y="20"/>
                  </a:lnTo>
                  <a:lnTo>
                    <a:pt x="7" y="24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23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8" name="Freeform 431"/>
            <p:cNvSpPr>
              <a:spLocks/>
            </p:cNvSpPr>
            <p:nvPr/>
          </p:nvSpPr>
          <p:spPr bwMode="gray">
            <a:xfrm>
              <a:off x="2997" y="2987"/>
              <a:ext cx="133" cy="133"/>
            </a:xfrm>
            <a:custGeom>
              <a:avLst/>
              <a:gdLst>
                <a:gd name="T0" fmla="*/ 2147483647 w 102"/>
                <a:gd name="T1" fmla="*/ 2147483647 h 102"/>
                <a:gd name="T2" fmla="*/ 0 w 102"/>
                <a:gd name="T3" fmla="*/ 2147483647 h 102"/>
                <a:gd name="T4" fmla="*/ 0 w 102"/>
                <a:gd name="T5" fmla="*/ 2147483647 h 102"/>
                <a:gd name="T6" fmla="*/ 2147483647 w 102"/>
                <a:gd name="T7" fmla="*/ 2147483647 h 102"/>
                <a:gd name="T8" fmla="*/ 2147483647 w 102"/>
                <a:gd name="T9" fmla="*/ 2147483647 h 102"/>
                <a:gd name="T10" fmla="*/ 2147483647 w 102"/>
                <a:gd name="T11" fmla="*/ 2147483647 h 102"/>
                <a:gd name="T12" fmla="*/ 2147483647 w 102"/>
                <a:gd name="T13" fmla="*/ 2147483647 h 102"/>
                <a:gd name="T14" fmla="*/ 2147483647 w 102"/>
                <a:gd name="T15" fmla="*/ 2147483647 h 102"/>
                <a:gd name="T16" fmla="*/ 2147483647 w 102"/>
                <a:gd name="T17" fmla="*/ 2147483647 h 102"/>
                <a:gd name="T18" fmla="*/ 2147483647 w 102"/>
                <a:gd name="T19" fmla="*/ 2147483647 h 102"/>
                <a:gd name="T20" fmla="*/ 2147483647 w 102"/>
                <a:gd name="T21" fmla="*/ 2147483647 h 102"/>
                <a:gd name="T22" fmla="*/ 2147483647 w 102"/>
                <a:gd name="T23" fmla="*/ 2147483647 h 102"/>
                <a:gd name="T24" fmla="*/ 2147483647 w 102"/>
                <a:gd name="T25" fmla="*/ 2147483647 h 102"/>
                <a:gd name="T26" fmla="*/ 2147483647 w 102"/>
                <a:gd name="T27" fmla="*/ 2147483647 h 102"/>
                <a:gd name="T28" fmla="*/ 2147483647 w 102"/>
                <a:gd name="T29" fmla="*/ 2147483647 h 102"/>
                <a:gd name="T30" fmla="*/ 2147483647 w 102"/>
                <a:gd name="T31" fmla="*/ 2147483647 h 102"/>
                <a:gd name="T32" fmla="*/ 2147483647 w 102"/>
                <a:gd name="T33" fmla="*/ 2147483647 h 102"/>
                <a:gd name="T34" fmla="*/ 2147483647 w 102"/>
                <a:gd name="T35" fmla="*/ 2147483647 h 102"/>
                <a:gd name="T36" fmla="*/ 2147483647 w 102"/>
                <a:gd name="T37" fmla="*/ 2147483647 h 102"/>
                <a:gd name="T38" fmla="*/ 2147483647 w 102"/>
                <a:gd name="T39" fmla="*/ 2147483647 h 102"/>
                <a:gd name="T40" fmla="*/ 2147483647 w 102"/>
                <a:gd name="T41" fmla="*/ 2147483647 h 102"/>
                <a:gd name="T42" fmla="*/ 2147483647 w 102"/>
                <a:gd name="T43" fmla="*/ 2147483647 h 102"/>
                <a:gd name="T44" fmla="*/ 2147483647 w 102"/>
                <a:gd name="T45" fmla="*/ 2147483647 h 102"/>
                <a:gd name="T46" fmla="*/ 2147483647 w 102"/>
                <a:gd name="T47" fmla="*/ 0 h 102"/>
                <a:gd name="T48" fmla="*/ 2147483647 w 102"/>
                <a:gd name="T49" fmla="*/ 2147483647 h 102"/>
                <a:gd name="T50" fmla="*/ 2147483647 w 102"/>
                <a:gd name="T51" fmla="*/ 2147483647 h 102"/>
                <a:gd name="T52" fmla="*/ 2147483647 w 102"/>
                <a:gd name="T53" fmla="*/ 2147483647 h 102"/>
                <a:gd name="T54" fmla="*/ 2147483647 w 102"/>
                <a:gd name="T55" fmla="*/ 2147483647 h 102"/>
                <a:gd name="T56" fmla="*/ 2147483647 w 102"/>
                <a:gd name="T57" fmla="*/ 2147483647 h 102"/>
                <a:gd name="T58" fmla="*/ 2147483647 w 102"/>
                <a:gd name="T59" fmla="*/ 2147483647 h 102"/>
                <a:gd name="T60" fmla="*/ 2147483647 w 102"/>
                <a:gd name="T61" fmla="*/ 2147483647 h 102"/>
                <a:gd name="T62" fmla="*/ 2147483647 w 102"/>
                <a:gd name="T63" fmla="*/ 2147483647 h 102"/>
                <a:gd name="T64" fmla="*/ 2147483647 w 102"/>
                <a:gd name="T65" fmla="*/ 2147483647 h 102"/>
                <a:gd name="T66" fmla="*/ 2147483647 w 102"/>
                <a:gd name="T67" fmla="*/ 2147483647 h 102"/>
                <a:gd name="T68" fmla="*/ 2147483647 w 102"/>
                <a:gd name="T69" fmla="*/ 2147483647 h 102"/>
                <a:gd name="T70" fmla="*/ 2147483647 w 102"/>
                <a:gd name="T71" fmla="*/ 2147483647 h 102"/>
                <a:gd name="T72" fmla="*/ 2147483647 w 102"/>
                <a:gd name="T73" fmla="*/ 2147483647 h 102"/>
                <a:gd name="T74" fmla="*/ 2147483647 w 102"/>
                <a:gd name="T75" fmla="*/ 2147483647 h 102"/>
                <a:gd name="T76" fmla="*/ 2147483647 w 102"/>
                <a:gd name="T77" fmla="*/ 2147483647 h 102"/>
                <a:gd name="T78" fmla="*/ 2147483647 w 102"/>
                <a:gd name="T79" fmla="*/ 2147483647 h 102"/>
                <a:gd name="T80" fmla="*/ 2147483647 w 102"/>
                <a:gd name="T81" fmla="*/ 2147483647 h 102"/>
                <a:gd name="T82" fmla="*/ 2147483647 w 102"/>
                <a:gd name="T83" fmla="*/ 2147483647 h 102"/>
                <a:gd name="T84" fmla="*/ 2147483647 w 102"/>
                <a:gd name="T85" fmla="*/ 2147483647 h 102"/>
                <a:gd name="T86" fmla="*/ 2147483647 w 102"/>
                <a:gd name="T87" fmla="*/ 2147483647 h 102"/>
                <a:gd name="T88" fmla="*/ 2147483647 w 102"/>
                <a:gd name="T89" fmla="*/ 2147483647 h 102"/>
                <a:gd name="T90" fmla="*/ 2147483647 w 102"/>
                <a:gd name="T91" fmla="*/ 2147483647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2"/>
                <a:gd name="T139" fmla="*/ 0 h 102"/>
                <a:gd name="T140" fmla="*/ 102 w 102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2" h="102">
                  <a:moveTo>
                    <a:pt x="7" y="94"/>
                  </a:moveTo>
                  <a:lnTo>
                    <a:pt x="0" y="87"/>
                  </a:lnTo>
                  <a:lnTo>
                    <a:pt x="0" y="49"/>
                  </a:lnTo>
                  <a:lnTo>
                    <a:pt x="18" y="48"/>
                  </a:lnTo>
                  <a:lnTo>
                    <a:pt x="19" y="34"/>
                  </a:lnTo>
                  <a:lnTo>
                    <a:pt x="22" y="32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32" y="34"/>
                  </a:lnTo>
                  <a:lnTo>
                    <a:pt x="34" y="38"/>
                  </a:lnTo>
                  <a:lnTo>
                    <a:pt x="38" y="38"/>
                  </a:lnTo>
                  <a:lnTo>
                    <a:pt x="40" y="33"/>
                  </a:lnTo>
                  <a:lnTo>
                    <a:pt x="43" y="34"/>
                  </a:lnTo>
                  <a:lnTo>
                    <a:pt x="65" y="56"/>
                  </a:lnTo>
                  <a:lnTo>
                    <a:pt x="69" y="53"/>
                  </a:lnTo>
                  <a:lnTo>
                    <a:pt x="70" y="39"/>
                  </a:lnTo>
                  <a:lnTo>
                    <a:pt x="67" y="37"/>
                  </a:lnTo>
                  <a:lnTo>
                    <a:pt x="64" y="41"/>
                  </a:lnTo>
                  <a:lnTo>
                    <a:pt x="60" y="41"/>
                  </a:lnTo>
                  <a:lnTo>
                    <a:pt x="55" y="35"/>
                  </a:lnTo>
                  <a:lnTo>
                    <a:pt x="59" y="11"/>
                  </a:lnTo>
                  <a:lnTo>
                    <a:pt x="63" y="6"/>
                  </a:lnTo>
                  <a:lnTo>
                    <a:pt x="68" y="4"/>
                  </a:lnTo>
                  <a:lnTo>
                    <a:pt x="78" y="0"/>
                  </a:lnTo>
                  <a:lnTo>
                    <a:pt x="86" y="7"/>
                  </a:lnTo>
                  <a:lnTo>
                    <a:pt x="95" y="12"/>
                  </a:lnTo>
                  <a:lnTo>
                    <a:pt x="101" y="21"/>
                  </a:lnTo>
                  <a:lnTo>
                    <a:pt x="102" y="39"/>
                  </a:lnTo>
                  <a:lnTo>
                    <a:pt x="99" y="42"/>
                  </a:lnTo>
                  <a:lnTo>
                    <a:pt x="97" y="60"/>
                  </a:lnTo>
                  <a:lnTo>
                    <a:pt x="90" y="64"/>
                  </a:lnTo>
                  <a:lnTo>
                    <a:pt x="84" y="63"/>
                  </a:lnTo>
                  <a:lnTo>
                    <a:pt x="77" y="68"/>
                  </a:lnTo>
                  <a:lnTo>
                    <a:pt x="73" y="69"/>
                  </a:lnTo>
                  <a:lnTo>
                    <a:pt x="71" y="78"/>
                  </a:lnTo>
                  <a:lnTo>
                    <a:pt x="63" y="80"/>
                  </a:lnTo>
                  <a:lnTo>
                    <a:pt x="60" y="83"/>
                  </a:lnTo>
                  <a:lnTo>
                    <a:pt x="59" y="88"/>
                  </a:lnTo>
                  <a:lnTo>
                    <a:pt x="52" y="93"/>
                  </a:lnTo>
                  <a:lnTo>
                    <a:pt x="47" y="95"/>
                  </a:lnTo>
                  <a:lnTo>
                    <a:pt x="42" y="102"/>
                  </a:lnTo>
                  <a:lnTo>
                    <a:pt x="33" y="102"/>
                  </a:lnTo>
                  <a:lnTo>
                    <a:pt x="30" y="99"/>
                  </a:lnTo>
                  <a:lnTo>
                    <a:pt x="24" y="97"/>
                  </a:lnTo>
                  <a:lnTo>
                    <a:pt x="13" y="96"/>
                  </a:lnTo>
                  <a:lnTo>
                    <a:pt x="7" y="9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59" name="Freeform 432"/>
            <p:cNvSpPr>
              <a:spLocks/>
            </p:cNvSpPr>
            <p:nvPr/>
          </p:nvSpPr>
          <p:spPr bwMode="gray">
            <a:xfrm>
              <a:off x="2904" y="2723"/>
              <a:ext cx="156" cy="122"/>
            </a:xfrm>
            <a:custGeom>
              <a:avLst/>
              <a:gdLst>
                <a:gd name="T0" fmla="*/ 2147483647 w 120"/>
                <a:gd name="T1" fmla="*/ 2147483647 h 94"/>
                <a:gd name="T2" fmla="*/ 0 w 120"/>
                <a:gd name="T3" fmla="*/ 2147483647 h 94"/>
                <a:gd name="T4" fmla="*/ 0 w 120"/>
                <a:gd name="T5" fmla="*/ 2147483647 h 94"/>
                <a:gd name="T6" fmla="*/ 2147483647 w 120"/>
                <a:gd name="T7" fmla="*/ 2147483647 h 94"/>
                <a:gd name="T8" fmla="*/ 2147483647 w 120"/>
                <a:gd name="T9" fmla="*/ 2147483647 h 94"/>
                <a:gd name="T10" fmla="*/ 2147483647 w 120"/>
                <a:gd name="T11" fmla="*/ 2147483647 h 94"/>
                <a:gd name="T12" fmla="*/ 2147483647 w 120"/>
                <a:gd name="T13" fmla="*/ 2147483647 h 94"/>
                <a:gd name="T14" fmla="*/ 2147483647 w 120"/>
                <a:gd name="T15" fmla="*/ 2147483647 h 94"/>
                <a:gd name="T16" fmla="*/ 2147483647 w 120"/>
                <a:gd name="T17" fmla="*/ 2147483647 h 94"/>
                <a:gd name="T18" fmla="*/ 2147483647 w 120"/>
                <a:gd name="T19" fmla="*/ 0 h 94"/>
                <a:gd name="T20" fmla="*/ 2147483647 w 120"/>
                <a:gd name="T21" fmla="*/ 2147483647 h 94"/>
                <a:gd name="T22" fmla="*/ 2147483647 w 120"/>
                <a:gd name="T23" fmla="*/ 2147483647 h 94"/>
                <a:gd name="T24" fmla="*/ 2147483647 w 120"/>
                <a:gd name="T25" fmla="*/ 2147483647 h 94"/>
                <a:gd name="T26" fmla="*/ 2147483647 w 120"/>
                <a:gd name="T27" fmla="*/ 2147483647 h 94"/>
                <a:gd name="T28" fmla="*/ 2147483647 w 120"/>
                <a:gd name="T29" fmla="*/ 2147483647 h 94"/>
                <a:gd name="T30" fmla="*/ 2147483647 w 120"/>
                <a:gd name="T31" fmla="*/ 2147483647 h 94"/>
                <a:gd name="T32" fmla="*/ 2147483647 w 120"/>
                <a:gd name="T33" fmla="*/ 2147483647 h 94"/>
                <a:gd name="T34" fmla="*/ 2147483647 w 120"/>
                <a:gd name="T35" fmla="*/ 2147483647 h 94"/>
                <a:gd name="T36" fmla="*/ 2147483647 w 120"/>
                <a:gd name="T37" fmla="*/ 2147483647 h 94"/>
                <a:gd name="T38" fmla="*/ 2147483647 w 120"/>
                <a:gd name="T39" fmla="*/ 2147483647 h 94"/>
                <a:gd name="T40" fmla="*/ 2147483647 w 120"/>
                <a:gd name="T41" fmla="*/ 2147483647 h 94"/>
                <a:gd name="T42" fmla="*/ 2147483647 w 120"/>
                <a:gd name="T43" fmla="*/ 2147483647 h 94"/>
                <a:gd name="T44" fmla="*/ 2147483647 w 120"/>
                <a:gd name="T45" fmla="*/ 2147483647 h 94"/>
                <a:gd name="T46" fmla="*/ 2147483647 w 120"/>
                <a:gd name="T47" fmla="*/ 2147483647 h 94"/>
                <a:gd name="T48" fmla="*/ 2147483647 w 120"/>
                <a:gd name="T49" fmla="*/ 2147483647 h 94"/>
                <a:gd name="T50" fmla="*/ 2147483647 w 120"/>
                <a:gd name="T51" fmla="*/ 2147483647 h 94"/>
                <a:gd name="T52" fmla="*/ 2147483647 w 120"/>
                <a:gd name="T53" fmla="*/ 2147483647 h 94"/>
                <a:gd name="T54" fmla="*/ 2147483647 w 120"/>
                <a:gd name="T55" fmla="*/ 2147483647 h 94"/>
                <a:gd name="T56" fmla="*/ 2147483647 w 120"/>
                <a:gd name="T57" fmla="*/ 2147483647 h 94"/>
                <a:gd name="T58" fmla="*/ 2147483647 w 120"/>
                <a:gd name="T59" fmla="*/ 2147483647 h 94"/>
                <a:gd name="T60" fmla="*/ 2147483647 w 120"/>
                <a:gd name="T61" fmla="*/ 2147483647 h 94"/>
                <a:gd name="T62" fmla="*/ 2147483647 w 120"/>
                <a:gd name="T63" fmla="*/ 2147483647 h 94"/>
                <a:gd name="T64" fmla="*/ 2147483647 w 120"/>
                <a:gd name="T65" fmla="*/ 2147483647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0"/>
                <a:gd name="T100" fmla="*/ 0 h 94"/>
                <a:gd name="T101" fmla="*/ 120 w 120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0" h="94">
                  <a:moveTo>
                    <a:pt x="10" y="94"/>
                  </a:moveTo>
                  <a:lnTo>
                    <a:pt x="0" y="70"/>
                  </a:lnTo>
                  <a:lnTo>
                    <a:pt x="0" y="63"/>
                  </a:lnTo>
                  <a:lnTo>
                    <a:pt x="10" y="46"/>
                  </a:lnTo>
                  <a:lnTo>
                    <a:pt x="38" y="41"/>
                  </a:lnTo>
                  <a:lnTo>
                    <a:pt x="43" y="30"/>
                  </a:lnTo>
                  <a:lnTo>
                    <a:pt x="54" y="30"/>
                  </a:lnTo>
                  <a:lnTo>
                    <a:pt x="67" y="15"/>
                  </a:lnTo>
                  <a:lnTo>
                    <a:pt x="70" y="4"/>
                  </a:lnTo>
                  <a:lnTo>
                    <a:pt x="75" y="0"/>
                  </a:lnTo>
                  <a:lnTo>
                    <a:pt x="81" y="5"/>
                  </a:lnTo>
                  <a:lnTo>
                    <a:pt x="82" y="9"/>
                  </a:lnTo>
                  <a:lnTo>
                    <a:pt x="81" y="12"/>
                  </a:lnTo>
                  <a:lnTo>
                    <a:pt x="87" y="20"/>
                  </a:lnTo>
                  <a:lnTo>
                    <a:pt x="85" y="33"/>
                  </a:lnTo>
                  <a:lnTo>
                    <a:pt x="91" y="35"/>
                  </a:lnTo>
                  <a:lnTo>
                    <a:pt x="95" y="41"/>
                  </a:lnTo>
                  <a:lnTo>
                    <a:pt x="99" y="42"/>
                  </a:lnTo>
                  <a:lnTo>
                    <a:pt x="107" y="50"/>
                  </a:lnTo>
                  <a:lnTo>
                    <a:pt x="107" y="57"/>
                  </a:lnTo>
                  <a:lnTo>
                    <a:pt x="117" y="64"/>
                  </a:lnTo>
                  <a:lnTo>
                    <a:pt x="120" y="69"/>
                  </a:lnTo>
                  <a:lnTo>
                    <a:pt x="103" y="68"/>
                  </a:lnTo>
                  <a:lnTo>
                    <a:pt x="80" y="77"/>
                  </a:lnTo>
                  <a:lnTo>
                    <a:pt x="71" y="80"/>
                  </a:lnTo>
                  <a:lnTo>
                    <a:pt x="59" y="77"/>
                  </a:lnTo>
                  <a:lnTo>
                    <a:pt x="51" y="71"/>
                  </a:lnTo>
                  <a:lnTo>
                    <a:pt x="37" y="74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21" y="84"/>
                  </a:lnTo>
                  <a:lnTo>
                    <a:pt x="15" y="86"/>
                  </a:lnTo>
                  <a:lnTo>
                    <a:pt x="10" y="9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0" name="Freeform 433"/>
            <p:cNvSpPr>
              <a:spLocks/>
            </p:cNvSpPr>
            <p:nvPr/>
          </p:nvSpPr>
          <p:spPr bwMode="gray">
            <a:xfrm>
              <a:off x="2970" y="3119"/>
              <a:ext cx="102" cy="126"/>
            </a:xfrm>
            <a:custGeom>
              <a:avLst/>
              <a:gdLst>
                <a:gd name="T0" fmla="*/ 2147483647 w 78"/>
                <a:gd name="T1" fmla="*/ 2147483647 h 97"/>
                <a:gd name="T2" fmla="*/ 2147483647 w 78"/>
                <a:gd name="T3" fmla="*/ 2147483647 h 97"/>
                <a:gd name="T4" fmla="*/ 2147483647 w 78"/>
                <a:gd name="T5" fmla="*/ 2147483647 h 97"/>
                <a:gd name="T6" fmla="*/ 2147483647 w 78"/>
                <a:gd name="T7" fmla="*/ 2147483647 h 97"/>
                <a:gd name="T8" fmla="*/ 2147483647 w 78"/>
                <a:gd name="T9" fmla="*/ 2147483647 h 97"/>
                <a:gd name="T10" fmla="*/ 2147483647 w 78"/>
                <a:gd name="T11" fmla="*/ 2147483647 h 97"/>
                <a:gd name="T12" fmla="*/ 2147483647 w 78"/>
                <a:gd name="T13" fmla="*/ 2147483647 h 97"/>
                <a:gd name="T14" fmla="*/ 2147483647 w 78"/>
                <a:gd name="T15" fmla="*/ 2147483647 h 97"/>
                <a:gd name="T16" fmla="*/ 2147483647 w 78"/>
                <a:gd name="T17" fmla="*/ 2147483647 h 97"/>
                <a:gd name="T18" fmla="*/ 2147483647 w 78"/>
                <a:gd name="T19" fmla="*/ 2147483647 h 97"/>
                <a:gd name="T20" fmla="*/ 2147483647 w 78"/>
                <a:gd name="T21" fmla="*/ 2147483647 h 97"/>
                <a:gd name="T22" fmla="*/ 2147483647 w 78"/>
                <a:gd name="T23" fmla="*/ 2147483647 h 97"/>
                <a:gd name="T24" fmla="*/ 0 w 78"/>
                <a:gd name="T25" fmla="*/ 2147483647 h 97"/>
                <a:gd name="T26" fmla="*/ 2147483647 w 78"/>
                <a:gd name="T27" fmla="*/ 2147483647 h 97"/>
                <a:gd name="T28" fmla="*/ 2147483647 w 78"/>
                <a:gd name="T29" fmla="*/ 2147483647 h 97"/>
                <a:gd name="T30" fmla="*/ 2147483647 w 78"/>
                <a:gd name="T31" fmla="*/ 2147483647 h 97"/>
                <a:gd name="T32" fmla="*/ 2147483647 w 78"/>
                <a:gd name="T33" fmla="*/ 2147483647 h 97"/>
                <a:gd name="T34" fmla="*/ 2147483647 w 78"/>
                <a:gd name="T35" fmla="*/ 2147483647 h 97"/>
                <a:gd name="T36" fmla="*/ 2147483647 w 78"/>
                <a:gd name="T37" fmla="*/ 0 h 97"/>
                <a:gd name="T38" fmla="*/ 2147483647 w 78"/>
                <a:gd name="T39" fmla="*/ 2147483647 h 97"/>
                <a:gd name="T40" fmla="*/ 2147483647 w 78"/>
                <a:gd name="T41" fmla="*/ 2147483647 h 97"/>
                <a:gd name="T42" fmla="*/ 2147483647 w 78"/>
                <a:gd name="T43" fmla="*/ 2147483647 h 97"/>
                <a:gd name="T44" fmla="*/ 2147483647 w 78"/>
                <a:gd name="T45" fmla="*/ 2147483647 h 97"/>
                <a:gd name="T46" fmla="*/ 2147483647 w 78"/>
                <a:gd name="T47" fmla="*/ 2147483647 h 97"/>
                <a:gd name="T48" fmla="*/ 2147483647 w 78"/>
                <a:gd name="T49" fmla="*/ 2147483647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8"/>
                <a:gd name="T76" fmla="*/ 0 h 97"/>
                <a:gd name="T77" fmla="*/ 78 w 78"/>
                <a:gd name="T78" fmla="*/ 97 h 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8" h="97">
                  <a:moveTo>
                    <a:pt x="78" y="46"/>
                  </a:moveTo>
                  <a:lnTo>
                    <a:pt x="67" y="56"/>
                  </a:lnTo>
                  <a:lnTo>
                    <a:pt x="65" y="60"/>
                  </a:lnTo>
                  <a:lnTo>
                    <a:pt x="56" y="63"/>
                  </a:lnTo>
                  <a:lnTo>
                    <a:pt x="54" y="76"/>
                  </a:lnTo>
                  <a:lnTo>
                    <a:pt x="48" y="84"/>
                  </a:lnTo>
                  <a:lnTo>
                    <a:pt x="40" y="84"/>
                  </a:lnTo>
                  <a:lnTo>
                    <a:pt x="34" y="81"/>
                  </a:lnTo>
                  <a:lnTo>
                    <a:pt x="29" y="81"/>
                  </a:lnTo>
                  <a:lnTo>
                    <a:pt x="18" y="97"/>
                  </a:lnTo>
                  <a:lnTo>
                    <a:pt x="9" y="97"/>
                  </a:lnTo>
                  <a:lnTo>
                    <a:pt x="6" y="78"/>
                  </a:lnTo>
                  <a:lnTo>
                    <a:pt x="0" y="71"/>
                  </a:lnTo>
                  <a:lnTo>
                    <a:pt x="1" y="43"/>
                  </a:lnTo>
                  <a:lnTo>
                    <a:pt x="10" y="41"/>
                  </a:lnTo>
                  <a:lnTo>
                    <a:pt x="11" y="8"/>
                  </a:lnTo>
                  <a:lnTo>
                    <a:pt x="28" y="2"/>
                  </a:lnTo>
                  <a:lnTo>
                    <a:pt x="36" y="5"/>
                  </a:lnTo>
                  <a:lnTo>
                    <a:pt x="46" y="0"/>
                  </a:lnTo>
                  <a:lnTo>
                    <a:pt x="53" y="1"/>
                  </a:lnTo>
                  <a:lnTo>
                    <a:pt x="54" y="8"/>
                  </a:lnTo>
                  <a:lnTo>
                    <a:pt x="67" y="19"/>
                  </a:lnTo>
                  <a:lnTo>
                    <a:pt x="69" y="26"/>
                  </a:lnTo>
                  <a:lnTo>
                    <a:pt x="74" y="39"/>
                  </a:lnTo>
                  <a:lnTo>
                    <a:pt x="78" y="4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1" name="Freeform 434"/>
            <p:cNvSpPr>
              <a:spLocks/>
            </p:cNvSpPr>
            <p:nvPr/>
          </p:nvSpPr>
          <p:spPr bwMode="gray">
            <a:xfrm>
              <a:off x="3040" y="3089"/>
              <a:ext cx="86" cy="90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0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0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6"/>
                <a:gd name="T79" fmla="*/ 0 h 69"/>
                <a:gd name="T80" fmla="*/ 66 w 66"/>
                <a:gd name="T81" fmla="*/ 69 h 6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6" h="69">
                  <a:moveTo>
                    <a:pt x="27" y="5"/>
                  </a:moveTo>
                  <a:lnTo>
                    <a:pt x="30" y="2"/>
                  </a:lnTo>
                  <a:lnTo>
                    <a:pt x="38" y="0"/>
                  </a:lnTo>
                  <a:lnTo>
                    <a:pt x="59" y="8"/>
                  </a:lnTo>
                  <a:lnTo>
                    <a:pt x="63" y="13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7"/>
                  </a:lnTo>
                  <a:lnTo>
                    <a:pt x="66" y="44"/>
                  </a:lnTo>
                  <a:lnTo>
                    <a:pt x="65" y="47"/>
                  </a:lnTo>
                  <a:lnTo>
                    <a:pt x="56" y="53"/>
                  </a:lnTo>
                  <a:lnTo>
                    <a:pt x="55" y="65"/>
                  </a:lnTo>
                  <a:lnTo>
                    <a:pt x="50" y="69"/>
                  </a:lnTo>
                  <a:lnTo>
                    <a:pt x="37" y="66"/>
                  </a:lnTo>
                  <a:lnTo>
                    <a:pt x="31" y="69"/>
                  </a:lnTo>
                  <a:lnTo>
                    <a:pt x="25" y="69"/>
                  </a:lnTo>
                  <a:lnTo>
                    <a:pt x="21" y="62"/>
                  </a:lnTo>
                  <a:lnTo>
                    <a:pt x="16" y="49"/>
                  </a:lnTo>
                  <a:lnTo>
                    <a:pt x="14" y="42"/>
                  </a:lnTo>
                  <a:lnTo>
                    <a:pt x="1" y="31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19" y="15"/>
                  </a:lnTo>
                  <a:lnTo>
                    <a:pt x="26" y="10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2" name="Freeform 435"/>
            <p:cNvSpPr>
              <a:spLocks/>
            </p:cNvSpPr>
            <p:nvPr/>
          </p:nvSpPr>
          <p:spPr bwMode="gray">
            <a:xfrm>
              <a:off x="2871" y="2961"/>
              <a:ext cx="150" cy="159"/>
            </a:xfrm>
            <a:custGeom>
              <a:avLst/>
              <a:gdLst>
                <a:gd name="T0" fmla="*/ 2147483647 w 115"/>
                <a:gd name="T1" fmla="*/ 2147483647 h 122"/>
                <a:gd name="T2" fmla="*/ 0 w 115"/>
                <a:gd name="T3" fmla="*/ 2147483647 h 122"/>
                <a:gd name="T4" fmla="*/ 2147483647 w 115"/>
                <a:gd name="T5" fmla="*/ 2147483647 h 122"/>
                <a:gd name="T6" fmla="*/ 2147483647 w 115"/>
                <a:gd name="T7" fmla="*/ 2147483647 h 122"/>
                <a:gd name="T8" fmla="*/ 2147483647 w 115"/>
                <a:gd name="T9" fmla="*/ 2147483647 h 122"/>
                <a:gd name="T10" fmla="*/ 2147483647 w 115"/>
                <a:gd name="T11" fmla="*/ 2147483647 h 122"/>
                <a:gd name="T12" fmla="*/ 2147483647 w 115"/>
                <a:gd name="T13" fmla="*/ 2147483647 h 122"/>
                <a:gd name="T14" fmla="*/ 2147483647 w 115"/>
                <a:gd name="T15" fmla="*/ 2147483647 h 122"/>
                <a:gd name="T16" fmla="*/ 2147483647 w 115"/>
                <a:gd name="T17" fmla="*/ 2147483647 h 122"/>
                <a:gd name="T18" fmla="*/ 2147483647 w 115"/>
                <a:gd name="T19" fmla="*/ 2147483647 h 122"/>
                <a:gd name="T20" fmla="*/ 2147483647 w 115"/>
                <a:gd name="T21" fmla="*/ 2147483647 h 122"/>
                <a:gd name="T22" fmla="*/ 2147483647 w 115"/>
                <a:gd name="T23" fmla="*/ 2147483647 h 122"/>
                <a:gd name="T24" fmla="*/ 2147483647 w 115"/>
                <a:gd name="T25" fmla="*/ 0 h 122"/>
                <a:gd name="T26" fmla="*/ 2147483647 w 115"/>
                <a:gd name="T27" fmla="*/ 2147483647 h 122"/>
                <a:gd name="T28" fmla="*/ 2147483647 w 115"/>
                <a:gd name="T29" fmla="*/ 2147483647 h 122"/>
                <a:gd name="T30" fmla="*/ 2147483647 w 115"/>
                <a:gd name="T31" fmla="*/ 2147483647 h 122"/>
                <a:gd name="T32" fmla="*/ 2147483647 w 115"/>
                <a:gd name="T33" fmla="*/ 2147483647 h 122"/>
                <a:gd name="T34" fmla="*/ 2147483647 w 115"/>
                <a:gd name="T35" fmla="*/ 2147483647 h 122"/>
                <a:gd name="T36" fmla="*/ 2147483647 w 115"/>
                <a:gd name="T37" fmla="*/ 2147483647 h 122"/>
                <a:gd name="T38" fmla="*/ 2147483647 w 115"/>
                <a:gd name="T39" fmla="*/ 2147483647 h 122"/>
                <a:gd name="T40" fmla="*/ 2147483647 w 115"/>
                <a:gd name="T41" fmla="*/ 2147483647 h 122"/>
                <a:gd name="T42" fmla="*/ 2147483647 w 115"/>
                <a:gd name="T43" fmla="*/ 2147483647 h 122"/>
                <a:gd name="T44" fmla="*/ 2147483647 w 115"/>
                <a:gd name="T45" fmla="*/ 2147483647 h 122"/>
                <a:gd name="T46" fmla="*/ 2147483647 w 115"/>
                <a:gd name="T47" fmla="*/ 2147483647 h 122"/>
                <a:gd name="T48" fmla="*/ 2147483647 w 115"/>
                <a:gd name="T49" fmla="*/ 2147483647 h 122"/>
                <a:gd name="T50" fmla="*/ 2147483647 w 115"/>
                <a:gd name="T51" fmla="*/ 2147483647 h 122"/>
                <a:gd name="T52" fmla="*/ 2147483647 w 115"/>
                <a:gd name="T53" fmla="*/ 2147483647 h 122"/>
                <a:gd name="T54" fmla="*/ 2147483647 w 115"/>
                <a:gd name="T55" fmla="*/ 2147483647 h 122"/>
                <a:gd name="T56" fmla="*/ 2147483647 w 115"/>
                <a:gd name="T57" fmla="*/ 2147483647 h 122"/>
                <a:gd name="T58" fmla="*/ 2147483647 w 115"/>
                <a:gd name="T59" fmla="*/ 2147483647 h 122"/>
                <a:gd name="T60" fmla="*/ 2147483647 w 115"/>
                <a:gd name="T61" fmla="*/ 2147483647 h 122"/>
                <a:gd name="T62" fmla="*/ 2147483647 w 115"/>
                <a:gd name="T63" fmla="*/ 2147483647 h 122"/>
                <a:gd name="T64" fmla="*/ 2147483647 w 115"/>
                <a:gd name="T65" fmla="*/ 2147483647 h 122"/>
                <a:gd name="T66" fmla="*/ 2147483647 w 115"/>
                <a:gd name="T67" fmla="*/ 2147483647 h 122"/>
                <a:gd name="T68" fmla="*/ 2147483647 w 115"/>
                <a:gd name="T69" fmla="*/ 2147483647 h 122"/>
                <a:gd name="T70" fmla="*/ 2147483647 w 115"/>
                <a:gd name="T71" fmla="*/ 2147483647 h 122"/>
                <a:gd name="T72" fmla="*/ 2147483647 w 115"/>
                <a:gd name="T73" fmla="*/ 2147483647 h 122"/>
                <a:gd name="T74" fmla="*/ 2147483647 w 115"/>
                <a:gd name="T75" fmla="*/ 2147483647 h 1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5"/>
                <a:gd name="T115" fmla="*/ 0 h 122"/>
                <a:gd name="T116" fmla="*/ 115 w 115"/>
                <a:gd name="T117" fmla="*/ 122 h 1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5" h="122">
                  <a:moveTo>
                    <a:pt x="1" y="116"/>
                  </a:moveTo>
                  <a:lnTo>
                    <a:pt x="0" y="107"/>
                  </a:lnTo>
                  <a:lnTo>
                    <a:pt x="1" y="98"/>
                  </a:lnTo>
                  <a:lnTo>
                    <a:pt x="9" y="72"/>
                  </a:lnTo>
                  <a:lnTo>
                    <a:pt x="14" y="68"/>
                  </a:lnTo>
                  <a:lnTo>
                    <a:pt x="20" y="57"/>
                  </a:lnTo>
                  <a:lnTo>
                    <a:pt x="17" y="47"/>
                  </a:lnTo>
                  <a:lnTo>
                    <a:pt x="14" y="38"/>
                  </a:lnTo>
                  <a:lnTo>
                    <a:pt x="14" y="20"/>
                  </a:lnTo>
                  <a:lnTo>
                    <a:pt x="11" y="14"/>
                  </a:lnTo>
                  <a:lnTo>
                    <a:pt x="8" y="6"/>
                  </a:lnTo>
                  <a:lnTo>
                    <a:pt x="9" y="1"/>
                  </a:lnTo>
                  <a:lnTo>
                    <a:pt x="46" y="0"/>
                  </a:lnTo>
                  <a:lnTo>
                    <a:pt x="51" y="8"/>
                  </a:lnTo>
                  <a:lnTo>
                    <a:pt x="56" y="19"/>
                  </a:lnTo>
                  <a:lnTo>
                    <a:pt x="71" y="18"/>
                  </a:lnTo>
                  <a:lnTo>
                    <a:pt x="71" y="9"/>
                  </a:lnTo>
                  <a:lnTo>
                    <a:pt x="80" y="8"/>
                  </a:lnTo>
                  <a:lnTo>
                    <a:pt x="86" y="12"/>
                  </a:lnTo>
                  <a:lnTo>
                    <a:pt x="94" y="14"/>
                  </a:lnTo>
                  <a:lnTo>
                    <a:pt x="96" y="41"/>
                  </a:lnTo>
                  <a:lnTo>
                    <a:pt x="100" y="51"/>
                  </a:lnTo>
                  <a:lnTo>
                    <a:pt x="114" y="51"/>
                  </a:lnTo>
                  <a:lnTo>
                    <a:pt x="115" y="54"/>
                  </a:lnTo>
                  <a:lnTo>
                    <a:pt x="114" y="68"/>
                  </a:lnTo>
                  <a:lnTo>
                    <a:pt x="96" y="69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96" y="120"/>
                  </a:lnTo>
                  <a:lnTo>
                    <a:pt x="86" y="120"/>
                  </a:lnTo>
                  <a:lnTo>
                    <a:pt x="75" y="122"/>
                  </a:lnTo>
                  <a:lnTo>
                    <a:pt x="67" y="120"/>
                  </a:lnTo>
                  <a:lnTo>
                    <a:pt x="59" y="114"/>
                  </a:lnTo>
                  <a:lnTo>
                    <a:pt x="31" y="113"/>
                  </a:lnTo>
                  <a:lnTo>
                    <a:pt x="22" y="117"/>
                  </a:lnTo>
                  <a:lnTo>
                    <a:pt x="18" y="113"/>
                  </a:lnTo>
                  <a:lnTo>
                    <a:pt x="8" y="113"/>
                  </a:lnTo>
                  <a:lnTo>
                    <a:pt x="1" y="11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3" name="Freeform 436"/>
            <p:cNvSpPr>
              <a:spLocks/>
            </p:cNvSpPr>
            <p:nvPr/>
          </p:nvSpPr>
          <p:spPr bwMode="gray">
            <a:xfrm>
              <a:off x="2877" y="2811"/>
              <a:ext cx="223" cy="249"/>
            </a:xfrm>
            <a:custGeom>
              <a:avLst/>
              <a:gdLst>
                <a:gd name="T0" fmla="*/ 2147483647 w 171"/>
                <a:gd name="T1" fmla="*/ 2147483647 h 191"/>
                <a:gd name="T2" fmla="*/ 2147483647 w 171"/>
                <a:gd name="T3" fmla="*/ 2147483647 h 191"/>
                <a:gd name="T4" fmla="*/ 2147483647 w 171"/>
                <a:gd name="T5" fmla="*/ 2147483647 h 191"/>
                <a:gd name="T6" fmla="*/ 2147483647 w 171"/>
                <a:gd name="T7" fmla="*/ 2147483647 h 191"/>
                <a:gd name="T8" fmla="*/ 2147483647 w 171"/>
                <a:gd name="T9" fmla="*/ 2147483647 h 191"/>
                <a:gd name="T10" fmla="*/ 2147483647 w 171"/>
                <a:gd name="T11" fmla="*/ 2147483647 h 191"/>
                <a:gd name="T12" fmla="*/ 2147483647 w 171"/>
                <a:gd name="T13" fmla="*/ 2147483647 h 191"/>
                <a:gd name="T14" fmla="*/ 2147483647 w 171"/>
                <a:gd name="T15" fmla="*/ 2147483647 h 191"/>
                <a:gd name="T16" fmla="*/ 2147483647 w 171"/>
                <a:gd name="T17" fmla="*/ 2147483647 h 191"/>
                <a:gd name="T18" fmla="*/ 2147483647 w 171"/>
                <a:gd name="T19" fmla="*/ 2147483647 h 191"/>
                <a:gd name="T20" fmla="*/ 2147483647 w 171"/>
                <a:gd name="T21" fmla="*/ 2147483647 h 191"/>
                <a:gd name="T22" fmla="*/ 2147483647 w 171"/>
                <a:gd name="T23" fmla="*/ 2147483647 h 191"/>
                <a:gd name="T24" fmla="*/ 2147483647 w 171"/>
                <a:gd name="T25" fmla="*/ 2147483647 h 191"/>
                <a:gd name="T26" fmla="*/ 2147483647 w 171"/>
                <a:gd name="T27" fmla="*/ 2147483647 h 191"/>
                <a:gd name="T28" fmla="*/ 2147483647 w 171"/>
                <a:gd name="T29" fmla="*/ 2147483647 h 191"/>
                <a:gd name="T30" fmla="*/ 2147483647 w 171"/>
                <a:gd name="T31" fmla="*/ 2147483647 h 191"/>
                <a:gd name="T32" fmla="*/ 2147483647 w 171"/>
                <a:gd name="T33" fmla="*/ 2147483647 h 191"/>
                <a:gd name="T34" fmla="*/ 2147483647 w 171"/>
                <a:gd name="T35" fmla="*/ 2147483647 h 191"/>
                <a:gd name="T36" fmla="*/ 2147483647 w 171"/>
                <a:gd name="T37" fmla="*/ 2147483647 h 191"/>
                <a:gd name="T38" fmla="*/ 2147483647 w 171"/>
                <a:gd name="T39" fmla="*/ 2147483647 h 191"/>
                <a:gd name="T40" fmla="*/ 2147483647 w 171"/>
                <a:gd name="T41" fmla="*/ 2147483647 h 191"/>
                <a:gd name="T42" fmla="*/ 2147483647 w 171"/>
                <a:gd name="T43" fmla="*/ 2147483647 h 191"/>
                <a:gd name="T44" fmla="*/ 2147483647 w 171"/>
                <a:gd name="T45" fmla="*/ 2147483647 h 191"/>
                <a:gd name="T46" fmla="*/ 2147483647 w 171"/>
                <a:gd name="T47" fmla="*/ 2147483647 h 191"/>
                <a:gd name="T48" fmla="*/ 2147483647 w 171"/>
                <a:gd name="T49" fmla="*/ 2147483647 h 191"/>
                <a:gd name="T50" fmla="*/ 2147483647 w 171"/>
                <a:gd name="T51" fmla="*/ 2147483647 h 191"/>
                <a:gd name="T52" fmla="*/ 2147483647 w 171"/>
                <a:gd name="T53" fmla="*/ 2147483647 h 191"/>
                <a:gd name="T54" fmla="*/ 2147483647 w 171"/>
                <a:gd name="T55" fmla="*/ 2147483647 h 191"/>
                <a:gd name="T56" fmla="*/ 2147483647 w 171"/>
                <a:gd name="T57" fmla="*/ 2147483647 h 191"/>
                <a:gd name="T58" fmla="*/ 2147483647 w 171"/>
                <a:gd name="T59" fmla="*/ 2147483647 h 191"/>
                <a:gd name="T60" fmla="*/ 2147483647 w 171"/>
                <a:gd name="T61" fmla="*/ 2147483647 h 191"/>
                <a:gd name="T62" fmla="*/ 2147483647 w 171"/>
                <a:gd name="T63" fmla="*/ 2147483647 h 191"/>
                <a:gd name="T64" fmla="*/ 2147483647 w 171"/>
                <a:gd name="T65" fmla="*/ 2147483647 h 191"/>
                <a:gd name="T66" fmla="*/ 2147483647 w 171"/>
                <a:gd name="T67" fmla="*/ 2147483647 h 191"/>
                <a:gd name="T68" fmla="*/ 2147483647 w 171"/>
                <a:gd name="T69" fmla="*/ 2147483647 h 1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191"/>
                <a:gd name="T107" fmla="*/ 171 w 171"/>
                <a:gd name="T108" fmla="*/ 191 h 19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191">
                  <a:moveTo>
                    <a:pt x="170" y="135"/>
                  </a:moveTo>
                  <a:lnTo>
                    <a:pt x="160" y="139"/>
                  </a:lnTo>
                  <a:lnTo>
                    <a:pt x="155" y="141"/>
                  </a:lnTo>
                  <a:lnTo>
                    <a:pt x="151" y="146"/>
                  </a:lnTo>
                  <a:lnTo>
                    <a:pt x="147" y="170"/>
                  </a:lnTo>
                  <a:lnTo>
                    <a:pt x="152" y="176"/>
                  </a:lnTo>
                  <a:lnTo>
                    <a:pt x="156" y="176"/>
                  </a:lnTo>
                  <a:lnTo>
                    <a:pt x="159" y="172"/>
                  </a:lnTo>
                  <a:lnTo>
                    <a:pt x="162" y="174"/>
                  </a:lnTo>
                  <a:lnTo>
                    <a:pt x="161" y="188"/>
                  </a:lnTo>
                  <a:lnTo>
                    <a:pt x="157" y="191"/>
                  </a:lnTo>
                  <a:lnTo>
                    <a:pt x="135" y="169"/>
                  </a:lnTo>
                  <a:lnTo>
                    <a:pt x="132" y="168"/>
                  </a:lnTo>
                  <a:lnTo>
                    <a:pt x="130" y="173"/>
                  </a:lnTo>
                  <a:lnTo>
                    <a:pt x="126" y="173"/>
                  </a:lnTo>
                  <a:lnTo>
                    <a:pt x="124" y="169"/>
                  </a:lnTo>
                  <a:lnTo>
                    <a:pt x="120" y="166"/>
                  </a:lnTo>
                  <a:lnTo>
                    <a:pt x="118" y="168"/>
                  </a:lnTo>
                  <a:lnTo>
                    <a:pt x="114" y="167"/>
                  </a:lnTo>
                  <a:lnTo>
                    <a:pt x="111" y="169"/>
                  </a:lnTo>
                  <a:lnTo>
                    <a:pt x="110" y="166"/>
                  </a:lnTo>
                  <a:lnTo>
                    <a:pt x="96" y="166"/>
                  </a:lnTo>
                  <a:lnTo>
                    <a:pt x="92" y="156"/>
                  </a:lnTo>
                  <a:lnTo>
                    <a:pt x="90" y="129"/>
                  </a:lnTo>
                  <a:lnTo>
                    <a:pt x="82" y="127"/>
                  </a:lnTo>
                  <a:lnTo>
                    <a:pt x="76" y="123"/>
                  </a:lnTo>
                  <a:lnTo>
                    <a:pt x="67" y="124"/>
                  </a:lnTo>
                  <a:lnTo>
                    <a:pt x="67" y="133"/>
                  </a:lnTo>
                  <a:lnTo>
                    <a:pt x="52" y="134"/>
                  </a:lnTo>
                  <a:lnTo>
                    <a:pt x="47" y="123"/>
                  </a:lnTo>
                  <a:lnTo>
                    <a:pt x="42" y="115"/>
                  </a:lnTo>
                  <a:lnTo>
                    <a:pt x="5" y="116"/>
                  </a:lnTo>
                  <a:lnTo>
                    <a:pt x="0" y="111"/>
                  </a:lnTo>
                  <a:lnTo>
                    <a:pt x="8" y="109"/>
                  </a:lnTo>
                  <a:lnTo>
                    <a:pt x="9" y="105"/>
                  </a:lnTo>
                  <a:lnTo>
                    <a:pt x="13" y="100"/>
                  </a:lnTo>
                  <a:lnTo>
                    <a:pt x="16" y="100"/>
                  </a:lnTo>
                  <a:lnTo>
                    <a:pt x="16" y="105"/>
                  </a:lnTo>
                  <a:lnTo>
                    <a:pt x="33" y="96"/>
                  </a:lnTo>
                  <a:lnTo>
                    <a:pt x="39" y="70"/>
                  </a:lnTo>
                  <a:lnTo>
                    <a:pt x="46" y="66"/>
                  </a:lnTo>
                  <a:lnTo>
                    <a:pt x="50" y="52"/>
                  </a:lnTo>
                  <a:lnTo>
                    <a:pt x="51" y="35"/>
                  </a:lnTo>
                  <a:lnTo>
                    <a:pt x="57" y="27"/>
                  </a:lnTo>
                  <a:lnTo>
                    <a:pt x="57" y="16"/>
                  </a:lnTo>
                  <a:lnTo>
                    <a:pt x="58" y="6"/>
                  </a:lnTo>
                  <a:lnTo>
                    <a:pt x="72" y="3"/>
                  </a:lnTo>
                  <a:lnTo>
                    <a:pt x="80" y="9"/>
                  </a:lnTo>
                  <a:lnTo>
                    <a:pt x="92" y="12"/>
                  </a:lnTo>
                  <a:lnTo>
                    <a:pt x="101" y="9"/>
                  </a:lnTo>
                  <a:lnTo>
                    <a:pt x="124" y="0"/>
                  </a:lnTo>
                  <a:lnTo>
                    <a:pt x="141" y="1"/>
                  </a:lnTo>
                  <a:lnTo>
                    <a:pt x="144" y="7"/>
                  </a:lnTo>
                  <a:lnTo>
                    <a:pt x="149" y="7"/>
                  </a:lnTo>
                  <a:lnTo>
                    <a:pt x="151" y="5"/>
                  </a:lnTo>
                  <a:lnTo>
                    <a:pt x="156" y="7"/>
                  </a:lnTo>
                  <a:lnTo>
                    <a:pt x="161" y="6"/>
                  </a:lnTo>
                  <a:lnTo>
                    <a:pt x="168" y="16"/>
                  </a:lnTo>
                  <a:lnTo>
                    <a:pt x="171" y="26"/>
                  </a:lnTo>
                  <a:lnTo>
                    <a:pt x="169" y="35"/>
                  </a:lnTo>
                  <a:lnTo>
                    <a:pt x="159" y="52"/>
                  </a:lnTo>
                  <a:lnTo>
                    <a:pt x="156" y="65"/>
                  </a:lnTo>
                  <a:lnTo>
                    <a:pt x="156" y="75"/>
                  </a:lnTo>
                  <a:lnTo>
                    <a:pt x="157" y="84"/>
                  </a:lnTo>
                  <a:lnTo>
                    <a:pt x="160" y="88"/>
                  </a:lnTo>
                  <a:lnTo>
                    <a:pt x="160" y="96"/>
                  </a:lnTo>
                  <a:lnTo>
                    <a:pt x="159" y="101"/>
                  </a:lnTo>
                  <a:lnTo>
                    <a:pt x="159" y="103"/>
                  </a:lnTo>
                  <a:lnTo>
                    <a:pt x="160" y="115"/>
                  </a:lnTo>
                  <a:lnTo>
                    <a:pt x="168" y="127"/>
                  </a:lnTo>
                  <a:lnTo>
                    <a:pt x="170" y="13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4" name="Freeform 437"/>
            <p:cNvSpPr>
              <a:spLocks/>
            </p:cNvSpPr>
            <p:nvPr/>
          </p:nvSpPr>
          <p:spPr bwMode="gray">
            <a:xfrm>
              <a:off x="2873" y="3109"/>
              <a:ext cx="167" cy="168"/>
            </a:xfrm>
            <a:custGeom>
              <a:avLst/>
              <a:gdLst>
                <a:gd name="T0" fmla="*/ 2147483647 w 128"/>
                <a:gd name="T1" fmla="*/ 2147483647 h 129"/>
                <a:gd name="T2" fmla="*/ 2147483647 w 128"/>
                <a:gd name="T3" fmla="*/ 2147483647 h 129"/>
                <a:gd name="T4" fmla="*/ 2147483647 w 128"/>
                <a:gd name="T5" fmla="*/ 2147483647 h 129"/>
                <a:gd name="T6" fmla="*/ 2147483647 w 128"/>
                <a:gd name="T7" fmla="*/ 2147483647 h 129"/>
                <a:gd name="T8" fmla="*/ 2147483647 w 128"/>
                <a:gd name="T9" fmla="*/ 2147483647 h 129"/>
                <a:gd name="T10" fmla="*/ 2147483647 w 128"/>
                <a:gd name="T11" fmla="*/ 2147483647 h 129"/>
                <a:gd name="T12" fmla="*/ 2147483647 w 128"/>
                <a:gd name="T13" fmla="*/ 2147483647 h 129"/>
                <a:gd name="T14" fmla="*/ 2147483647 w 128"/>
                <a:gd name="T15" fmla="*/ 2147483647 h 129"/>
                <a:gd name="T16" fmla="*/ 2147483647 w 128"/>
                <a:gd name="T17" fmla="*/ 2147483647 h 129"/>
                <a:gd name="T18" fmla="*/ 2147483647 w 128"/>
                <a:gd name="T19" fmla="*/ 2147483647 h 129"/>
                <a:gd name="T20" fmla="*/ 0 w 128"/>
                <a:gd name="T21" fmla="*/ 2147483647 h 129"/>
                <a:gd name="T22" fmla="*/ 2147483647 w 128"/>
                <a:gd name="T23" fmla="*/ 0 h 129"/>
                <a:gd name="T24" fmla="*/ 2147483647 w 128"/>
                <a:gd name="T25" fmla="*/ 0 h 129"/>
                <a:gd name="T26" fmla="*/ 2147483647 w 128"/>
                <a:gd name="T27" fmla="*/ 2147483647 h 129"/>
                <a:gd name="T28" fmla="*/ 2147483647 w 128"/>
                <a:gd name="T29" fmla="*/ 0 h 129"/>
                <a:gd name="T30" fmla="*/ 2147483647 w 128"/>
                <a:gd name="T31" fmla="*/ 2147483647 h 129"/>
                <a:gd name="T32" fmla="*/ 2147483647 w 128"/>
                <a:gd name="T33" fmla="*/ 2147483647 h 129"/>
                <a:gd name="T34" fmla="*/ 2147483647 w 128"/>
                <a:gd name="T35" fmla="*/ 2147483647 h 129"/>
                <a:gd name="T36" fmla="*/ 2147483647 w 128"/>
                <a:gd name="T37" fmla="*/ 2147483647 h 129"/>
                <a:gd name="T38" fmla="*/ 2147483647 w 128"/>
                <a:gd name="T39" fmla="*/ 2147483647 h 129"/>
                <a:gd name="T40" fmla="*/ 2147483647 w 128"/>
                <a:gd name="T41" fmla="*/ 2147483647 h 129"/>
                <a:gd name="T42" fmla="*/ 2147483647 w 128"/>
                <a:gd name="T43" fmla="*/ 2147483647 h 129"/>
                <a:gd name="T44" fmla="*/ 2147483647 w 128"/>
                <a:gd name="T45" fmla="*/ 2147483647 h 129"/>
                <a:gd name="T46" fmla="*/ 2147483647 w 128"/>
                <a:gd name="T47" fmla="*/ 2147483647 h 129"/>
                <a:gd name="T48" fmla="*/ 2147483647 w 128"/>
                <a:gd name="T49" fmla="*/ 2147483647 h 129"/>
                <a:gd name="T50" fmla="*/ 2147483647 w 128"/>
                <a:gd name="T51" fmla="*/ 2147483647 h 129"/>
                <a:gd name="T52" fmla="*/ 2147483647 w 128"/>
                <a:gd name="T53" fmla="*/ 2147483647 h 129"/>
                <a:gd name="T54" fmla="*/ 2147483647 w 128"/>
                <a:gd name="T55" fmla="*/ 2147483647 h 129"/>
                <a:gd name="T56" fmla="*/ 2147483647 w 128"/>
                <a:gd name="T57" fmla="*/ 2147483647 h 129"/>
                <a:gd name="T58" fmla="*/ 2147483647 w 128"/>
                <a:gd name="T59" fmla="*/ 2147483647 h 129"/>
                <a:gd name="T60" fmla="*/ 2147483647 w 128"/>
                <a:gd name="T61" fmla="*/ 2147483647 h 129"/>
                <a:gd name="T62" fmla="*/ 2147483647 w 128"/>
                <a:gd name="T63" fmla="*/ 2147483647 h 129"/>
                <a:gd name="T64" fmla="*/ 2147483647 w 128"/>
                <a:gd name="T65" fmla="*/ 2147483647 h 129"/>
                <a:gd name="T66" fmla="*/ 2147483647 w 128"/>
                <a:gd name="T67" fmla="*/ 2147483647 h 129"/>
                <a:gd name="T68" fmla="*/ 2147483647 w 128"/>
                <a:gd name="T69" fmla="*/ 2147483647 h 129"/>
                <a:gd name="T70" fmla="*/ 2147483647 w 128"/>
                <a:gd name="T71" fmla="*/ 2147483647 h 129"/>
                <a:gd name="T72" fmla="*/ 2147483647 w 128"/>
                <a:gd name="T73" fmla="*/ 2147483647 h 129"/>
                <a:gd name="T74" fmla="*/ 2147483647 w 128"/>
                <a:gd name="T75" fmla="*/ 2147483647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"/>
                <a:gd name="T115" fmla="*/ 0 h 129"/>
                <a:gd name="T116" fmla="*/ 128 w 128"/>
                <a:gd name="T117" fmla="*/ 129 h 12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" h="129">
                  <a:moveTo>
                    <a:pt x="41" y="126"/>
                  </a:moveTo>
                  <a:lnTo>
                    <a:pt x="36" y="119"/>
                  </a:lnTo>
                  <a:lnTo>
                    <a:pt x="32" y="110"/>
                  </a:lnTo>
                  <a:lnTo>
                    <a:pt x="28" y="94"/>
                  </a:lnTo>
                  <a:lnTo>
                    <a:pt x="25" y="81"/>
                  </a:lnTo>
                  <a:lnTo>
                    <a:pt x="21" y="61"/>
                  </a:lnTo>
                  <a:lnTo>
                    <a:pt x="20" y="54"/>
                  </a:lnTo>
                  <a:lnTo>
                    <a:pt x="6" y="26"/>
                  </a:lnTo>
                  <a:lnTo>
                    <a:pt x="6" y="22"/>
                  </a:lnTo>
                  <a:lnTo>
                    <a:pt x="2" y="16"/>
                  </a:lnTo>
                  <a:lnTo>
                    <a:pt x="0" y="3"/>
                  </a:lnTo>
                  <a:lnTo>
                    <a:pt x="7" y="0"/>
                  </a:lnTo>
                  <a:lnTo>
                    <a:pt x="17" y="0"/>
                  </a:lnTo>
                  <a:lnTo>
                    <a:pt x="21" y="4"/>
                  </a:lnTo>
                  <a:lnTo>
                    <a:pt x="30" y="0"/>
                  </a:lnTo>
                  <a:lnTo>
                    <a:pt x="58" y="1"/>
                  </a:lnTo>
                  <a:lnTo>
                    <a:pt x="66" y="7"/>
                  </a:lnTo>
                  <a:lnTo>
                    <a:pt x="74" y="9"/>
                  </a:lnTo>
                  <a:lnTo>
                    <a:pt x="85" y="7"/>
                  </a:lnTo>
                  <a:lnTo>
                    <a:pt x="95" y="7"/>
                  </a:lnTo>
                  <a:lnTo>
                    <a:pt x="102" y="1"/>
                  </a:lnTo>
                  <a:lnTo>
                    <a:pt x="108" y="3"/>
                  </a:lnTo>
                  <a:lnTo>
                    <a:pt x="119" y="4"/>
                  </a:lnTo>
                  <a:lnTo>
                    <a:pt x="125" y="6"/>
                  </a:lnTo>
                  <a:lnTo>
                    <a:pt x="128" y="9"/>
                  </a:lnTo>
                  <a:lnTo>
                    <a:pt x="121" y="8"/>
                  </a:lnTo>
                  <a:lnTo>
                    <a:pt x="111" y="13"/>
                  </a:lnTo>
                  <a:lnTo>
                    <a:pt x="103" y="10"/>
                  </a:lnTo>
                  <a:lnTo>
                    <a:pt x="86" y="16"/>
                  </a:lnTo>
                  <a:lnTo>
                    <a:pt x="85" y="49"/>
                  </a:lnTo>
                  <a:lnTo>
                    <a:pt x="76" y="51"/>
                  </a:lnTo>
                  <a:lnTo>
                    <a:pt x="74" y="126"/>
                  </a:lnTo>
                  <a:lnTo>
                    <a:pt x="63" y="129"/>
                  </a:lnTo>
                  <a:lnTo>
                    <a:pt x="57" y="127"/>
                  </a:lnTo>
                  <a:lnTo>
                    <a:pt x="52" y="124"/>
                  </a:lnTo>
                  <a:lnTo>
                    <a:pt x="50" y="121"/>
                  </a:lnTo>
                  <a:lnTo>
                    <a:pt x="46" y="121"/>
                  </a:lnTo>
                  <a:lnTo>
                    <a:pt x="41" y="12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5" name="Freeform 438"/>
            <p:cNvSpPr>
              <a:spLocks/>
            </p:cNvSpPr>
            <p:nvPr/>
          </p:nvSpPr>
          <p:spPr bwMode="gray">
            <a:xfrm>
              <a:off x="3247" y="3038"/>
              <a:ext cx="86" cy="193"/>
            </a:xfrm>
            <a:custGeom>
              <a:avLst/>
              <a:gdLst>
                <a:gd name="T0" fmla="*/ 2147483647 w 66"/>
                <a:gd name="T1" fmla="*/ 2147483647 h 148"/>
                <a:gd name="T2" fmla="*/ 2147483647 w 66"/>
                <a:gd name="T3" fmla="*/ 0 h 148"/>
                <a:gd name="T4" fmla="*/ 2147483647 w 66"/>
                <a:gd name="T5" fmla="*/ 2147483647 h 148"/>
                <a:gd name="T6" fmla="*/ 2147483647 w 66"/>
                <a:gd name="T7" fmla="*/ 2147483647 h 148"/>
                <a:gd name="T8" fmla="*/ 2147483647 w 66"/>
                <a:gd name="T9" fmla="*/ 2147483647 h 148"/>
                <a:gd name="T10" fmla="*/ 2147483647 w 66"/>
                <a:gd name="T11" fmla="*/ 2147483647 h 148"/>
                <a:gd name="T12" fmla="*/ 2147483647 w 66"/>
                <a:gd name="T13" fmla="*/ 2147483647 h 148"/>
                <a:gd name="T14" fmla="*/ 2147483647 w 66"/>
                <a:gd name="T15" fmla="*/ 2147483647 h 148"/>
                <a:gd name="T16" fmla="*/ 2147483647 w 66"/>
                <a:gd name="T17" fmla="*/ 2147483647 h 148"/>
                <a:gd name="T18" fmla="*/ 2147483647 w 66"/>
                <a:gd name="T19" fmla="*/ 2147483647 h 148"/>
                <a:gd name="T20" fmla="*/ 2147483647 w 66"/>
                <a:gd name="T21" fmla="*/ 2147483647 h 148"/>
                <a:gd name="T22" fmla="*/ 2147483647 w 66"/>
                <a:gd name="T23" fmla="*/ 2147483647 h 148"/>
                <a:gd name="T24" fmla="*/ 2147483647 w 66"/>
                <a:gd name="T25" fmla="*/ 2147483647 h 148"/>
                <a:gd name="T26" fmla="*/ 2147483647 w 66"/>
                <a:gd name="T27" fmla="*/ 2147483647 h 148"/>
                <a:gd name="T28" fmla="*/ 2147483647 w 66"/>
                <a:gd name="T29" fmla="*/ 2147483647 h 148"/>
                <a:gd name="T30" fmla="*/ 2147483647 w 66"/>
                <a:gd name="T31" fmla="*/ 2147483647 h 148"/>
                <a:gd name="T32" fmla="*/ 2147483647 w 66"/>
                <a:gd name="T33" fmla="*/ 2147483647 h 148"/>
                <a:gd name="T34" fmla="*/ 2147483647 w 66"/>
                <a:gd name="T35" fmla="*/ 2147483647 h 148"/>
                <a:gd name="T36" fmla="*/ 2147483647 w 66"/>
                <a:gd name="T37" fmla="*/ 2147483647 h 148"/>
                <a:gd name="T38" fmla="*/ 0 w 66"/>
                <a:gd name="T39" fmla="*/ 2147483647 h 148"/>
                <a:gd name="T40" fmla="*/ 0 w 66"/>
                <a:gd name="T41" fmla="*/ 2147483647 h 148"/>
                <a:gd name="T42" fmla="*/ 2147483647 w 66"/>
                <a:gd name="T43" fmla="*/ 2147483647 h 148"/>
                <a:gd name="T44" fmla="*/ 2147483647 w 66"/>
                <a:gd name="T45" fmla="*/ 2147483647 h 148"/>
                <a:gd name="T46" fmla="*/ 2147483647 w 66"/>
                <a:gd name="T47" fmla="*/ 2147483647 h 148"/>
                <a:gd name="T48" fmla="*/ 2147483647 w 66"/>
                <a:gd name="T49" fmla="*/ 2147483647 h 148"/>
                <a:gd name="T50" fmla="*/ 2147483647 w 66"/>
                <a:gd name="T51" fmla="*/ 2147483647 h 148"/>
                <a:gd name="T52" fmla="*/ 2147483647 w 66"/>
                <a:gd name="T53" fmla="*/ 2147483647 h 148"/>
                <a:gd name="T54" fmla="*/ 2147483647 w 66"/>
                <a:gd name="T55" fmla="*/ 2147483647 h 148"/>
                <a:gd name="T56" fmla="*/ 2147483647 w 66"/>
                <a:gd name="T57" fmla="*/ 2147483647 h 148"/>
                <a:gd name="T58" fmla="*/ 2147483647 w 66"/>
                <a:gd name="T59" fmla="*/ 2147483647 h 148"/>
                <a:gd name="T60" fmla="*/ 2147483647 w 66"/>
                <a:gd name="T61" fmla="*/ 2147483647 h 148"/>
                <a:gd name="T62" fmla="*/ 2147483647 w 66"/>
                <a:gd name="T63" fmla="*/ 2147483647 h 148"/>
                <a:gd name="T64" fmla="*/ 2147483647 w 66"/>
                <a:gd name="T65" fmla="*/ 2147483647 h 148"/>
                <a:gd name="T66" fmla="*/ 2147483647 w 66"/>
                <a:gd name="T67" fmla="*/ 2147483647 h 148"/>
                <a:gd name="T68" fmla="*/ 2147483647 w 66"/>
                <a:gd name="T69" fmla="*/ 2147483647 h 148"/>
                <a:gd name="T70" fmla="*/ 2147483647 w 66"/>
                <a:gd name="T71" fmla="*/ 2147483647 h 148"/>
                <a:gd name="T72" fmla="*/ 2147483647 w 66"/>
                <a:gd name="T73" fmla="*/ 2147483647 h 1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6"/>
                <a:gd name="T112" fmla="*/ 0 h 148"/>
                <a:gd name="T113" fmla="*/ 66 w 66"/>
                <a:gd name="T114" fmla="*/ 148 h 1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6" h="148">
                  <a:moveTo>
                    <a:pt x="55" y="1"/>
                  </a:moveTo>
                  <a:lnTo>
                    <a:pt x="58" y="0"/>
                  </a:lnTo>
                  <a:lnTo>
                    <a:pt x="60" y="4"/>
                  </a:lnTo>
                  <a:lnTo>
                    <a:pt x="61" y="15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0" y="42"/>
                  </a:lnTo>
                  <a:lnTo>
                    <a:pt x="60" y="56"/>
                  </a:lnTo>
                  <a:lnTo>
                    <a:pt x="58" y="59"/>
                  </a:lnTo>
                  <a:lnTo>
                    <a:pt x="51" y="85"/>
                  </a:lnTo>
                  <a:lnTo>
                    <a:pt x="47" y="100"/>
                  </a:lnTo>
                  <a:lnTo>
                    <a:pt x="43" y="112"/>
                  </a:lnTo>
                  <a:lnTo>
                    <a:pt x="39" y="133"/>
                  </a:lnTo>
                  <a:lnTo>
                    <a:pt x="33" y="142"/>
                  </a:lnTo>
                  <a:lnTo>
                    <a:pt x="26" y="143"/>
                  </a:lnTo>
                  <a:lnTo>
                    <a:pt x="19" y="148"/>
                  </a:lnTo>
                  <a:lnTo>
                    <a:pt x="12" y="145"/>
                  </a:lnTo>
                  <a:lnTo>
                    <a:pt x="7" y="138"/>
                  </a:lnTo>
                  <a:lnTo>
                    <a:pt x="5" y="123"/>
                  </a:lnTo>
                  <a:lnTo>
                    <a:pt x="0" y="117"/>
                  </a:lnTo>
                  <a:lnTo>
                    <a:pt x="0" y="106"/>
                  </a:lnTo>
                  <a:lnTo>
                    <a:pt x="8" y="94"/>
                  </a:lnTo>
                  <a:lnTo>
                    <a:pt x="10" y="75"/>
                  </a:lnTo>
                  <a:lnTo>
                    <a:pt x="7" y="69"/>
                  </a:lnTo>
                  <a:lnTo>
                    <a:pt x="9" y="52"/>
                  </a:lnTo>
                  <a:lnTo>
                    <a:pt x="12" y="47"/>
                  </a:lnTo>
                  <a:lnTo>
                    <a:pt x="17" y="45"/>
                  </a:lnTo>
                  <a:lnTo>
                    <a:pt x="19" y="42"/>
                  </a:lnTo>
                  <a:lnTo>
                    <a:pt x="24" y="42"/>
                  </a:lnTo>
                  <a:lnTo>
                    <a:pt x="30" y="37"/>
                  </a:lnTo>
                  <a:lnTo>
                    <a:pt x="36" y="35"/>
                  </a:lnTo>
                  <a:lnTo>
                    <a:pt x="39" y="30"/>
                  </a:lnTo>
                  <a:lnTo>
                    <a:pt x="44" y="26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3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6" name="Freeform 439"/>
            <p:cNvSpPr>
              <a:spLocks/>
            </p:cNvSpPr>
            <p:nvPr/>
          </p:nvSpPr>
          <p:spPr bwMode="gray">
            <a:xfrm>
              <a:off x="3393" y="3162"/>
              <a:ext cx="9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0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2"/>
                  </a:moveTo>
                  <a:lnTo>
                    <a:pt x="1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7" name="Freeform 440"/>
            <p:cNvSpPr>
              <a:spLocks/>
            </p:cNvSpPr>
            <p:nvPr/>
          </p:nvSpPr>
          <p:spPr bwMode="gray">
            <a:xfrm>
              <a:off x="3390" y="2939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8" name="Freeform 441"/>
            <p:cNvSpPr>
              <a:spLocks/>
            </p:cNvSpPr>
            <p:nvPr/>
          </p:nvSpPr>
          <p:spPr bwMode="gray">
            <a:xfrm>
              <a:off x="3135" y="2818"/>
              <a:ext cx="95" cy="121"/>
            </a:xfrm>
            <a:custGeom>
              <a:avLst/>
              <a:gdLst>
                <a:gd name="T0" fmla="*/ 2147483647 w 73"/>
                <a:gd name="T1" fmla="*/ 2147483647 h 93"/>
                <a:gd name="T2" fmla="*/ 2147483647 w 73"/>
                <a:gd name="T3" fmla="*/ 2147483647 h 93"/>
                <a:gd name="T4" fmla="*/ 2147483647 w 73"/>
                <a:gd name="T5" fmla="*/ 2147483647 h 93"/>
                <a:gd name="T6" fmla="*/ 2147483647 w 73"/>
                <a:gd name="T7" fmla="*/ 2147483647 h 93"/>
                <a:gd name="T8" fmla="*/ 2147483647 w 73"/>
                <a:gd name="T9" fmla="*/ 2147483647 h 93"/>
                <a:gd name="T10" fmla="*/ 0 w 73"/>
                <a:gd name="T11" fmla="*/ 2147483647 h 93"/>
                <a:gd name="T12" fmla="*/ 2147483647 w 73"/>
                <a:gd name="T13" fmla="*/ 2147483647 h 93"/>
                <a:gd name="T14" fmla="*/ 2147483647 w 73"/>
                <a:gd name="T15" fmla="*/ 2147483647 h 93"/>
                <a:gd name="T16" fmla="*/ 2147483647 w 73"/>
                <a:gd name="T17" fmla="*/ 2147483647 h 93"/>
                <a:gd name="T18" fmla="*/ 2147483647 w 73"/>
                <a:gd name="T19" fmla="*/ 2147483647 h 93"/>
                <a:gd name="T20" fmla="*/ 0 w 73"/>
                <a:gd name="T21" fmla="*/ 2147483647 h 93"/>
                <a:gd name="T22" fmla="*/ 2147483647 w 73"/>
                <a:gd name="T23" fmla="*/ 0 h 93"/>
                <a:gd name="T24" fmla="*/ 2147483647 w 73"/>
                <a:gd name="T25" fmla="*/ 2147483647 h 93"/>
                <a:gd name="T26" fmla="*/ 2147483647 w 73"/>
                <a:gd name="T27" fmla="*/ 2147483647 h 93"/>
                <a:gd name="T28" fmla="*/ 2147483647 w 73"/>
                <a:gd name="T29" fmla="*/ 2147483647 h 93"/>
                <a:gd name="T30" fmla="*/ 2147483647 w 73"/>
                <a:gd name="T31" fmla="*/ 2147483647 h 93"/>
                <a:gd name="T32" fmla="*/ 2147483647 w 73"/>
                <a:gd name="T33" fmla="*/ 2147483647 h 93"/>
                <a:gd name="T34" fmla="*/ 2147483647 w 73"/>
                <a:gd name="T35" fmla="*/ 2147483647 h 93"/>
                <a:gd name="T36" fmla="*/ 2147483647 w 73"/>
                <a:gd name="T37" fmla="*/ 2147483647 h 93"/>
                <a:gd name="T38" fmla="*/ 2147483647 w 73"/>
                <a:gd name="T39" fmla="*/ 2147483647 h 93"/>
                <a:gd name="T40" fmla="*/ 2147483647 w 73"/>
                <a:gd name="T41" fmla="*/ 2147483647 h 93"/>
                <a:gd name="T42" fmla="*/ 2147483647 w 73"/>
                <a:gd name="T43" fmla="*/ 2147483647 h 93"/>
                <a:gd name="T44" fmla="*/ 2147483647 w 73"/>
                <a:gd name="T45" fmla="*/ 2147483647 h 93"/>
                <a:gd name="T46" fmla="*/ 2147483647 w 73"/>
                <a:gd name="T47" fmla="*/ 2147483647 h 93"/>
                <a:gd name="T48" fmla="*/ 2147483647 w 73"/>
                <a:gd name="T49" fmla="*/ 2147483647 h 93"/>
                <a:gd name="T50" fmla="*/ 2147483647 w 73"/>
                <a:gd name="T51" fmla="*/ 2147483647 h 9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93"/>
                <a:gd name="T80" fmla="*/ 73 w 73"/>
                <a:gd name="T81" fmla="*/ 93 h 9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93">
                  <a:moveTo>
                    <a:pt x="50" y="93"/>
                  </a:moveTo>
                  <a:lnTo>
                    <a:pt x="33" y="84"/>
                  </a:lnTo>
                  <a:lnTo>
                    <a:pt x="34" y="78"/>
                  </a:lnTo>
                  <a:lnTo>
                    <a:pt x="33" y="73"/>
                  </a:lnTo>
                  <a:lnTo>
                    <a:pt x="14" y="65"/>
                  </a:lnTo>
                  <a:lnTo>
                    <a:pt x="0" y="55"/>
                  </a:lnTo>
                  <a:lnTo>
                    <a:pt x="1" y="39"/>
                  </a:lnTo>
                  <a:lnTo>
                    <a:pt x="10" y="32"/>
                  </a:lnTo>
                  <a:lnTo>
                    <a:pt x="10" y="23"/>
                  </a:lnTo>
                  <a:lnTo>
                    <a:pt x="2" y="9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9"/>
                  </a:lnTo>
                  <a:lnTo>
                    <a:pt x="48" y="11"/>
                  </a:lnTo>
                  <a:lnTo>
                    <a:pt x="57" y="5"/>
                  </a:lnTo>
                  <a:lnTo>
                    <a:pt x="73" y="6"/>
                  </a:lnTo>
                  <a:lnTo>
                    <a:pt x="67" y="12"/>
                  </a:lnTo>
                  <a:lnTo>
                    <a:pt x="67" y="55"/>
                  </a:lnTo>
                  <a:lnTo>
                    <a:pt x="72" y="59"/>
                  </a:lnTo>
                  <a:lnTo>
                    <a:pt x="67" y="66"/>
                  </a:lnTo>
                  <a:lnTo>
                    <a:pt x="63" y="68"/>
                  </a:lnTo>
                  <a:lnTo>
                    <a:pt x="63" y="72"/>
                  </a:lnTo>
                  <a:lnTo>
                    <a:pt x="56" y="74"/>
                  </a:lnTo>
                  <a:lnTo>
                    <a:pt x="54" y="83"/>
                  </a:lnTo>
                  <a:lnTo>
                    <a:pt x="50" y="9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69" name="Freeform 442"/>
            <p:cNvSpPr>
              <a:spLocks/>
            </p:cNvSpPr>
            <p:nvPr/>
          </p:nvSpPr>
          <p:spPr bwMode="gray">
            <a:xfrm>
              <a:off x="3227" y="2710"/>
              <a:ext cx="23" cy="26"/>
            </a:xfrm>
            <a:custGeom>
              <a:avLst/>
              <a:gdLst>
                <a:gd name="T0" fmla="*/ 2147483647 w 17"/>
                <a:gd name="T1" fmla="*/ 2147483647 h 20"/>
                <a:gd name="T2" fmla="*/ 2147483647 w 17"/>
                <a:gd name="T3" fmla="*/ 2147483647 h 20"/>
                <a:gd name="T4" fmla="*/ 2147483647 w 17"/>
                <a:gd name="T5" fmla="*/ 0 h 20"/>
                <a:gd name="T6" fmla="*/ 2147483647 w 17"/>
                <a:gd name="T7" fmla="*/ 0 h 20"/>
                <a:gd name="T8" fmla="*/ 2147483647 w 17"/>
                <a:gd name="T9" fmla="*/ 2147483647 h 20"/>
                <a:gd name="T10" fmla="*/ 2147483647 w 17"/>
                <a:gd name="T11" fmla="*/ 2147483647 h 20"/>
                <a:gd name="T12" fmla="*/ 2147483647 w 17"/>
                <a:gd name="T13" fmla="*/ 2147483647 h 20"/>
                <a:gd name="T14" fmla="*/ 2147483647 w 17"/>
                <a:gd name="T15" fmla="*/ 2147483647 h 20"/>
                <a:gd name="T16" fmla="*/ 2147483647 w 17"/>
                <a:gd name="T17" fmla="*/ 2147483647 h 20"/>
                <a:gd name="T18" fmla="*/ 2147483647 w 17"/>
                <a:gd name="T19" fmla="*/ 2147483647 h 20"/>
                <a:gd name="T20" fmla="*/ 0 w 17"/>
                <a:gd name="T21" fmla="*/ 2147483647 h 20"/>
                <a:gd name="T22" fmla="*/ 2147483647 w 17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20"/>
                <a:gd name="T38" fmla="*/ 17 w 17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20">
                  <a:moveTo>
                    <a:pt x="2" y="7"/>
                  </a:moveTo>
                  <a:lnTo>
                    <a:pt x="6" y="5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7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9" y="20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0" name="Freeform 443"/>
            <p:cNvSpPr>
              <a:spLocks/>
            </p:cNvSpPr>
            <p:nvPr/>
          </p:nvSpPr>
          <p:spPr bwMode="gray">
            <a:xfrm>
              <a:off x="3222" y="2719"/>
              <a:ext cx="119" cy="176"/>
            </a:xfrm>
            <a:custGeom>
              <a:avLst/>
              <a:gdLst>
                <a:gd name="T0" fmla="*/ 2147483647 w 91"/>
                <a:gd name="T1" fmla="*/ 2147483647 h 135"/>
                <a:gd name="T2" fmla="*/ 0 w 91"/>
                <a:gd name="T3" fmla="*/ 2147483647 h 135"/>
                <a:gd name="T4" fmla="*/ 0 w 91"/>
                <a:gd name="T5" fmla="*/ 2147483647 h 135"/>
                <a:gd name="T6" fmla="*/ 2147483647 w 91"/>
                <a:gd name="T7" fmla="*/ 2147483647 h 135"/>
                <a:gd name="T8" fmla="*/ 2147483647 w 91"/>
                <a:gd name="T9" fmla="*/ 2147483647 h 135"/>
                <a:gd name="T10" fmla="*/ 2147483647 w 91"/>
                <a:gd name="T11" fmla="*/ 2147483647 h 135"/>
                <a:gd name="T12" fmla="*/ 2147483647 w 91"/>
                <a:gd name="T13" fmla="*/ 2147483647 h 135"/>
                <a:gd name="T14" fmla="*/ 2147483647 w 91"/>
                <a:gd name="T15" fmla="*/ 2147483647 h 135"/>
                <a:gd name="T16" fmla="*/ 2147483647 w 91"/>
                <a:gd name="T17" fmla="*/ 2147483647 h 135"/>
                <a:gd name="T18" fmla="*/ 2147483647 w 91"/>
                <a:gd name="T19" fmla="*/ 2147483647 h 135"/>
                <a:gd name="T20" fmla="*/ 2147483647 w 91"/>
                <a:gd name="T21" fmla="*/ 2147483647 h 135"/>
                <a:gd name="T22" fmla="*/ 2147483647 w 91"/>
                <a:gd name="T23" fmla="*/ 2147483647 h 135"/>
                <a:gd name="T24" fmla="*/ 2147483647 w 91"/>
                <a:gd name="T25" fmla="*/ 2147483647 h 135"/>
                <a:gd name="T26" fmla="*/ 2147483647 w 91"/>
                <a:gd name="T27" fmla="*/ 2147483647 h 135"/>
                <a:gd name="T28" fmla="*/ 2147483647 w 91"/>
                <a:gd name="T29" fmla="*/ 2147483647 h 135"/>
                <a:gd name="T30" fmla="*/ 2147483647 w 91"/>
                <a:gd name="T31" fmla="*/ 2147483647 h 135"/>
                <a:gd name="T32" fmla="*/ 2147483647 w 91"/>
                <a:gd name="T33" fmla="*/ 2147483647 h 135"/>
                <a:gd name="T34" fmla="*/ 2147483647 w 91"/>
                <a:gd name="T35" fmla="*/ 2147483647 h 135"/>
                <a:gd name="T36" fmla="*/ 2147483647 w 91"/>
                <a:gd name="T37" fmla="*/ 2147483647 h 135"/>
                <a:gd name="T38" fmla="*/ 2147483647 w 91"/>
                <a:gd name="T39" fmla="*/ 2147483647 h 135"/>
                <a:gd name="T40" fmla="*/ 2147483647 w 91"/>
                <a:gd name="T41" fmla="*/ 2147483647 h 135"/>
                <a:gd name="T42" fmla="*/ 2147483647 w 91"/>
                <a:gd name="T43" fmla="*/ 2147483647 h 135"/>
                <a:gd name="T44" fmla="*/ 2147483647 w 91"/>
                <a:gd name="T45" fmla="*/ 2147483647 h 135"/>
                <a:gd name="T46" fmla="*/ 2147483647 w 91"/>
                <a:gd name="T47" fmla="*/ 0 h 135"/>
                <a:gd name="T48" fmla="*/ 2147483647 w 91"/>
                <a:gd name="T49" fmla="*/ 0 h 135"/>
                <a:gd name="T50" fmla="*/ 2147483647 w 91"/>
                <a:gd name="T51" fmla="*/ 2147483647 h 135"/>
                <a:gd name="T52" fmla="*/ 2147483647 w 91"/>
                <a:gd name="T53" fmla="*/ 2147483647 h 135"/>
                <a:gd name="T54" fmla="*/ 2147483647 w 91"/>
                <a:gd name="T55" fmla="*/ 2147483647 h 135"/>
                <a:gd name="T56" fmla="*/ 2147483647 w 91"/>
                <a:gd name="T57" fmla="*/ 2147483647 h 135"/>
                <a:gd name="T58" fmla="*/ 2147483647 w 91"/>
                <a:gd name="T59" fmla="*/ 2147483647 h 135"/>
                <a:gd name="T60" fmla="*/ 2147483647 w 91"/>
                <a:gd name="T61" fmla="*/ 2147483647 h 135"/>
                <a:gd name="T62" fmla="*/ 2147483647 w 91"/>
                <a:gd name="T63" fmla="*/ 2147483647 h 135"/>
                <a:gd name="T64" fmla="*/ 2147483647 w 91"/>
                <a:gd name="T65" fmla="*/ 2147483647 h 135"/>
                <a:gd name="T66" fmla="*/ 2147483647 w 91"/>
                <a:gd name="T67" fmla="*/ 2147483647 h 135"/>
                <a:gd name="T68" fmla="*/ 2147483647 w 91"/>
                <a:gd name="T69" fmla="*/ 2147483647 h 135"/>
                <a:gd name="T70" fmla="*/ 2147483647 w 91"/>
                <a:gd name="T71" fmla="*/ 2147483647 h 135"/>
                <a:gd name="T72" fmla="*/ 2147483647 w 91"/>
                <a:gd name="T73" fmla="*/ 2147483647 h 135"/>
                <a:gd name="T74" fmla="*/ 2147483647 w 91"/>
                <a:gd name="T75" fmla="*/ 2147483647 h 135"/>
                <a:gd name="T76" fmla="*/ 2147483647 w 91"/>
                <a:gd name="T77" fmla="*/ 2147483647 h 13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1"/>
                <a:gd name="T118" fmla="*/ 0 h 135"/>
                <a:gd name="T119" fmla="*/ 91 w 91"/>
                <a:gd name="T120" fmla="*/ 135 h 13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1" h="135">
                  <a:moveTo>
                    <a:pt x="5" y="135"/>
                  </a:moveTo>
                  <a:lnTo>
                    <a:pt x="0" y="131"/>
                  </a:lnTo>
                  <a:lnTo>
                    <a:pt x="0" y="88"/>
                  </a:lnTo>
                  <a:lnTo>
                    <a:pt x="6" y="82"/>
                  </a:lnTo>
                  <a:lnTo>
                    <a:pt x="13" y="77"/>
                  </a:lnTo>
                  <a:lnTo>
                    <a:pt x="32" y="72"/>
                  </a:lnTo>
                  <a:lnTo>
                    <a:pt x="63" y="47"/>
                  </a:lnTo>
                  <a:lnTo>
                    <a:pt x="66" y="39"/>
                  </a:lnTo>
                  <a:lnTo>
                    <a:pt x="57" y="40"/>
                  </a:lnTo>
                  <a:lnTo>
                    <a:pt x="35" y="36"/>
                  </a:lnTo>
                  <a:lnTo>
                    <a:pt x="25" y="31"/>
                  </a:lnTo>
                  <a:lnTo>
                    <a:pt x="20" y="30"/>
                  </a:lnTo>
                  <a:lnTo>
                    <a:pt x="14" y="22"/>
                  </a:lnTo>
                  <a:lnTo>
                    <a:pt x="13" y="13"/>
                  </a:lnTo>
                  <a:lnTo>
                    <a:pt x="19" y="9"/>
                  </a:lnTo>
                  <a:lnTo>
                    <a:pt x="27" y="17"/>
                  </a:lnTo>
                  <a:lnTo>
                    <a:pt x="32" y="18"/>
                  </a:lnTo>
                  <a:lnTo>
                    <a:pt x="37" y="16"/>
                  </a:lnTo>
                  <a:lnTo>
                    <a:pt x="50" y="13"/>
                  </a:lnTo>
                  <a:lnTo>
                    <a:pt x="57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81" y="4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1" y="4"/>
                  </a:lnTo>
                  <a:lnTo>
                    <a:pt x="90" y="21"/>
                  </a:lnTo>
                  <a:lnTo>
                    <a:pt x="87" y="3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4"/>
                  </a:lnTo>
                  <a:lnTo>
                    <a:pt x="66" y="71"/>
                  </a:lnTo>
                  <a:lnTo>
                    <a:pt x="56" y="85"/>
                  </a:lnTo>
                  <a:lnTo>
                    <a:pt x="49" y="94"/>
                  </a:lnTo>
                  <a:lnTo>
                    <a:pt x="40" y="99"/>
                  </a:lnTo>
                  <a:lnTo>
                    <a:pt x="29" y="108"/>
                  </a:lnTo>
                  <a:lnTo>
                    <a:pt x="19" y="117"/>
                  </a:lnTo>
                  <a:lnTo>
                    <a:pt x="14" y="124"/>
                  </a:lnTo>
                  <a:lnTo>
                    <a:pt x="5" y="13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1" name="Freeform 444"/>
            <p:cNvSpPr>
              <a:spLocks/>
            </p:cNvSpPr>
            <p:nvPr/>
          </p:nvSpPr>
          <p:spPr bwMode="gray">
            <a:xfrm>
              <a:off x="3418" y="3150"/>
              <a:ext cx="6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2147483647 h 6"/>
                <a:gd name="T12" fmla="*/ 2147483647 w 5"/>
                <a:gd name="T13" fmla="*/ 2147483647 h 6"/>
                <a:gd name="T14" fmla="*/ 0 w 5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6"/>
                <a:gd name="T26" fmla="*/ 5 w 5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6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4" y="5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2" name="Freeform 446"/>
            <p:cNvSpPr>
              <a:spLocks/>
            </p:cNvSpPr>
            <p:nvPr/>
          </p:nvSpPr>
          <p:spPr bwMode="gray">
            <a:xfrm>
              <a:off x="4430" y="2908"/>
              <a:ext cx="121" cy="107"/>
            </a:xfrm>
            <a:custGeom>
              <a:avLst/>
              <a:gdLst>
                <a:gd name="T0" fmla="*/ 2147483647 w 93"/>
                <a:gd name="T1" fmla="*/ 0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2147483647 h 82"/>
                <a:gd name="T24" fmla="*/ 2147483647 w 93"/>
                <a:gd name="T25" fmla="*/ 2147483647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2147483647 w 93"/>
                <a:gd name="T81" fmla="*/ 0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3"/>
                <a:gd name="T124" fmla="*/ 0 h 82"/>
                <a:gd name="T125" fmla="*/ 93 w 93"/>
                <a:gd name="T126" fmla="*/ 82 h 8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3" h="82">
                  <a:moveTo>
                    <a:pt x="3" y="0"/>
                  </a:moveTo>
                  <a:lnTo>
                    <a:pt x="12" y="4"/>
                  </a:lnTo>
                  <a:lnTo>
                    <a:pt x="26" y="10"/>
                  </a:lnTo>
                  <a:lnTo>
                    <a:pt x="32" y="12"/>
                  </a:lnTo>
                  <a:lnTo>
                    <a:pt x="40" y="19"/>
                  </a:lnTo>
                  <a:lnTo>
                    <a:pt x="46" y="22"/>
                  </a:lnTo>
                  <a:lnTo>
                    <a:pt x="47" y="30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4" y="43"/>
                  </a:lnTo>
                  <a:lnTo>
                    <a:pt x="59" y="44"/>
                  </a:lnTo>
                  <a:lnTo>
                    <a:pt x="59" y="47"/>
                  </a:lnTo>
                  <a:lnTo>
                    <a:pt x="63" y="54"/>
                  </a:lnTo>
                  <a:lnTo>
                    <a:pt x="69" y="54"/>
                  </a:lnTo>
                  <a:lnTo>
                    <a:pt x="69" y="59"/>
                  </a:lnTo>
                  <a:lnTo>
                    <a:pt x="73" y="67"/>
                  </a:lnTo>
                  <a:lnTo>
                    <a:pt x="80" y="69"/>
                  </a:lnTo>
                  <a:lnTo>
                    <a:pt x="91" y="77"/>
                  </a:lnTo>
                  <a:lnTo>
                    <a:pt x="93" y="81"/>
                  </a:lnTo>
                  <a:lnTo>
                    <a:pt x="90" y="82"/>
                  </a:lnTo>
                  <a:lnTo>
                    <a:pt x="83" y="79"/>
                  </a:lnTo>
                  <a:lnTo>
                    <a:pt x="75" y="77"/>
                  </a:lnTo>
                  <a:lnTo>
                    <a:pt x="66" y="77"/>
                  </a:lnTo>
                  <a:lnTo>
                    <a:pt x="61" y="73"/>
                  </a:lnTo>
                  <a:lnTo>
                    <a:pt x="59" y="67"/>
                  </a:lnTo>
                  <a:lnTo>
                    <a:pt x="54" y="64"/>
                  </a:lnTo>
                  <a:lnTo>
                    <a:pt x="51" y="57"/>
                  </a:lnTo>
                  <a:lnTo>
                    <a:pt x="46" y="56"/>
                  </a:lnTo>
                  <a:lnTo>
                    <a:pt x="36" y="51"/>
                  </a:lnTo>
                  <a:lnTo>
                    <a:pt x="30" y="52"/>
                  </a:lnTo>
                  <a:lnTo>
                    <a:pt x="31" y="58"/>
                  </a:lnTo>
                  <a:lnTo>
                    <a:pt x="23" y="58"/>
                  </a:lnTo>
                  <a:lnTo>
                    <a:pt x="22" y="60"/>
                  </a:lnTo>
                  <a:lnTo>
                    <a:pt x="27" y="65"/>
                  </a:lnTo>
                  <a:lnTo>
                    <a:pt x="23" y="68"/>
                  </a:lnTo>
                  <a:lnTo>
                    <a:pt x="6" y="68"/>
                  </a:lnTo>
                  <a:lnTo>
                    <a:pt x="4" y="47"/>
                  </a:lnTo>
                  <a:lnTo>
                    <a:pt x="2" y="43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3" name="Freeform 447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2147483647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0 w 37"/>
                <a:gd name="T17" fmla="*/ 2147483647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0 h 22"/>
                <a:gd name="T34" fmla="*/ 2147483647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31" y="2"/>
                  </a:move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4" name="Freeform 448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0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2147483647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0 w 28"/>
                <a:gd name="T25" fmla="*/ 2147483647 h 24"/>
                <a:gd name="T26" fmla="*/ 0 w 28"/>
                <a:gd name="T27" fmla="*/ 0 h 24"/>
                <a:gd name="T28" fmla="*/ 2147483647 w 28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3" y="0"/>
                  </a:moveTo>
                  <a:lnTo>
                    <a:pt x="7" y="2"/>
                  </a:lnTo>
                  <a:lnTo>
                    <a:pt x="12" y="3"/>
                  </a:lnTo>
                  <a:lnTo>
                    <a:pt x="18" y="7"/>
                  </a:lnTo>
                  <a:lnTo>
                    <a:pt x="23" y="13"/>
                  </a:lnTo>
                  <a:lnTo>
                    <a:pt x="27" y="16"/>
                  </a:lnTo>
                  <a:lnTo>
                    <a:pt x="28" y="22"/>
                  </a:lnTo>
                  <a:lnTo>
                    <a:pt x="25" y="24"/>
                  </a:lnTo>
                  <a:lnTo>
                    <a:pt x="21" y="15"/>
                  </a:lnTo>
                  <a:lnTo>
                    <a:pt x="18" y="14"/>
                  </a:lnTo>
                  <a:lnTo>
                    <a:pt x="15" y="8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5" name="Freeform 449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0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2147483647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1" y="0"/>
                  </a:lnTo>
                  <a:lnTo>
                    <a:pt x="9" y="8"/>
                  </a:lnTo>
                  <a:lnTo>
                    <a:pt x="10" y="10"/>
                  </a:lnTo>
                  <a:lnTo>
                    <a:pt x="10" y="15"/>
                  </a:lnTo>
                  <a:lnTo>
                    <a:pt x="8" y="13"/>
                  </a:lnTo>
                  <a:lnTo>
                    <a:pt x="5" y="11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6" name="Freeform 450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0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0" y="4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9" y="7"/>
                  </a:lnTo>
                  <a:lnTo>
                    <a:pt x="6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7" name="Freeform 451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0 w 14"/>
                <a:gd name="T1" fmla="*/ 2147483647 h 10"/>
                <a:gd name="T2" fmla="*/ 0 w 14"/>
                <a:gd name="T3" fmla="*/ 2147483647 h 10"/>
                <a:gd name="T4" fmla="*/ 2147483647 w 14"/>
                <a:gd name="T5" fmla="*/ 0 h 10"/>
                <a:gd name="T6" fmla="*/ 2147483647 w 14"/>
                <a:gd name="T7" fmla="*/ 2147483647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0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1" y="5"/>
                  </a:lnTo>
                  <a:lnTo>
                    <a:pt x="14" y="10"/>
                  </a:lnTo>
                  <a:lnTo>
                    <a:pt x="11" y="1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8" name="Freeform 452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0 w 11"/>
                <a:gd name="T3" fmla="*/ 2147483647 h 13"/>
                <a:gd name="T4" fmla="*/ 2147483647 w 11"/>
                <a:gd name="T5" fmla="*/ 0 h 13"/>
                <a:gd name="T6" fmla="*/ 2147483647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" y="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5" y="1"/>
                  </a:lnTo>
                  <a:lnTo>
                    <a:pt x="11" y="10"/>
                  </a:lnTo>
                  <a:lnTo>
                    <a:pt x="10" y="13"/>
                  </a:lnTo>
                  <a:lnTo>
                    <a:pt x="7" y="1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79" name="Freeform 453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0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6" y="7"/>
                  </a:moveTo>
                  <a:lnTo>
                    <a:pt x="1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8" y="6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0" name="Freeform 454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2147483647 w 6"/>
                <a:gd name="T1" fmla="*/ 2147483647 h 4"/>
                <a:gd name="T2" fmla="*/ 0 w 6"/>
                <a:gd name="T3" fmla="*/ 2147483647 h 4"/>
                <a:gd name="T4" fmla="*/ 0 w 6"/>
                <a:gd name="T5" fmla="*/ 2147483647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6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1" name="Freeform 455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2147483647 w 8"/>
                <a:gd name="T1" fmla="*/ 2147483647 h 5"/>
                <a:gd name="T2" fmla="*/ 0 w 8"/>
                <a:gd name="T3" fmla="*/ 2147483647 h 5"/>
                <a:gd name="T4" fmla="*/ 0 w 8"/>
                <a:gd name="T5" fmla="*/ 0 h 5"/>
                <a:gd name="T6" fmla="*/ 2147483647 w 8"/>
                <a:gd name="T7" fmla="*/ 0 h 5"/>
                <a:gd name="T8" fmla="*/ 2147483647 w 8"/>
                <a:gd name="T9" fmla="*/ 2147483647 h 5"/>
                <a:gd name="T10" fmla="*/ 2147483647 w 8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4" y="5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2" name="Freeform 456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3" name="Freeform 457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4" name="Freeform 458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5" name="Freeform 459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6" name="Freeform 460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7" name="Freeform 461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8" name="Freeform 462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89" name="Freeform 463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0" name="Freeform 464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1" name="Freeform 465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2" name="Freeform 466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3" name="Freeform 467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4" name="Freeform 468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5" name="Freeform 469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6" name="Freeform 470"/>
            <p:cNvSpPr>
              <a:spLocks/>
            </p:cNvSpPr>
            <p:nvPr/>
          </p:nvSpPr>
          <p:spPr bwMode="gray">
            <a:xfrm>
              <a:off x="4951" y="3494"/>
              <a:ext cx="5" cy="6"/>
            </a:xfrm>
            <a:custGeom>
              <a:avLst/>
              <a:gdLst>
                <a:gd name="T0" fmla="*/ 2147483647 w 4"/>
                <a:gd name="T1" fmla="*/ 2147483647 h 4"/>
                <a:gd name="T2" fmla="*/ 0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2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1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7" name="Freeform 471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0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2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8" name="Freeform 472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599" name="Freeform 473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2147483647 h 39"/>
                <a:gd name="T8" fmla="*/ 2147483647 w 37"/>
                <a:gd name="T9" fmla="*/ 2147483647 h 39"/>
                <a:gd name="T10" fmla="*/ 2147483647 w 37"/>
                <a:gd name="T11" fmla="*/ 2147483647 h 39"/>
                <a:gd name="T12" fmla="*/ 2147483647 w 37"/>
                <a:gd name="T13" fmla="*/ 0 h 39"/>
                <a:gd name="T14" fmla="*/ 2147483647 w 37"/>
                <a:gd name="T15" fmla="*/ 0 h 39"/>
                <a:gd name="T16" fmla="*/ 0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37" y="2"/>
                  </a:move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0" name="Freeform 474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1" name="Freeform 475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2" name="Freeform 476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3" name="Freeform 477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4" name="Freeform 478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5" name="Freeform 479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6" name="Freeform 480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7" name="Freeform 481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8" name="Freeform 482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09" name="Freeform 483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0" name="Freeform 484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1" name="Freeform 485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2" name="Freeform 486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0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2147483647 w 37"/>
                <a:gd name="T17" fmla="*/ 0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2147483647 h 22"/>
                <a:gd name="T34" fmla="*/ 0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0" y="13"/>
                  </a:move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3" name="Freeform 487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0 h 24"/>
                <a:gd name="T4" fmla="*/ 0 w 28"/>
                <a:gd name="T5" fmla="*/ 0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2147483647 w 28"/>
                <a:gd name="T25" fmla="*/ 2147483647 h 24"/>
                <a:gd name="T26" fmla="*/ 2147483647 w 28"/>
                <a:gd name="T27" fmla="*/ 2147483647 h 24"/>
                <a:gd name="T28" fmla="*/ 2147483647 w 28"/>
                <a:gd name="T29" fmla="*/ 2147483647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7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7" y="5"/>
                  </a:lnTo>
                  <a:lnTo>
                    <a:pt x="15" y="8"/>
                  </a:lnTo>
                  <a:lnTo>
                    <a:pt x="18" y="14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8" y="22"/>
                  </a:lnTo>
                  <a:lnTo>
                    <a:pt x="27" y="16"/>
                  </a:lnTo>
                  <a:lnTo>
                    <a:pt x="23" y="13"/>
                  </a:lnTo>
                  <a:lnTo>
                    <a:pt x="18" y="7"/>
                  </a:lnTo>
                  <a:lnTo>
                    <a:pt x="12" y="3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4" name="Freeform 488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2147483647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0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2" y="7"/>
                  </a:lnTo>
                  <a:lnTo>
                    <a:pt x="4" y="9"/>
                  </a:lnTo>
                  <a:lnTo>
                    <a:pt x="5" y="11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10" y="10"/>
                  </a:lnTo>
                  <a:lnTo>
                    <a:pt x="9" y="8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5" name="Freeform 489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2147483647 w 9"/>
                <a:gd name="T5" fmla="*/ 0 h 8"/>
                <a:gd name="T6" fmla="*/ 0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9" y="7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6" y="8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6" name="Freeform 490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2147483647 w 14"/>
                <a:gd name="T1" fmla="*/ 2147483647 h 10"/>
                <a:gd name="T2" fmla="*/ 2147483647 w 14"/>
                <a:gd name="T3" fmla="*/ 2147483647 h 10"/>
                <a:gd name="T4" fmla="*/ 2147483647 w 14"/>
                <a:gd name="T5" fmla="*/ 0 h 10"/>
                <a:gd name="T6" fmla="*/ 0 w 14"/>
                <a:gd name="T7" fmla="*/ 2147483647 h 10"/>
                <a:gd name="T8" fmla="*/ 0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14" y="10"/>
                  </a:moveTo>
                  <a:lnTo>
                    <a:pt x="11" y="5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1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7" name="Freeform 491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2147483647 w 11"/>
                <a:gd name="T3" fmla="*/ 2147483647 h 13"/>
                <a:gd name="T4" fmla="*/ 2147483647 w 11"/>
                <a:gd name="T5" fmla="*/ 0 h 13"/>
                <a:gd name="T6" fmla="*/ 0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1" y="10"/>
                  </a:moveTo>
                  <a:lnTo>
                    <a:pt x="5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6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1" y="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8" name="Freeform 492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0 h 7"/>
                <a:gd name="T2" fmla="*/ 0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4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6" y="7"/>
                  </a:lnTo>
                  <a:lnTo>
                    <a:pt x="8" y="6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19" name="Freeform 493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2147483647 w 6"/>
                <a:gd name="T9" fmla="*/ 0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1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0" name="Freeform 494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0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0" y="1"/>
                  </a:lnTo>
                  <a:lnTo>
                    <a:pt x="4" y="5"/>
                  </a:lnTo>
                  <a:lnTo>
                    <a:pt x="8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1" name="Freeform 495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2" name="Freeform 496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3" y="4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3" name="Freeform 497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0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1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4" name="Freeform 498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2147483647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0 h 6"/>
                <a:gd name="T6" fmla="*/ 0 w 4"/>
                <a:gd name="T7" fmla="*/ 2147483647 h 6"/>
                <a:gd name="T8" fmla="*/ 0 w 4"/>
                <a:gd name="T9" fmla="*/ 2147483647 h 6"/>
                <a:gd name="T10" fmla="*/ 2147483647 w 4"/>
                <a:gd name="T11" fmla="*/ 2147483647 h 6"/>
                <a:gd name="T12" fmla="*/ 2147483647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4" y="6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5" name="Freeform 499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0 h 39"/>
                <a:gd name="T8" fmla="*/ 2147483647 w 37"/>
                <a:gd name="T9" fmla="*/ 0 h 39"/>
                <a:gd name="T10" fmla="*/ 0 w 37"/>
                <a:gd name="T11" fmla="*/ 2147483647 h 39"/>
                <a:gd name="T12" fmla="*/ 2147483647 w 37"/>
                <a:gd name="T13" fmla="*/ 2147483647 h 39"/>
                <a:gd name="T14" fmla="*/ 2147483647 w 37"/>
                <a:gd name="T15" fmla="*/ 2147483647 h 39"/>
                <a:gd name="T16" fmla="*/ 2147483647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25" y="6"/>
                  </a:move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6" name="Freeform 500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0 w 4"/>
                <a:gd name="T1" fmla="*/ 2147483647 h 10"/>
                <a:gd name="T2" fmla="*/ 0 w 4"/>
                <a:gd name="T3" fmla="*/ 2147483647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0 h 10"/>
                <a:gd name="T12" fmla="*/ 0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0" y="3"/>
                  </a:moveTo>
                  <a:lnTo>
                    <a:pt x="0" y="7"/>
                  </a:lnTo>
                  <a:lnTo>
                    <a:pt x="2" y="10"/>
                  </a:ln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7" name="Freeform 501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2147483647 w 6"/>
                <a:gd name="T1" fmla="*/ 2147483647 h 6"/>
                <a:gd name="T2" fmla="*/ 2147483647 w 6"/>
                <a:gd name="T3" fmla="*/ 2147483647 h 6"/>
                <a:gd name="T4" fmla="*/ 2147483647 w 6"/>
                <a:gd name="T5" fmla="*/ 0 h 6"/>
                <a:gd name="T6" fmla="*/ 0 w 6"/>
                <a:gd name="T7" fmla="*/ 2147483647 h 6"/>
                <a:gd name="T8" fmla="*/ 2147483647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5" y="6"/>
                  </a:moveTo>
                  <a:lnTo>
                    <a:pt x="6" y="4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8" name="Freeform 502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29" name="Freeform 503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0 h 3"/>
                <a:gd name="T6" fmla="*/ 0 w 2"/>
                <a:gd name="T7" fmla="*/ 0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0" name="Freeform 504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0 h 4"/>
                <a:gd name="T8" fmla="*/ 0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2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1" name="Freeform 505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2" name="Freeform 506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0 w 26"/>
                <a:gd name="T11" fmla="*/ 0 h 21"/>
                <a:gd name="T12" fmla="*/ 0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2147483647 w 26"/>
                <a:gd name="T23" fmla="*/ 2147483647 h 21"/>
                <a:gd name="T24" fmla="*/ 2147483647 w 26"/>
                <a:gd name="T25" fmla="*/ 2147483647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25" y="16"/>
                  </a:moveTo>
                  <a:lnTo>
                    <a:pt x="15" y="9"/>
                  </a:lnTo>
                  <a:lnTo>
                    <a:pt x="9" y="3"/>
                  </a:lnTo>
                  <a:lnTo>
                    <a:pt x="6" y="3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7" y="11"/>
                  </a:lnTo>
                  <a:lnTo>
                    <a:pt x="9" y="12"/>
                  </a:lnTo>
                  <a:lnTo>
                    <a:pt x="19" y="19"/>
                  </a:lnTo>
                  <a:lnTo>
                    <a:pt x="25" y="21"/>
                  </a:lnTo>
                  <a:lnTo>
                    <a:pt x="26" y="19"/>
                  </a:lnTo>
                  <a:lnTo>
                    <a:pt x="25" y="1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3" name="Freeform 507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0 h 8"/>
                <a:gd name="T10" fmla="*/ 0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6"/>
                  </a:moveTo>
                  <a:lnTo>
                    <a:pt x="3" y="8"/>
                  </a:ln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4" name="Freeform 508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0 w 14"/>
                <a:gd name="T3" fmla="*/ 2147483647 h 8"/>
                <a:gd name="T4" fmla="*/ 2147483647 w 14"/>
                <a:gd name="T5" fmla="*/ 2147483647 h 8"/>
                <a:gd name="T6" fmla="*/ 2147483647 w 14"/>
                <a:gd name="T7" fmla="*/ 2147483647 h 8"/>
                <a:gd name="T8" fmla="*/ 2147483647 w 14"/>
                <a:gd name="T9" fmla="*/ 0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8" y="2"/>
                  </a:moveTo>
                  <a:lnTo>
                    <a:pt x="0" y="7"/>
                  </a:lnTo>
                  <a:lnTo>
                    <a:pt x="4" y="8"/>
                  </a:ln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5" name="Freeform 509"/>
            <p:cNvSpPr>
              <a:spLocks noEditPoints="1"/>
            </p:cNvSpPr>
            <p:nvPr/>
          </p:nvSpPr>
          <p:spPr bwMode="gray">
            <a:xfrm>
              <a:off x="4744" y="3351"/>
              <a:ext cx="142" cy="209"/>
            </a:xfrm>
            <a:custGeom>
              <a:avLst/>
              <a:gdLst>
                <a:gd name="T0" fmla="*/ 2147483647 w 109"/>
                <a:gd name="T1" fmla="*/ 2147483647 h 160"/>
                <a:gd name="T2" fmla="*/ 2147483647 w 109"/>
                <a:gd name="T3" fmla="*/ 2147483647 h 160"/>
                <a:gd name="T4" fmla="*/ 2147483647 w 109"/>
                <a:gd name="T5" fmla="*/ 2147483647 h 160"/>
                <a:gd name="T6" fmla="*/ 2147483647 w 109"/>
                <a:gd name="T7" fmla="*/ 2147483647 h 160"/>
                <a:gd name="T8" fmla="*/ 2147483647 w 109"/>
                <a:gd name="T9" fmla="*/ 2147483647 h 160"/>
                <a:gd name="T10" fmla="*/ 2147483647 w 109"/>
                <a:gd name="T11" fmla="*/ 2147483647 h 160"/>
                <a:gd name="T12" fmla="*/ 2147483647 w 109"/>
                <a:gd name="T13" fmla="*/ 2147483647 h 160"/>
                <a:gd name="T14" fmla="*/ 2147483647 w 109"/>
                <a:gd name="T15" fmla="*/ 2147483647 h 160"/>
                <a:gd name="T16" fmla="*/ 2147483647 w 109"/>
                <a:gd name="T17" fmla="*/ 2147483647 h 160"/>
                <a:gd name="T18" fmla="*/ 2147483647 w 109"/>
                <a:gd name="T19" fmla="*/ 2147483647 h 160"/>
                <a:gd name="T20" fmla="*/ 2147483647 w 109"/>
                <a:gd name="T21" fmla="*/ 2147483647 h 160"/>
                <a:gd name="T22" fmla="*/ 2147483647 w 109"/>
                <a:gd name="T23" fmla="*/ 2147483647 h 160"/>
                <a:gd name="T24" fmla="*/ 2147483647 w 109"/>
                <a:gd name="T25" fmla="*/ 2147483647 h 160"/>
                <a:gd name="T26" fmla="*/ 2147483647 w 109"/>
                <a:gd name="T27" fmla="*/ 2147483647 h 160"/>
                <a:gd name="T28" fmla="*/ 2147483647 w 109"/>
                <a:gd name="T29" fmla="*/ 2147483647 h 160"/>
                <a:gd name="T30" fmla="*/ 2147483647 w 109"/>
                <a:gd name="T31" fmla="*/ 2147483647 h 160"/>
                <a:gd name="T32" fmla="*/ 2147483647 w 109"/>
                <a:gd name="T33" fmla="*/ 2147483647 h 160"/>
                <a:gd name="T34" fmla="*/ 2147483647 w 109"/>
                <a:gd name="T35" fmla="*/ 2147483647 h 160"/>
                <a:gd name="T36" fmla="*/ 2147483647 w 109"/>
                <a:gd name="T37" fmla="*/ 2147483647 h 160"/>
                <a:gd name="T38" fmla="*/ 2147483647 w 109"/>
                <a:gd name="T39" fmla="*/ 2147483647 h 160"/>
                <a:gd name="T40" fmla="*/ 2147483647 w 109"/>
                <a:gd name="T41" fmla="*/ 2147483647 h 160"/>
                <a:gd name="T42" fmla="*/ 2147483647 w 109"/>
                <a:gd name="T43" fmla="*/ 2147483647 h 160"/>
                <a:gd name="T44" fmla="*/ 2147483647 w 109"/>
                <a:gd name="T45" fmla="*/ 2147483647 h 160"/>
                <a:gd name="T46" fmla="*/ 2147483647 w 109"/>
                <a:gd name="T47" fmla="*/ 2147483647 h 160"/>
                <a:gd name="T48" fmla="*/ 2147483647 w 109"/>
                <a:gd name="T49" fmla="*/ 2147483647 h 160"/>
                <a:gd name="T50" fmla="*/ 0 w 109"/>
                <a:gd name="T51" fmla="*/ 2147483647 h 160"/>
                <a:gd name="T52" fmla="*/ 2147483647 w 109"/>
                <a:gd name="T53" fmla="*/ 2147483647 h 160"/>
                <a:gd name="T54" fmla="*/ 2147483647 w 109"/>
                <a:gd name="T55" fmla="*/ 2147483647 h 160"/>
                <a:gd name="T56" fmla="*/ 2147483647 w 109"/>
                <a:gd name="T57" fmla="*/ 2147483647 h 160"/>
                <a:gd name="T58" fmla="*/ 2147483647 w 109"/>
                <a:gd name="T59" fmla="*/ 2147483647 h 160"/>
                <a:gd name="T60" fmla="*/ 2147483647 w 109"/>
                <a:gd name="T61" fmla="*/ 2147483647 h 160"/>
                <a:gd name="T62" fmla="*/ 2147483647 w 109"/>
                <a:gd name="T63" fmla="*/ 2147483647 h 1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9"/>
                <a:gd name="T97" fmla="*/ 0 h 160"/>
                <a:gd name="T98" fmla="*/ 109 w 109"/>
                <a:gd name="T99" fmla="*/ 160 h 1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9" h="160">
                  <a:moveTo>
                    <a:pt x="101" y="42"/>
                  </a:moveTo>
                  <a:lnTo>
                    <a:pt x="94" y="44"/>
                  </a:lnTo>
                  <a:lnTo>
                    <a:pt x="87" y="39"/>
                  </a:lnTo>
                  <a:lnTo>
                    <a:pt x="85" y="30"/>
                  </a:lnTo>
                  <a:lnTo>
                    <a:pt x="81" y="25"/>
                  </a:lnTo>
                  <a:lnTo>
                    <a:pt x="82" y="30"/>
                  </a:lnTo>
                  <a:lnTo>
                    <a:pt x="80" y="32"/>
                  </a:lnTo>
                  <a:lnTo>
                    <a:pt x="77" y="29"/>
                  </a:lnTo>
                  <a:lnTo>
                    <a:pt x="73" y="20"/>
                  </a:lnTo>
                  <a:lnTo>
                    <a:pt x="73" y="15"/>
                  </a:lnTo>
                  <a:lnTo>
                    <a:pt x="69" y="1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56" y="5"/>
                  </a:lnTo>
                  <a:lnTo>
                    <a:pt x="59" y="10"/>
                  </a:lnTo>
                  <a:lnTo>
                    <a:pt x="69" y="25"/>
                  </a:lnTo>
                  <a:lnTo>
                    <a:pt x="73" y="33"/>
                  </a:lnTo>
                  <a:lnTo>
                    <a:pt x="76" y="48"/>
                  </a:lnTo>
                  <a:lnTo>
                    <a:pt x="74" y="57"/>
                  </a:lnTo>
                  <a:lnTo>
                    <a:pt x="66" y="59"/>
                  </a:lnTo>
                  <a:lnTo>
                    <a:pt x="66" y="64"/>
                  </a:lnTo>
                  <a:lnTo>
                    <a:pt x="73" y="66"/>
                  </a:lnTo>
                  <a:lnTo>
                    <a:pt x="79" y="74"/>
                  </a:lnTo>
                  <a:lnTo>
                    <a:pt x="78" y="81"/>
                  </a:lnTo>
                  <a:lnTo>
                    <a:pt x="73" y="87"/>
                  </a:lnTo>
                  <a:lnTo>
                    <a:pt x="79" y="90"/>
                  </a:lnTo>
                  <a:lnTo>
                    <a:pt x="84" y="88"/>
                  </a:lnTo>
                  <a:lnTo>
                    <a:pt x="92" y="70"/>
                  </a:lnTo>
                  <a:lnTo>
                    <a:pt x="96" y="66"/>
                  </a:lnTo>
                  <a:lnTo>
                    <a:pt x="94" y="61"/>
                  </a:lnTo>
                  <a:lnTo>
                    <a:pt x="94" y="59"/>
                  </a:lnTo>
                  <a:lnTo>
                    <a:pt x="100" y="59"/>
                  </a:lnTo>
                  <a:lnTo>
                    <a:pt x="105" y="61"/>
                  </a:lnTo>
                  <a:lnTo>
                    <a:pt x="106" y="48"/>
                  </a:lnTo>
                  <a:lnTo>
                    <a:pt x="109" y="44"/>
                  </a:lnTo>
                  <a:lnTo>
                    <a:pt x="109" y="35"/>
                  </a:lnTo>
                  <a:lnTo>
                    <a:pt x="103" y="37"/>
                  </a:lnTo>
                  <a:lnTo>
                    <a:pt x="101" y="42"/>
                  </a:lnTo>
                  <a:close/>
                  <a:moveTo>
                    <a:pt x="61" y="88"/>
                  </a:moveTo>
                  <a:lnTo>
                    <a:pt x="58" y="88"/>
                  </a:lnTo>
                  <a:lnTo>
                    <a:pt x="58" y="82"/>
                  </a:lnTo>
                  <a:lnTo>
                    <a:pt x="56" y="79"/>
                  </a:lnTo>
                  <a:lnTo>
                    <a:pt x="50" y="81"/>
                  </a:lnTo>
                  <a:lnTo>
                    <a:pt x="50" y="87"/>
                  </a:lnTo>
                  <a:lnTo>
                    <a:pt x="44" y="96"/>
                  </a:lnTo>
                  <a:lnTo>
                    <a:pt x="44" y="101"/>
                  </a:lnTo>
                  <a:lnTo>
                    <a:pt x="40" y="107"/>
                  </a:lnTo>
                  <a:lnTo>
                    <a:pt x="29" y="114"/>
                  </a:lnTo>
                  <a:lnTo>
                    <a:pt x="21" y="123"/>
                  </a:lnTo>
                  <a:lnTo>
                    <a:pt x="11" y="129"/>
                  </a:lnTo>
                  <a:lnTo>
                    <a:pt x="5" y="137"/>
                  </a:lnTo>
                  <a:lnTo>
                    <a:pt x="0" y="149"/>
                  </a:lnTo>
                  <a:lnTo>
                    <a:pt x="1" y="154"/>
                  </a:lnTo>
                  <a:lnTo>
                    <a:pt x="8" y="154"/>
                  </a:lnTo>
                  <a:lnTo>
                    <a:pt x="23" y="160"/>
                  </a:lnTo>
                  <a:lnTo>
                    <a:pt x="36" y="147"/>
                  </a:lnTo>
                  <a:lnTo>
                    <a:pt x="43" y="130"/>
                  </a:lnTo>
                  <a:lnTo>
                    <a:pt x="48" y="124"/>
                  </a:lnTo>
                  <a:lnTo>
                    <a:pt x="56" y="121"/>
                  </a:lnTo>
                  <a:lnTo>
                    <a:pt x="58" y="114"/>
                  </a:lnTo>
                  <a:lnTo>
                    <a:pt x="61" y="109"/>
                  </a:lnTo>
                  <a:lnTo>
                    <a:pt x="67" y="100"/>
                  </a:lnTo>
                  <a:lnTo>
                    <a:pt x="68" y="85"/>
                  </a:lnTo>
                  <a:lnTo>
                    <a:pt x="63" y="84"/>
                  </a:lnTo>
                  <a:lnTo>
                    <a:pt x="61" y="8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6" name="Freeform 510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0 h 7"/>
                <a:gd name="T6" fmla="*/ 2147483647 w 4"/>
                <a:gd name="T7" fmla="*/ 0 h 7"/>
                <a:gd name="T8" fmla="*/ 0 w 4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0" y="7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7" name="Freeform 511"/>
            <p:cNvSpPr>
              <a:spLocks/>
            </p:cNvSpPr>
            <p:nvPr/>
          </p:nvSpPr>
          <p:spPr bwMode="gray">
            <a:xfrm>
              <a:off x="4985" y="3067"/>
              <a:ext cx="6" cy="6"/>
            </a:xfrm>
            <a:custGeom>
              <a:avLst/>
              <a:gdLst>
                <a:gd name="T0" fmla="*/ 2147483647 w 5"/>
                <a:gd name="T1" fmla="*/ 0 h 5"/>
                <a:gd name="T2" fmla="*/ 0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5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8" name="Freeform 512"/>
            <p:cNvSpPr>
              <a:spLocks/>
            </p:cNvSpPr>
            <p:nvPr/>
          </p:nvSpPr>
          <p:spPr bwMode="gray">
            <a:xfrm>
              <a:off x="4987" y="307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0 h 4"/>
                <a:gd name="T6" fmla="*/ 0 w 3"/>
                <a:gd name="T7" fmla="*/ 0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4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39" name="Freeform 513"/>
            <p:cNvSpPr>
              <a:spLocks/>
            </p:cNvSpPr>
            <p:nvPr/>
          </p:nvSpPr>
          <p:spPr bwMode="gray">
            <a:xfrm>
              <a:off x="4993" y="316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2" y="4"/>
                  </a:lnTo>
                  <a:lnTo>
                    <a:pt x="5" y="2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40" name="Freeform 514"/>
            <p:cNvSpPr>
              <a:spLocks/>
            </p:cNvSpPr>
            <p:nvPr/>
          </p:nvSpPr>
          <p:spPr bwMode="gray">
            <a:xfrm>
              <a:off x="4092" y="3015"/>
              <a:ext cx="494" cy="418"/>
            </a:xfrm>
            <a:custGeom>
              <a:avLst/>
              <a:gdLst>
                <a:gd name="T0" fmla="*/ 2147483647 w 379"/>
                <a:gd name="T1" fmla="*/ 2147483647 h 321"/>
                <a:gd name="T2" fmla="*/ 2147483647 w 379"/>
                <a:gd name="T3" fmla="*/ 2147483647 h 321"/>
                <a:gd name="T4" fmla="*/ 2147483647 w 379"/>
                <a:gd name="T5" fmla="*/ 2147483647 h 321"/>
                <a:gd name="T6" fmla="*/ 2147483647 w 379"/>
                <a:gd name="T7" fmla="*/ 2147483647 h 321"/>
                <a:gd name="T8" fmla="*/ 2147483647 w 379"/>
                <a:gd name="T9" fmla="*/ 2147483647 h 321"/>
                <a:gd name="T10" fmla="*/ 2147483647 w 379"/>
                <a:gd name="T11" fmla="*/ 2147483647 h 321"/>
                <a:gd name="T12" fmla="*/ 2147483647 w 379"/>
                <a:gd name="T13" fmla="*/ 2147483647 h 321"/>
                <a:gd name="T14" fmla="*/ 2147483647 w 379"/>
                <a:gd name="T15" fmla="*/ 2147483647 h 321"/>
                <a:gd name="T16" fmla="*/ 2147483647 w 379"/>
                <a:gd name="T17" fmla="*/ 2147483647 h 321"/>
                <a:gd name="T18" fmla="*/ 2147483647 w 379"/>
                <a:gd name="T19" fmla="*/ 2147483647 h 321"/>
                <a:gd name="T20" fmla="*/ 2147483647 w 379"/>
                <a:gd name="T21" fmla="*/ 2147483647 h 321"/>
                <a:gd name="T22" fmla="*/ 2147483647 w 379"/>
                <a:gd name="T23" fmla="*/ 2147483647 h 321"/>
                <a:gd name="T24" fmla="*/ 2147483647 w 379"/>
                <a:gd name="T25" fmla="*/ 2147483647 h 321"/>
                <a:gd name="T26" fmla="*/ 2147483647 w 379"/>
                <a:gd name="T27" fmla="*/ 2147483647 h 321"/>
                <a:gd name="T28" fmla="*/ 2147483647 w 379"/>
                <a:gd name="T29" fmla="*/ 2147483647 h 321"/>
                <a:gd name="T30" fmla="*/ 2147483647 w 379"/>
                <a:gd name="T31" fmla="*/ 2147483647 h 321"/>
                <a:gd name="T32" fmla="*/ 2147483647 w 379"/>
                <a:gd name="T33" fmla="*/ 2147483647 h 321"/>
                <a:gd name="T34" fmla="*/ 2147483647 w 379"/>
                <a:gd name="T35" fmla="*/ 2147483647 h 321"/>
                <a:gd name="T36" fmla="*/ 2147483647 w 379"/>
                <a:gd name="T37" fmla="*/ 2147483647 h 321"/>
                <a:gd name="T38" fmla="*/ 2147483647 w 379"/>
                <a:gd name="T39" fmla="*/ 2147483647 h 321"/>
                <a:gd name="T40" fmla="*/ 2147483647 w 379"/>
                <a:gd name="T41" fmla="*/ 2147483647 h 321"/>
                <a:gd name="T42" fmla="*/ 2147483647 w 379"/>
                <a:gd name="T43" fmla="*/ 2147483647 h 321"/>
                <a:gd name="T44" fmla="*/ 2147483647 w 379"/>
                <a:gd name="T45" fmla="*/ 2147483647 h 321"/>
                <a:gd name="T46" fmla="*/ 2147483647 w 379"/>
                <a:gd name="T47" fmla="*/ 2147483647 h 321"/>
                <a:gd name="T48" fmla="*/ 2147483647 w 379"/>
                <a:gd name="T49" fmla="*/ 2147483647 h 321"/>
                <a:gd name="T50" fmla="*/ 2147483647 w 379"/>
                <a:gd name="T51" fmla="*/ 2147483647 h 321"/>
                <a:gd name="T52" fmla="*/ 2147483647 w 379"/>
                <a:gd name="T53" fmla="*/ 2147483647 h 321"/>
                <a:gd name="T54" fmla="*/ 2147483647 w 379"/>
                <a:gd name="T55" fmla="*/ 2147483647 h 321"/>
                <a:gd name="T56" fmla="*/ 2147483647 w 379"/>
                <a:gd name="T57" fmla="*/ 2147483647 h 321"/>
                <a:gd name="T58" fmla="*/ 2147483647 w 379"/>
                <a:gd name="T59" fmla="*/ 2147483647 h 321"/>
                <a:gd name="T60" fmla="*/ 2147483647 w 379"/>
                <a:gd name="T61" fmla="*/ 2147483647 h 321"/>
                <a:gd name="T62" fmla="*/ 2147483647 w 379"/>
                <a:gd name="T63" fmla="*/ 2147483647 h 321"/>
                <a:gd name="T64" fmla="*/ 2147483647 w 379"/>
                <a:gd name="T65" fmla="*/ 2147483647 h 321"/>
                <a:gd name="T66" fmla="*/ 2147483647 w 379"/>
                <a:gd name="T67" fmla="*/ 2147483647 h 321"/>
                <a:gd name="T68" fmla="*/ 2147483647 w 379"/>
                <a:gd name="T69" fmla="*/ 2147483647 h 321"/>
                <a:gd name="T70" fmla="*/ 2147483647 w 379"/>
                <a:gd name="T71" fmla="*/ 2147483647 h 321"/>
                <a:gd name="T72" fmla="*/ 2147483647 w 379"/>
                <a:gd name="T73" fmla="*/ 2147483647 h 321"/>
                <a:gd name="T74" fmla="*/ 2147483647 w 379"/>
                <a:gd name="T75" fmla="*/ 2147483647 h 321"/>
                <a:gd name="T76" fmla="*/ 2147483647 w 379"/>
                <a:gd name="T77" fmla="*/ 2147483647 h 321"/>
                <a:gd name="T78" fmla="*/ 2147483647 w 379"/>
                <a:gd name="T79" fmla="*/ 2147483647 h 321"/>
                <a:gd name="T80" fmla="*/ 2147483647 w 379"/>
                <a:gd name="T81" fmla="*/ 2147483647 h 321"/>
                <a:gd name="T82" fmla="*/ 2147483647 w 379"/>
                <a:gd name="T83" fmla="*/ 2147483647 h 321"/>
                <a:gd name="T84" fmla="*/ 2147483647 w 379"/>
                <a:gd name="T85" fmla="*/ 2147483647 h 321"/>
                <a:gd name="T86" fmla="*/ 2147483647 w 379"/>
                <a:gd name="T87" fmla="*/ 2147483647 h 321"/>
                <a:gd name="T88" fmla="*/ 2147483647 w 379"/>
                <a:gd name="T89" fmla="*/ 2147483647 h 321"/>
                <a:gd name="T90" fmla="*/ 2147483647 w 379"/>
                <a:gd name="T91" fmla="*/ 2147483647 h 321"/>
                <a:gd name="T92" fmla="*/ 2147483647 w 379"/>
                <a:gd name="T93" fmla="*/ 2147483647 h 321"/>
                <a:gd name="T94" fmla="*/ 2147483647 w 379"/>
                <a:gd name="T95" fmla="*/ 2147483647 h 321"/>
                <a:gd name="T96" fmla="*/ 2147483647 w 379"/>
                <a:gd name="T97" fmla="*/ 2147483647 h 321"/>
                <a:gd name="T98" fmla="*/ 2147483647 w 379"/>
                <a:gd name="T99" fmla="*/ 2147483647 h 321"/>
                <a:gd name="T100" fmla="*/ 2147483647 w 379"/>
                <a:gd name="T101" fmla="*/ 2147483647 h 321"/>
                <a:gd name="T102" fmla="*/ 2147483647 w 379"/>
                <a:gd name="T103" fmla="*/ 2147483647 h 321"/>
                <a:gd name="T104" fmla="*/ 2147483647 w 379"/>
                <a:gd name="T105" fmla="*/ 2147483647 h 321"/>
                <a:gd name="T106" fmla="*/ 2147483647 w 379"/>
                <a:gd name="T107" fmla="*/ 2147483647 h 321"/>
                <a:gd name="T108" fmla="*/ 2147483647 w 379"/>
                <a:gd name="T109" fmla="*/ 2147483647 h 321"/>
                <a:gd name="T110" fmla="*/ 2147483647 w 379"/>
                <a:gd name="T111" fmla="*/ 2147483647 h 321"/>
                <a:gd name="T112" fmla="*/ 2147483647 w 379"/>
                <a:gd name="T113" fmla="*/ 2147483647 h 321"/>
                <a:gd name="T114" fmla="*/ 2147483647 w 379"/>
                <a:gd name="T115" fmla="*/ 2147483647 h 321"/>
                <a:gd name="T116" fmla="*/ 2147483647 w 379"/>
                <a:gd name="T117" fmla="*/ 2147483647 h 321"/>
                <a:gd name="T118" fmla="*/ 2147483647 w 379"/>
                <a:gd name="T119" fmla="*/ 2147483647 h 321"/>
                <a:gd name="T120" fmla="*/ 2147483647 w 379"/>
                <a:gd name="T121" fmla="*/ 2147483647 h 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79"/>
                <a:gd name="T184" fmla="*/ 0 h 321"/>
                <a:gd name="T185" fmla="*/ 379 w 379"/>
                <a:gd name="T186" fmla="*/ 321 h 32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79" h="321">
                  <a:moveTo>
                    <a:pt x="321" y="310"/>
                  </a:moveTo>
                  <a:lnTo>
                    <a:pt x="325" y="305"/>
                  </a:lnTo>
                  <a:lnTo>
                    <a:pt x="330" y="304"/>
                  </a:lnTo>
                  <a:lnTo>
                    <a:pt x="345" y="299"/>
                  </a:lnTo>
                  <a:lnTo>
                    <a:pt x="346" y="293"/>
                  </a:lnTo>
                  <a:lnTo>
                    <a:pt x="345" y="284"/>
                  </a:lnTo>
                  <a:lnTo>
                    <a:pt x="353" y="268"/>
                  </a:lnTo>
                  <a:lnTo>
                    <a:pt x="352" y="264"/>
                  </a:lnTo>
                  <a:lnTo>
                    <a:pt x="358" y="253"/>
                  </a:lnTo>
                  <a:lnTo>
                    <a:pt x="358" y="249"/>
                  </a:lnTo>
                  <a:lnTo>
                    <a:pt x="368" y="236"/>
                  </a:lnTo>
                  <a:lnTo>
                    <a:pt x="371" y="231"/>
                  </a:lnTo>
                  <a:lnTo>
                    <a:pt x="371" y="228"/>
                  </a:lnTo>
                  <a:lnTo>
                    <a:pt x="375" y="222"/>
                  </a:lnTo>
                  <a:lnTo>
                    <a:pt x="375" y="219"/>
                  </a:lnTo>
                  <a:lnTo>
                    <a:pt x="374" y="212"/>
                  </a:lnTo>
                  <a:lnTo>
                    <a:pt x="377" y="203"/>
                  </a:lnTo>
                  <a:lnTo>
                    <a:pt x="377" y="190"/>
                  </a:lnTo>
                  <a:lnTo>
                    <a:pt x="379" y="184"/>
                  </a:lnTo>
                  <a:lnTo>
                    <a:pt x="374" y="178"/>
                  </a:lnTo>
                  <a:lnTo>
                    <a:pt x="373" y="171"/>
                  </a:lnTo>
                  <a:lnTo>
                    <a:pt x="375" y="156"/>
                  </a:lnTo>
                  <a:lnTo>
                    <a:pt x="374" y="154"/>
                  </a:lnTo>
                  <a:lnTo>
                    <a:pt x="371" y="157"/>
                  </a:lnTo>
                  <a:lnTo>
                    <a:pt x="367" y="150"/>
                  </a:lnTo>
                  <a:lnTo>
                    <a:pt x="362" y="141"/>
                  </a:lnTo>
                  <a:lnTo>
                    <a:pt x="358" y="138"/>
                  </a:lnTo>
                  <a:lnTo>
                    <a:pt x="352" y="132"/>
                  </a:lnTo>
                  <a:lnTo>
                    <a:pt x="351" y="125"/>
                  </a:lnTo>
                  <a:lnTo>
                    <a:pt x="348" y="125"/>
                  </a:lnTo>
                  <a:lnTo>
                    <a:pt x="344" y="126"/>
                  </a:lnTo>
                  <a:lnTo>
                    <a:pt x="338" y="121"/>
                  </a:lnTo>
                  <a:lnTo>
                    <a:pt x="339" y="111"/>
                  </a:lnTo>
                  <a:lnTo>
                    <a:pt x="334" y="105"/>
                  </a:lnTo>
                  <a:lnTo>
                    <a:pt x="333" y="100"/>
                  </a:lnTo>
                  <a:lnTo>
                    <a:pt x="332" y="97"/>
                  </a:lnTo>
                  <a:lnTo>
                    <a:pt x="325" y="96"/>
                  </a:lnTo>
                  <a:lnTo>
                    <a:pt x="321" y="90"/>
                  </a:lnTo>
                  <a:lnTo>
                    <a:pt x="314" y="89"/>
                  </a:lnTo>
                  <a:lnTo>
                    <a:pt x="312" y="82"/>
                  </a:lnTo>
                  <a:lnTo>
                    <a:pt x="310" y="77"/>
                  </a:lnTo>
                  <a:lnTo>
                    <a:pt x="308" y="65"/>
                  </a:lnTo>
                  <a:lnTo>
                    <a:pt x="303" y="59"/>
                  </a:lnTo>
                  <a:lnTo>
                    <a:pt x="302" y="41"/>
                  </a:lnTo>
                  <a:lnTo>
                    <a:pt x="299" y="39"/>
                  </a:lnTo>
                  <a:lnTo>
                    <a:pt x="294" y="36"/>
                  </a:lnTo>
                  <a:lnTo>
                    <a:pt x="292" y="35"/>
                  </a:lnTo>
                  <a:lnTo>
                    <a:pt x="290" y="39"/>
                  </a:lnTo>
                  <a:lnTo>
                    <a:pt x="288" y="30"/>
                  </a:lnTo>
                  <a:lnTo>
                    <a:pt x="284" y="20"/>
                  </a:lnTo>
                  <a:lnTo>
                    <a:pt x="283" y="13"/>
                  </a:lnTo>
                  <a:lnTo>
                    <a:pt x="280" y="10"/>
                  </a:lnTo>
                  <a:lnTo>
                    <a:pt x="280" y="3"/>
                  </a:lnTo>
                  <a:lnTo>
                    <a:pt x="277" y="0"/>
                  </a:lnTo>
                  <a:lnTo>
                    <a:pt x="275" y="1"/>
                  </a:lnTo>
                  <a:lnTo>
                    <a:pt x="273" y="8"/>
                  </a:lnTo>
                  <a:lnTo>
                    <a:pt x="272" y="12"/>
                  </a:lnTo>
                  <a:lnTo>
                    <a:pt x="269" y="14"/>
                  </a:lnTo>
                  <a:lnTo>
                    <a:pt x="268" y="18"/>
                  </a:lnTo>
                  <a:lnTo>
                    <a:pt x="271" y="22"/>
                  </a:lnTo>
                  <a:lnTo>
                    <a:pt x="269" y="24"/>
                  </a:lnTo>
                  <a:lnTo>
                    <a:pt x="267" y="27"/>
                  </a:lnTo>
                  <a:lnTo>
                    <a:pt x="267" y="32"/>
                  </a:lnTo>
                  <a:lnTo>
                    <a:pt x="270" y="36"/>
                  </a:lnTo>
                  <a:lnTo>
                    <a:pt x="269" y="41"/>
                  </a:lnTo>
                  <a:lnTo>
                    <a:pt x="266" y="52"/>
                  </a:lnTo>
                  <a:lnTo>
                    <a:pt x="263" y="68"/>
                  </a:lnTo>
                  <a:lnTo>
                    <a:pt x="257" y="73"/>
                  </a:lnTo>
                  <a:lnTo>
                    <a:pt x="249" y="73"/>
                  </a:lnTo>
                  <a:lnTo>
                    <a:pt x="244" y="68"/>
                  </a:lnTo>
                  <a:lnTo>
                    <a:pt x="241" y="65"/>
                  </a:lnTo>
                  <a:lnTo>
                    <a:pt x="234" y="62"/>
                  </a:lnTo>
                  <a:lnTo>
                    <a:pt x="227" y="56"/>
                  </a:lnTo>
                  <a:lnTo>
                    <a:pt x="226" y="53"/>
                  </a:lnTo>
                  <a:lnTo>
                    <a:pt x="220" y="53"/>
                  </a:lnTo>
                  <a:lnTo>
                    <a:pt x="219" y="50"/>
                  </a:lnTo>
                  <a:lnTo>
                    <a:pt x="214" y="47"/>
                  </a:lnTo>
                  <a:lnTo>
                    <a:pt x="211" y="45"/>
                  </a:lnTo>
                  <a:lnTo>
                    <a:pt x="212" y="41"/>
                  </a:lnTo>
                  <a:lnTo>
                    <a:pt x="215" y="38"/>
                  </a:lnTo>
                  <a:lnTo>
                    <a:pt x="215" y="30"/>
                  </a:lnTo>
                  <a:lnTo>
                    <a:pt x="220" y="27"/>
                  </a:lnTo>
                  <a:lnTo>
                    <a:pt x="222" y="25"/>
                  </a:lnTo>
                  <a:lnTo>
                    <a:pt x="223" y="20"/>
                  </a:lnTo>
                  <a:lnTo>
                    <a:pt x="223" y="15"/>
                  </a:lnTo>
                  <a:lnTo>
                    <a:pt x="220" y="15"/>
                  </a:lnTo>
                  <a:lnTo>
                    <a:pt x="216" y="16"/>
                  </a:lnTo>
                  <a:lnTo>
                    <a:pt x="214" y="14"/>
                  </a:lnTo>
                  <a:lnTo>
                    <a:pt x="206" y="14"/>
                  </a:lnTo>
                  <a:lnTo>
                    <a:pt x="201" y="11"/>
                  </a:lnTo>
                  <a:lnTo>
                    <a:pt x="191" y="11"/>
                  </a:lnTo>
                  <a:lnTo>
                    <a:pt x="186" y="7"/>
                  </a:lnTo>
                  <a:lnTo>
                    <a:pt x="178" y="7"/>
                  </a:lnTo>
                  <a:lnTo>
                    <a:pt x="178" y="9"/>
                  </a:lnTo>
                  <a:lnTo>
                    <a:pt x="185" y="13"/>
                  </a:lnTo>
                  <a:lnTo>
                    <a:pt x="183" y="18"/>
                  </a:lnTo>
                  <a:lnTo>
                    <a:pt x="171" y="17"/>
                  </a:lnTo>
                  <a:lnTo>
                    <a:pt x="166" y="18"/>
                  </a:lnTo>
                  <a:lnTo>
                    <a:pt x="161" y="23"/>
                  </a:lnTo>
                  <a:lnTo>
                    <a:pt x="161" y="27"/>
                  </a:lnTo>
                  <a:lnTo>
                    <a:pt x="159" y="29"/>
                  </a:lnTo>
                  <a:lnTo>
                    <a:pt x="155" y="39"/>
                  </a:lnTo>
                  <a:lnTo>
                    <a:pt x="160" y="44"/>
                  </a:lnTo>
                  <a:lnTo>
                    <a:pt x="160" y="49"/>
                  </a:lnTo>
                  <a:lnTo>
                    <a:pt x="159" y="52"/>
                  </a:lnTo>
                  <a:lnTo>
                    <a:pt x="157" y="47"/>
                  </a:lnTo>
                  <a:lnTo>
                    <a:pt x="153" y="47"/>
                  </a:lnTo>
                  <a:lnTo>
                    <a:pt x="150" y="47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5" y="47"/>
                  </a:lnTo>
                  <a:lnTo>
                    <a:pt x="138" y="32"/>
                  </a:lnTo>
                  <a:lnTo>
                    <a:pt x="134" y="33"/>
                  </a:lnTo>
                  <a:lnTo>
                    <a:pt x="131" y="35"/>
                  </a:lnTo>
                  <a:lnTo>
                    <a:pt x="128" y="35"/>
                  </a:lnTo>
                  <a:lnTo>
                    <a:pt x="124" y="40"/>
                  </a:lnTo>
                  <a:lnTo>
                    <a:pt x="121" y="39"/>
                  </a:lnTo>
                  <a:lnTo>
                    <a:pt x="116" y="43"/>
                  </a:lnTo>
                  <a:lnTo>
                    <a:pt x="116" y="48"/>
                  </a:lnTo>
                  <a:lnTo>
                    <a:pt x="110" y="49"/>
                  </a:lnTo>
                  <a:lnTo>
                    <a:pt x="108" y="61"/>
                  </a:lnTo>
                  <a:lnTo>
                    <a:pt x="105" y="61"/>
                  </a:lnTo>
                  <a:lnTo>
                    <a:pt x="102" y="62"/>
                  </a:lnTo>
                  <a:lnTo>
                    <a:pt x="101" y="63"/>
                  </a:lnTo>
                  <a:lnTo>
                    <a:pt x="103" y="66"/>
                  </a:lnTo>
                  <a:lnTo>
                    <a:pt x="98" y="67"/>
                  </a:lnTo>
                  <a:lnTo>
                    <a:pt x="93" y="61"/>
                  </a:lnTo>
                  <a:lnTo>
                    <a:pt x="90" y="65"/>
                  </a:lnTo>
                  <a:lnTo>
                    <a:pt x="88" y="72"/>
                  </a:lnTo>
                  <a:lnTo>
                    <a:pt x="87" y="77"/>
                  </a:lnTo>
                  <a:lnTo>
                    <a:pt x="90" y="79"/>
                  </a:lnTo>
                  <a:lnTo>
                    <a:pt x="84" y="87"/>
                  </a:lnTo>
                  <a:lnTo>
                    <a:pt x="82" y="90"/>
                  </a:lnTo>
                  <a:lnTo>
                    <a:pt x="73" y="96"/>
                  </a:lnTo>
                  <a:lnTo>
                    <a:pt x="70" y="98"/>
                  </a:lnTo>
                  <a:lnTo>
                    <a:pt x="61" y="98"/>
                  </a:lnTo>
                  <a:lnTo>
                    <a:pt x="58" y="102"/>
                  </a:lnTo>
                  <a:lnTo>
                    <a:pt x="52" y="103"/>
                  </a:lnTo>
                  <a:lnTo>
                    <a:pt x="47" y="108"/>
                  </a:lnTo>
                  <a:lnTo>
                    <a:pt x="42" y="108"/>
                  </a:lnTo>
                  <a:lnTo>
                    <a:pt x="39" y="106"/>
                  </a:lnTo>
                  <a:lnTo>
                    <a:pt x="35" y="107"/>
                  </a:lnTo>
                  <a:lnTo>
                    <a:pt x="27" y="115"/>
                  </a:lnTo>
                  <a:lnTo>
                    <a:pt x="26" y="115"/>
                  </a:lnTo>
                  <a:lnTo>
                    <a:pt x="20" y="118"/>
                  </a:lnTo>
                  <a:lnTo>
                    <a:pt x="16" y="124"/>
                  </a:lnTo>
                  <a:lnTo>
                    <a:pt x="14" y="121"/>
                  </a:lnTo>
                  <a:lnTo>
                    <a:pt x="13" y="119"/>
                  </a:lnTo>
                  <a:lnTo>
                    <a:pt x="11" y="122"/>
                  </a:lnTo>
                  <a:lnTo>
                    <a:pt x="7" y="145"/>
                  </a:lnTo>
                  <a:lnTo>
                    <a:pt x="9" y="152"/>
                  </a:lnTo>
                  <a:lnTo>
                    <a:pt x="13" y="164"/>
                  </a:lnTo>
                  <a:lnTo>
                    <a:pt x="13" y="168"/>
                  </a:lnTo>
                  <a:lnTo>
                    <a:pt x="12" y="168"/>
                  </a:lnTo>
                  <a:lnTo>
                    <a:pt x="9" y="163"/>
                  </a:lnTo>
                  <a:lnTo>
                    <a:pt x="7" y="163"/>
                  </a:lnTo>
                  <a:lnTo>
                    <a:pt x="8" y="166"/>
                  </a:lnTo>
                  <a:lnTo>
                    <a:pt x="10" y="171"/>
                  </a:lnTo>
                  <a:lnTo>
                    <a:pt x="9" y="173"/>
                  </a:lnTo>
                  <a:lnTo>
                    <a:pt x="2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9" y="178"/>
                  </a:lnTo>
                  <a:lnTo>
                    <a:pt x="10" y="182"/>
                  </a:lnTo>
                  <a:lnTo>
                    <a:pt x="13" y="188"/>
                  </a:lnTo>
                  <a:lnTo>
                    <a:pt x="13" y="191"/>
                  </a:lnTo>
                  <a:lnTo>
                    <a:pt x="19" y="199"/>
                  </a:lnTo>
                  <a:lnTo>
                    <a:pt x="19" y="202"/>
                  </a:lnTo>
                  <a:lnTo>
                    <a:pt x="20" y="219"/>
                  </a:lnTo>
                  <a:lnTo>
                    <a:pt x="24" y="225"/>
                  </a:lnTo>
                  <a:lnTo>
                    <a:pt x="25" y="230"/>
                  </a:lnTo>
                  <a:lnTo>
                    <a:pt x="27" y="239"/>
                  </a:lnTo>
                  <a:lnTo>
                    <a:pt x="26" y="242"/>
                  </a:lnTo>
                  <a:lnTo>
                    <a:pt x="24" y="254"/>
                  </a:lnTo>
                  <a:lnTo>
                    <a:pt x="21" y="255"/>
                  </a:lnTo>
                  <a:lnTo>
                    <a:pt x="20" y="260"/>
                  </a:lnTo>
                  <a:lnTo>
                    <a:pt x="21" y="265"/>
                  </a:lnTo>
                  <a:lnTo>
                    <a:pt x="30" y="267"/>
                  </a:lnTo>
                  <a:lnTo>
                    <a:pt x="33" y="272"/>
                  </a:lnTo>
                  <a:lnTo>
                    <a:pt x="42" y="273"/>
                  </a:lnTo>
                  <a:lnTo>
                    <a:pt x="53" y="273"/>
                  </a:lnTo>
                  <a:lnTo>
                    <a:pt x="55" y="272"/>
                  </a:lnTo>
                  <a:lnTo>
                    <a:pt x="55" y="267"/>
                  </a:lnTo>
                  <a:lnTo>
                    <a:pt x="61" y="265"/>
                  </a:lnTo>
                  <a:lnTo>
                    <a:pt x="64" y="262"/>
                  </a:lnTo>
                  <a:lnTo>
                    <a:pt x="73" y="259"/>
                  </a:lnTo>
                  <a:lnTo>
                    <a:pt x="76" y="257"/>
                  </a:lnTo>
                  <a:lnTo>
                    <a:pt x="90" y="257"/>
                  </a:lnTo>
                  <a:lnTo>
                    <a:pt x="92" y="259"/>
                  </a:lnTo>
                  <a:lnTo>
                    <a:pt x="99" y="259"/>
                  </a:lnTo>
                  <a:lnTo>
                    <a:pt x="104" y="255"/>
                  </a:lnTo>
                  <a:lnTo>
                    <a:pt x="104" y="251"/>
                  </a:lnTo>
                  <a:lnTo>
                    <a:pt x="112" y="246"/>
                  </a:lnTo>
                  <a:lnTo>
                    <a:pt x="117" y="246"/>
                  </a:lnTo>
                  <a:lnTo>
                    <a:pt x="125" y="239"/>
                  </a:lnTo>
                  <a:lnTo>
                    <a:pt x="137" y="238"/>
                  </a:lnTo>
                  <a:lnTo>
                    <a:pt x="150" y="232"/>
                  </a:lnTo>
                  <a:lnTo>
                    <a:pt x="171" y="230"/>
                  </a:lnTo>
                  <a:lnTo>
                    <a:pt x="181" y="239"/>
                  </a:lnTo>
                  <a:lnTo>
                    <a:pt x="186" y="237"/>
                  </a:lnTo>
                  <a:lnTo>
                    <a:pt x="195" y="240"/>
                  </a:lnTo>
                  <a:lnTo>
                    <a:pt x="200" y="250"/>
                  </a:lnTo>
                  <a:lnTo>
                    <a:pt x="206" y="255"/>
                  </a:lnTo>
                  <a:lnTo>
                    <a:pt x="206" y="262"/>
                  </a:lnTo>
                  <a:lnTo>
                    <a:pt x="204" y="265"/>
                  </a:lnTo>
                  <a:lnTo>
                    <a:pt x="206" y="268"/>
                  </a:lnTo>
                  <a:lnTo>
                    <a:pt x="213" y="271"/>
                  </a:lnTo>
                  <a:lnTo>
                    <a:pt x="218" y="267"/>
                  </a:lnTo>
                  <a:lnTo>
                    <a:pt x="217" y="262"/>
                  </a:lnTo>
                  <a:lnTo>
                    <a:pt x="225" y="252"/>
                  </a:lnTo>
                  <a:lnTo>
                    <a:pt x="228" y="250"/>
                  </a:lnTo>
                  <a:lnTo>
                    <a:pt x="229" y="246"/>
                  </a:lnTo>
                  <a:lnTo>
                    <a:pt x="234" y="247"/>
                  </a:lnTo>
                  <a:lnTo>
                    <a:pt x="233" y="254"/>
                  </a:lnTo>
                  <a:lnTo>
                    <a:pt x="229" y="260"/>
                  </a:lnTo>
                  <a:lnTo>
                    <a:pt x="228" y="267"/>
                  </a:lnTo>
                  <a:lnTo>
                    <a:pt x="225" y="270"/>
                  </a:lnTo>
                  <a:lnTo>
                    <a:pt x="223" y="272"/>
                  </a:lnTo>
                  <a:lnTo>
                    <a:pt x="223" y="276"/>
                  </a:lnTo>
                  <a:lnTo>
                    <a:pt x="228" y="276"/>
                  </a:lnTo>
                  <a:lnTo>
                    <a:pt x="233" y="271"/>
                  </a:lnTo>
                  <a:lnTo>
                    <a:pt x="233" y="267"/>
                  </a:lnTo>
                  <a:lnTo>
                    <a:pt x="237" y="267"/>
                  </a:lnTo>
                  <a:lnTo>
                    <a:pt x="240" y="272"/>
                  </a:lnTo>
                  <a:lnTo>
                    <a:pt x="234" y="275"/>
                  </a:lnTo>
                  <a:lnTo>
                    <a:pt x="236" y="279"/>
                  </a:lnTo>
                  <a:lnTo>
                    <a:pt x="244" y="282"/>
                  </a:lnTo>
                  <a:lnTo>
                    <a:pt x="246" y="286"/>
                  </a:lnTo>
                  <a:lnTo>
                    <a:pt x="250" y="290"/>
                  </a:lnTo>
                  <a:lnTo>
                    <a:pt x="248" y="297"/>
                  </a:lnTo>
                  <a:lnTo>
                    <a:pt x="252" y="302"/>
                  </a:lnTo>
                  <a:lnTo>
                    <a:pt x="254" y="307"/>
                  </a:lnTo>
                  <a:lnTo>
                    <a:pt x="258" y="310"/>
                  </a:lnTo>
                  <a:lnTo>
                    <a:pt x="265" y="312"/>
                  </a:lnTo>
                  <a:lnTo>
                    <a:pt x="267" y="314"/>
                  </a:lnTo>
                  <a:lnTo>
                    <a:pt x="269" y="314"/>
                  </a:lnTo>
                  <a:lnTo>
                    <a:pt x="271" y="314"/>
                  </a:lnTo>
                  <a:lnTo>
                    <a:pt x="288" y="321"/>
                  </a:lnTo>
                  <a:lnTo>
                    <a:pt x="287" y="315"/>
                  </a:lnTo>
                  <a:lnTo>
                    <a:pt x="292" y="313"/>
                  </a:lnTo>
                  <a:lnTo>
                    <a:pt x="295" y="306"/>
                  </a:lnTo>
                  <a:lnTo>
                    <a:pt x="303" y="307"/>
                  </a:lnTo>
                  <a:lnTo>
                    <a:pt x="302" y="314"/>
                  </a:lnTo>
                  <a:lnTo>
                    <a:pt x="307" y="318"/>
                  </a:lnTo>
                  <a:lnTo>
                    <a:pt x="314" y="317"/>
                  </a:lnTo>
                  <a:lnTo>
                    <a:pt x="320" y="314"/>
                  </a:lnTo>
                  <a:lnTo>
                    <a:pt x="321" y="31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/>
            </a:p>
          </p:txBody>
        </p:sp>
        <p:sp>
          <p:nvSpPr>
            <p:cNvPr id="48641" name="Freeform 516"/>
            <p:cNvSpPr>
              <a:spLocks/>
            </p:cNvSpPr>
            <p:nvPr/>
          </p:nvSpPr>
          <p:spPr bwMode="gray">
            <a:xfrm>
              <a:off x="4327" y="2395"/>
              <a:ext cx="28" cy="24"/>
            </a:xfrm>
            <a:custGeom>
              <a:avLst/>
              <a:gdLst>
                <a:gd name="T0" fmla="*/ 2147483647 w 22"/>
                <a:gd name="T1" fmla="*/ 2147483647 h 18"/>
                <a:gd name="T2" fmla="*/ 2147483647 w 22"/>
                <a:gd name="T3" fmla="*/ 0 h 18"/>
                <a:gd name="T4" fmla="*/ 2147483647 w 22"/>
                <a:gd name="T5" fmla="*/ 2147483647 h 18"/>
                <a:gd name="T6" fmla="*/ 2147483647 w 22"/>
                <a:gd name="T7" fmla="*/ 2147483647 h 18"/>
                <a:gd name="T8" fmla="*/ 2147483647 w 22"/>
                <a:gd name="T9" fmla="*/ 2147483647 h 18"/>
                <a:gd name="T10" fmla="*/ 0 w 22"/>
                <a:gd name="T11" fmla="*/ 2147483647 h 18"/>
                <a:gd name="T12" fmla="*/ 2147483647 w 22"/>
                <a:gd name="T13" fmla="*/ 2147483647 h 18"/>
                <a:gd name="T14" fmla="*/ 2147483647 w 22"/>
                <a:gd name="T15" fmla="*/ 2147483647 h 18"/>
                <a:gd name="T16" fmla="*/ 2147483647 w 22"/>
                <a:gd name="T17" fmla="*/ 2147483647 h 18"/>
                <a:gd name="T18" fmla="*/ 2147483647 w 22"/>
                <a:gd name="T19" fmla="*/ 2147483647 h 18"/>
                <a:gd name="T20" fmla="*/ 2147483647 w 22"/>
                <a:gd name="T21" fmla="*/ 2147483647 h 18"/>
                <a:gd name="T22" fmla="*/ 2147483647 w 22"/>
                <a:gd name="T23" fmla="*/ 2147483647 h 18"/>
                <a:gd name="T24" fmla="*/ 2147483647 w 22"/>
                <a:gd name="T25" fmla="*/ 2147483647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18"/>
                <a:gd name="T41" fmla="*/ 22 w 22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18">
                  <a:moveTo>
                    <a:pt x="22" y="2"/>
                  </a:moveTo>
                  <a:lnTo>
                    <a:pt x="18" y="0"/>
                  </a:lnTo>
                  <a:lnTo>
                    <a:pt x="14" y="1"/>
                  </a:lnTo>
                  <a:lnTo>
                    <a:pt x="10" y="6"/>
                  </a:lnTo>
                  <a:lnTo>
                    <a:pt x="4" y="7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9" y="13"/>
                  </a:lnTo>
                  <a:lnTo>
                    <a:pt x="13" y="10"/>
                  </a:lnTo>
                  <a:lnTo>
                    <a:pt x="16" y="11"/>
                  </a:lnTo>
                  <a:lnTo>
                    <a:pt x="20" y="1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42" name="Freeform 517"/>
            <p:cNvSpPr>
              <a:spLocks/>
            </p:cNvSpPr>
            <p:nvPr/>
          </p:nvSpPr>
          <p:spPr bwMode="gray">
            <a:xfrm>
              <a:off x="4294" y="2403"/>
              <a:ext cx="29" cy="45"/>
            </a:xfrm>
            <a:custGeom>
              <a:avLst/>
              <a:gdLst>
                <a:gd name="T0" fmla="*/ 2147483647 w 23"/>
                <a:gd name="T1" fmla="*/ 0 h 34"/>
                <a:gd name="T2" fmla="*/ 2147483647 w 23"/>
                <a:gd name="T3" fmla="*/ 2147483647 h 34"/>
                <a:gd name="T4" fmla="*/ 2147483647 w 23"/>
                <a:gd name="T5" fmla="*/ 2147483647 h 34"/>
                <a:gd name="T6" fmla="*/ 2147483647 w 23"/>
                <a:gd name="T7" fmla="*/ 2147483647 h 34"/>
                <a:gd name="T8" fmla="*/ 2147483647 w 23"/>
                <a:gd name="T9" fmla="*/ 2147483647 h 34"/>
                <a:gd name="T10" fmla="*/ 2147483647 w 23"/>
                <a:gd name="T11" fmla="*/ 2147483647 h 34"/>
                <a:gd name="T12" fmla="*/ 2147483647 w 23"/>
                <a:gd name="T13" fmla="*/ 2147483647 h 34"/>
                <a:gd name="T14" fmla="*/ 2147483647 w 23"/>
                <a:gd name="T15" fmla="*/ 2147483647 h 34"/>
                <a:gd name="T16" fmla="*/ 2147483647 w 23"/>
                <a:gd name="T17" fmla="*/ 2147483647 h 34"/>
                <a:gd name="T18" fmla="*/ 2147483647 w 23"/>
                <a:gd name="T19" fmla="*/ 2147483647 h 34"/>
                <a:gd name="T20" fmla="*/ 2147483647 w 23"/>
                <a:gd name="T21" fmla="*/ 2147483647 h 34"/>
                <a:gd name="T22" fmla="*/ 2147483647 w 23"/>
                <a:gd name="T23" fmla="*/ 2147483647 h 34"/>
                <a:gd name="T24" fmla="*/ 2147483647 w 23"/>
                <a:gd name="T25" fmla="*/ 2147483647 h 34"/>
                <a:gd name="T26" fmla="*/ 2147483647 w 23"/>
                <a:gd name="T27" fmla="*/ 2147483647 h 34"/>
                <a:gd name="T28" fmla="*/ 2147483647 w 23"/>
                <a:gd name="T29" fmla="*/ 2147483647 h 34"/>
                <a:gd name="T30" fmla="*/ 2147483647 w 23"/>
                <a:gd name="T31" fmla="*/ 2147483647 h 34"/>
                <a:gd name="T32" fmla="*/ 2147483647 w 23"/>
                <a:gd name="T33" fmla="*/ 2147483647 h 34"/>
                <a:gd name="T34" fmla="*/ 2147483647 w 23"/>
                <a:gd name="T35" fmla="*/ 2147483647 h 34"/>
                <a:gd name="T36" fmla="*/ 2147483647 w 23"/>
                <a:gd name="T37" fmla="*/ 2147483647 h 34"/>
                <a:gd name="T38" fmla="*/ 2147483647 w 23"/>
                <a:gd name="T39" fmla="*/ 2147483647 h 34"/>
                <a:gd name="T40" fmla="*/ 2147483647 w 23"/>
                <a:gd name="T41" fmla="*/ 2147483647 h 34"/>
                <a:gd name="T42" fmla="*/ 0 w 23"/>
                <a:gd name="T43" fmla="*/ 2147483647 h 34"/>
                <a:gd name="T44" fmla="*/ 2147483647 w 23"/>
                <a:gd name="T45" fmla="*/ 2147483647 h 34"/>
                <a:gd name="T46" fmla="*/ 2147483647 w 23"/>
                <a:gd name="T47" fmla="*/ 0 h 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3"/>
                <a:gd name="T73" fmla="*/ 0 h 34"/>
                <a:gd name="T74" fmla="*/ 23 w 23"/>
                <a:gd name="T75" fmla="*/ 34 h 3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3" h="34">
                  <a:moveTo>
                    <a:pt x="11" y="0"/>
                  </a:moveTo>
                  <a:lnTo>
                    <a:pt x="19" y="4"/>
                  </a:lnTo>
                  <a:lnTo>
                    <a:pt x="20" y="8"/>
                  </a:lnTo>
                  <a:lnTo>
                    <a:pt x="23" y="14"/>
                  </a:lnTo>
                  <a:lnTo>
                    <a:pt x="18" y="21"/>
                  </a:lnTo>
                  <a:lnTo>
                    <a:pt x="17" y="32"/>
                  </a:lnTo>
                  <a:lnTo>
                    <a:pt x="11" y="34"/>
                  </a:lnTo>
                  <a:lnTo>
                    <a:pt x="11" y="28"/>
                  </a:lnTo>
                  <a:lnTo>
                    <a:pt x="9" y="28"/>
                  </a:lnTo>
                  <a:lnTo>
                    <a:pt x="7" y="31"/>
                  </a:lnTo>
                  <a:lnTo>
                    <a:pt x="5" y="30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8" y="19"/>
                  </a:lnTo>
                  <a:lnTo>
                    <a:pt x="9" y="18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5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6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43" name="Freeform 518"/>
            <p:cNvSpPr>
              <a:spLocks/>
            </p:cNvSpPr>
            <p:nvPr/>
          </p:nvSpPr>
          <p:spPr bwMode="gray">
            <a:xfrm>
              <a:off x="4287" y="2391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0 w 4"/>
                <a:gd name="T5" fmla="*/ 2147483647 h 4"/>
                <a:gd name="T6" fmla="*/ 0 w 4"/>
                <a:gd name="T7" fmla="*/ 2147483647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44" name="Freeform 519"/>
            <p:cNvSpPr>
              <a:spLocks/>
            </p:cNvSpPr>
            <p:nvPr/>
          </p:nvSpPr>
          <p:spPr bwMode="gray">
            <a:xfrm>
              <a:off x="4254" y="2407"/>
              <a:ext cx="9" cy="5"/>
            </a:xfrm>
            <a:custGeom>
              <a:avLst/>
              <a:gdLst>
                <a:gd name="T0" fmla="*/ 2147483647 w 7"/>
                <a:gd name="T1" fmla="*/ 2147483647 h 4"/>
                <a:gd name="T2" fmla="*/ 0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1" y="4"/>
                  </a:move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45" name="Freeform 520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46" name="Freeform 521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0 w 2"/>
                <a:gd name="T1" fmla="*/ 2147483647 h 2"/>
                <a:gd name="T2" fmla="*/ 2147483646 w 2"/>
                <a:gd name="T3" fmla="*/ 0 h 2"/>
                <a:gd name="T4" fmla="*/ 2147483646 w 2"/>
                <a:gd name="T5" fmla="*/ 0 h 2"/>
                <a:gd name="T6" fmla="*/ 2147483646 w 2"/>
                <a:gd name="T7" fmla="*/ 2147483647 h 2"/>
                <a:gd name="T8" fmla="*/ 0 w 2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2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47" name="Freeform 522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48" name="Freeform 523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0 h 3"/>
                <a:gd name="T2" fmla="*/ 2147483646 w 3"/>
                <a:gd name="T3" fmla="*/ 2147483647 h 3"/>
                <a:gd name="T4" fmla="*/ 2147483646 w 3"/>
                <a:gd name="T5" fmla="*/ 2147483647 h 3"/>
                <a:gd name="T6" fmla="*/ 0 w 3"/>
                <a:gd name="T7" fmla="*/ 2147483647 h 3"/>
                <a:gd name="T8" fmla="*/ 0 w 3"/>
                <a:gd name="T9" fmla="*/ 2147483647 h 3"/>
                <a:gd name="T10" fmla="*/ 2147483646 w 3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49" name="Freeform 524"/>
            <p:cNvSpPr>
              <a:spLocks/>
            </p:cNvSpPr>
            <p:nvPr/>
          </p:nvSpPr>
          <p:spPr bwMode="gray">
            <a:xfrm>
              <a:off x="4181" y="2533"/>
              <a:ext cx="19" cy="44"/>
            </a:xfrm>
            <a:custGeom>
              <a:avLst/>
              <a:gdLst>
                <a:gd name="T0" fmla="*/ 2147483647 w 14"/>
                <a:gd name="T1" fmla="*/ 2147483647 h 33"/>
                <a:gd name="T2" fmla="*/ 2147483647 w 14"/>
                <a:gd name="T3" fmla="*/ 0 h 33"/>
                <a:gd name="T4" fmla="*/ 2147483647 w 14"/>
                <a:gd name="T5" fmla="*/ 2147483647 h 33"/>
                <a:gd name="T6" fmla="*/ 2147483647 w 14"/>
                <a:gd name="T7" fmla="*/ 2147483647 h 33"/>
                <a:gd name="T8" fmla="*/ 2147483647 w 14"/>
                <a:gd name="T9" fmla="*/ 2147483647 h 33"/>
                <a:gd name="T10" fmla="*/ 2147483647 w 14"/>
                <a:gd name="T11" fmla="*/ 2147483647 h 33"/>
                <a:gd name="T12" fmla="*/ 2147483647 w 14"/>
                <a:gd name="T13" fmla="*/ 2147483647 h 33"/>
                <a:gd name="T14" fmla="*/ 2147483647 w 14"/>
                <a:gd name="T15" fmla="*/ 2147483647 h 33"/>
                <a:gd name="T16" fmla="*/ 0 w 14"/>
                <a:gd name="T17" fmla="*/ 2147483647 h 33"/>
                <a:gd name="T18" fmla="*/ 2147483647 w 14"/>
                <a:gd name="T19" fmla="*/ 2147483647 h 33"/>
                <a:gd name="T20" fmla="*/ 2147483647 w 14"/>
                <a:gd name="T21" fmla="*/ 2147483647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33"/>
                <a:gd name="T35" fmla="*/ 14 w 14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33">
                  <a:moveTo>
                    <a:pt x="7" y="2"/>
                  </a:moveTo>
                  <a:lnTo>
                    <a:pt x="9" y="0"/>
                  </a:lnTo>
                  <a:lnTo>
                    <a:pt x="14" y="2"/>
                  </a:lnTo>
                  <a:lnTo>
                    <a:pt x="14" y="15"/>
                  </a:lnTo>
                  <a:lnTo>
                    <a:pt x="10" y="21"/>
                  </a:lnTo>
                  <a:lnTo>
                    <a:pt x="7" y="32"/>
                  </a:lnTo>
                  <a:lnTo>
                    <a:pt x="3" y="33"/>
                  </a:lnTo>
                  <a:lnTo>
                    <a:pt x="1" y="28"/>
                  </a:lnTo>
                  <a:lnTo>
                    <a:pt x="0" y="17"/>
                  </a:lnTo>
                  <a:lnTo>
                    <a:pt x="7" y="7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0" name="Freeform 525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2147483647 w 7"/>
                <a:gd name="T1" fmla="*/ 0 h 4"/>
                <a:gd name="T2" fmla="*/ 2147483647 w 7"/>
                <a:gd name="T3" fmla="*/ 0 h 4"/>
                <a:gd name="T4" fmla="*/ 0 w 7"/>
                <a:gd name="T5" fmla="*/ 2147483647 h 4"/>
                <a:gd name="T6" fmla="*/ 0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1" name="Freeform 526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2147483647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2" name="Freeform 527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2147483647 w 7"/>
                <a:gd name="T3" fmla="*/ 0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3" name="Freeform 528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0 w 5"/>
                <a:gd name="T1" fmla="*/ 2147483646 h 3"/>
                <a:gd name="T2" fmla="*/ 2147483647 w 5"/>
                <a:gd name="T3" fmla="*/ 0 h 3"/>
                <a:gd name="T4" fmla="*/ 2147483647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0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4" name="Freeform 529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3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5" name="Freeform 530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6" name="Freeform 531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0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0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1"/>
                  </a:moveTo>
                  <a:lnTo>
                    <a:pt x="0" y="3"/>
                  </a:ln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7" name="Freeform 532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0 w 9"/>
                <a:gd name="T1" fmla="*/ 0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0 w 9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0" y="0"/>
                  </a:move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lnTo>
                    <a:pt x="8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8" name="Freeform 533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0 w 2"/>
                <a:gd name="T1" fmla="*/ 2147483647 h 8"/>
                <a:gd name="T2" fmla="*/ 0 w 2"/>
                <a:gd name="T3" fmla="*/ 2147483647 h 8"/>
                <a:gd name="T4" fmla="*/ 2147483646 w 2"/>
                <a:gd name="T5" fmla="*/ 2147483647 h 8"/>
                <a:gd name="T6" fmla="*/ 2147483646 w 2"/>
                <a:gd name="T7" fmla="*/ 0 h 8"/>
                <a:gd name="T8" fmla="*/ 0 w 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0" y="4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59" name="Freeform 534"/>
            <p:cNvSpPr>
              <a:spLocks/>
            </p:cNvSpPr>
            <p:nvPr/>
          </p:nvSpPr>
          <p:spPr bwMode="gray">
            <a:xfrm>
              <a:off x="4129" y="2983"/>
              <a:ext cx="42" cy="12"/>
            </a:xfrm>
            <a:custGeom>
              <a:avLst/>
              <a:gdLst>
                <a:gd name="T0" fmla="*/ 0 w 32"/>
                <a:gd name="T1" fmla="*/ 2147483647 h 9"/>
                <a:gd name="T2" fmla="*/ 2147483647 w 32"/>
                <a:gd name="T3" fmla="*/ 0 h 9"/>
                <a:gd name="T4" fmla="*/ 2147483647 w 32"/>
                <a:gd name="T5" fmla="*/ 2147483647 h 9"/>
                <a:gd name="T6" fmla="*/ 2147483647 w 32"/>
                <a:gd name="T7" fmla="*/ 2147483647 h 9"/>
                <a:gd name="T8" fmla="*/ 2147483647 w 32"/>
                <a:gd name="T9" fmla="*/ 2147483647 h 9"/>
                <a:gd name="T10" fmla="*/ 2147483647 w 32"/>
                <a:gd name="T11" fmla="*/ 2147483647 h 9"/>
                <a:gd name="T12" fmla="*/ 2147483647 w 32"/>
                <a:gd name="T13" fmla="*/ 0 h 9"/>
                <a:gd name="T14" fmla="*/ 2147483647 w 32"/>
                <a:gd name="T15" fmla="*/ 2147483647 h 9"/>
                <a:gd name="T16" fmla="*/ 2147483647 w 32"/>
                <a:gd name="T17" fmla="*/ 2147483647 h 9"/>
                <a:gd name="T18" fmla="*/ 2147483647 w 32"/>
                <a:gd name="T19" fmla="*/ 2147483647 h 9"/>
                <a:gd name="T20" fmla="*/ 2147483647 w 32"/>
                <a:gd name="T21" fmla="*/ 2147483647 h 9"/>
                <a:gd name="T22" fmla="*/ 0 w 32"/>
                <a:gd name="T23" fmla="*/ 2147483647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9"/>
                <a:gd name="T38" fmla="*/ 32 w 32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9">
                  <a:moveTo>
                    <a:pt x="0" y="3"/>
                  </a:moveTo>
                  <a:lnTo>
                    <a:pt x="3" y="0"/>
                  </a:lnTo>
                  <a:lnTo>
                    <a:pt x="7" y="3"/>
                  </a:lnTo>
                  <a:lnTo>
                    <a:pt x="13" y="1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29" y="6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0" name="Freeform 535"/>
            <p:cNvSpPr>
              <a:spLocks/>
            </p:cNvSpPr>
            <p:nvPr/>
          </p:nvSpPr>
          <p:spPr bwMode="gray">
            <a:xfrm>
              <a:off x="4175" y="2985"/>
              <a:ext cx="30" cy="7"/>
            </a:xfrm>
            <a:custGeom>
              <a:avLst/>
              <a:gdLst>
                <a:gd name="T0" fmla="*/ 0 w 23"/>
                <a:gd name="T1" fmla="*/ 2147483647 h 6"/>
                <a:gd name="T2" fmla="*/ 2147483647 w 23"/>
                <a:gd name="T3" fmla="*/ 0 h 6"/>
                <a:gd name="T4" fmla="*/ 2147483647 w 23"/>
                <a:gd name="T5" fmla="*/ 0 h 6"/>
                <a:gd name="T6" fmla="*/ 2147483647 w 23"/>
                <a:gd name="T7" fmla="*/ 2147483647 h 6"/>
                <a:gd name="T8" fmla="*/ 2147483647 w 23"/>
                <a:gd name="T9" fmla="*/ 2147483647 h 6"/>
                <a:gd name="T10" fmla="*/ 2147483647 w 23"/>
                <a:gd name="T11" fmla="*/ 2147483647 h 6"/>
                <a:gd name="T12" fmla="*/ 0 w 23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0" y="3"/>
                  </a:moveTo>
                  <a:lnTo>
                    <a:pt x="9" y="0"/>
                  </a:lnTo>
                  <a:lnTo>
                    <a:pt x="22" y="0"/>
                  </a:lnTo>
                  <a:lnTo>
                    <a:pt x="23" y="3"/>
                  </a:lnTo>
                  <a:lnTo>
                    <a:pt x="21" y="5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1" name="Freeform 536"/>
            <p:cNvSpPr>
              <a:spLocks/>
            </p:cNvSpPr>
            <p:nvPr/>
          </p:nvSpPr>
          <p:spPr bwMode="gray">
            <a:xfrm>
              <a:off x="4167" y="2996"/>
              <a:ext cx="22" cy="15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0 h 11"/>
                <a:gd name="T4" fmla="*/ 2147483647 w 17"/>
                <a:gd name="T5" fmla="*/ 2147483647 h 11"/>
                <a:gd name="T6" fmla="*/ 2147483647 w 17"/>
                <a:gd name="T7" fmla="*/ 2147483647 h 11"/>
                <a:gd name="T8" fmla="*/ 2147483647 w 17"/>
                <a:gd name="T9" fmla="*/ 2147483647 h 11"/>
                <a:gd name="T10" fmla="*/ 2147483647 w 17"/>
                <a:gd name="T11" fmla="*/ 2147483647 h 11"/>
                <a:gd name="T12" fmla="*/ 0 w 17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1"/>
                <a:gd name="T23" fmla="*/ 17 w 1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1">
                  <a:moveTo>
                    <a:pt x="0" y="2"/>
                  </a:moveTo>
                  <a:lnTo>
                    <a:pt x="1" y="0"/>
                  </a:lnTo>
                  <a:lnTo>
                    <a:pt x="10" y="2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6" y="8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2" name="Freeform 537"/>
            <p:cNvSpPr>
              <a:spLocks/>
            </p:cNvSpPr>
            <p:nvPr/>
          </p:nvSpPr>
          <p:spPr bwMode="gray">
            <a:xfrm>
              <a:off x="4221" y="2985"/>
              <a:ext cx="44" cy="24"/>
            </a:xfrm>
            <a:custGeom>
              <a:avLst/>
              <a:gdLst>
                <a:gd name="T0" fmla="*/ 2147483647 w 33"/>
                <a:gd name="T1" fmla="*/ 0 h 19"/>
                <a:gd name="T2" fmla="*/ 2147483647 w 33"/>
                <a:gd name="T3" fmla="*/ 2147483647 h 19"/>
                <a:gd name="T4" fmla="*/ 2147483647 w 33"/>
                <a:gd name="T5" fmla="*/ 2147483647 h 19"/>
                <a:gd name="T6" fmla="*/ 2147483647 w 33"/>
                <a:gd name="T7" fmla="*/ 2147483647 h 19"/>
                <a:gd name="T8" fmla="*/ 2147483647 w 33"/>
                <a:gd name="T9" fmla="*/ 2147483647 h 19"/>
                <a:gd name="T10" fmla="*/ 2147483647 w 33"/>
                <a:gd name="T11" fmla="*/ 2147483647 h 19"/>
                <a:gd name="T12" fmla="*/ 2147483647 w 33"/>
                <a:gd name="T13" fmla="*/ 2147483647 h 19"/>
                <a:gd name="T14" fmla="*/ 0 w 33"/>
                <a:gd name="T15" fmla="*/ 2147483647 h 19"/>
                <a:gd name="T16" fmla="*/ 0 w 33"/>
                <a:gd name="T17" fmla="*/ 2147483647 h 19"/>
                <a:gd name="T18" fmla="*/ 2147483647 w 33"/>
                <a:gd name="T19" fmla="*/ 2147483647 h 19"/>
                <a:gd name="T20" fmla="*/ 2147483647 w 33"/>
                <a:gd name="T21" fmla="*/ 2147483647 h 19"/>
                <a:gd name="T22" fmla="*/ 2147483647 w 33"/>
                <a:gd name="T23" fmla="*/ 2147483647 h 19"/>
                <a:gd name="T24" fmla="*/ 2147483647 w 33"/>
                <a:gd name="T25" fmla="*/ 0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3"/>
                <a:gd name="T40" fmla="*/ 0 h 19"/>
                <a:gd name="T41" fmla="*/ 33 w 33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3" h="19">
                  <a:moveTo>
                    <a:pt x="32" y="0"/>
                  </a:moveTo>
                  <a:lnTo>
                    <a:pt x="33" y="3"/>
                  </a:lnTo>
                  <a:lnTo>
                    <a:pt x="31" y="6"/>
                  </a:lnTo>
                  <a:lnTo>
                    <a:pt x="22" y="9"/>
                  </a:lnTo>
                  <a:lnTo>
                    <a:pt x="17" y="10"/>
                  </a:lnTo>
                  <a:lnTo>
                    <a:pt x="13" y="15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8" y="9"/>
                  </a:lnTo>
                  <a:lnTo>
                    <a:pt x="15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3" name="Freeform 538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1" y="2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5" y="4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4" name="Freeform 539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6" y="1"/>
                  </a:lnTo>
                  <a:lnTo>
                    <a:pt x="1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5" name="Freeform 540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2147483647 w 7"/>
                <a:gd name="T7" fmla="*/ 2147483647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6" name="Freeform 541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0 w 8"/>
                <a:gd name="T1" fmla="*/ 2147483647 h 6"/>
                <a:gd name="T2" fmla="*/ 2147483647 w 8"/>
                <a:gd name="T3" fmla="*/ 0 h 6"/>
                <a:gd name="T4" fmla="*/ 2147483647 w 8"/>
                <a:gd name="T5" fmla="*/ 2147483647 h 6"/>
                <a:gd name="T6" fmla="*/ 2147483647 w 8"/>
                <a:gd name="T7" fmla="*/ 2147483647 h 6"/>
                <a:gd name="T8" fmla="*/ 2147483647 w 8"/>
                <a:gd name="T9" fmla="*/ 2147483647 h 6"/>
                <a:gd name="T10" fmla="*/ 0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0" y="3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7" name="Freeform 542"/>
            <p:cNvSpPr>
              <a:spLocks/>
            </p:cNvSpPr>
            <p:nvPr/>
          </p:nvSpPr>
          <p:spPr bwMode="gray">
            <a:xfrm>
              <a:off x="4166" y="2853"/>
              <a:ext cx="74" cy="96"/>
            </a:xfrm>
            <a:custGeom>
              <a:avLst/>
              <a:gdLst>
                <a:gd name="T0" fmla="*/ 2147483647 w 57"/>
                <a:gd name="T1" fmla="*/ 0 h 74"/>
                <a:gd name="T2" fmla="*/ 2147483647 w 57"/>
                <a:gd name="T3" fmla="*/ 2147483647 h 74"/>
                <a:gd name="T4" fmla="*/ 2147483647 w 57"/>
                <a:gd name="T5" fmla="*/ 2147483647 h 74"/>
                <a:gd name="T6" fmla="*/ 2147483647 w 57"/>
                <a:gd name="T7" fmla="*/ 2147483647 h 74"/>
                <a:gd name="T8" fmla="*/ 2147483647 w 57"/>
                <a:gd name="T9" fmla="*/ 2147483647 h 74"/>
                <a:gd name="T10" fmla="*/ 2147483647 w 57"/>
                <a:gd name="T11" fmla="*/ 2147483647 h 74"/>
                <a:gd name="T12" fmla="*/ 2147483647 w 57"/>
                <a:gd name="T13" fmla="*/ 2147483647 h 74"/>
                <a:gd name="T14" fmla="*/ 2147483647 w 57"/>
                <a:gd name="T15" fmla="*/ 2147483647 h 74"/>
                <a:gd name="T16" fmla="*/ 2147483647 w 57"/>
                <a:gd name="T17" fmla="*/ 2147483647 h 74"/>
                <a:gd name="T18" fmla="*/ 2147483647 w 57"/>
                <a:gd name="T19" fmla="*/ 2147483647 h 74"/>
                <a:gd name="T20" fmla="*/ 2147483647 w 57"/>
                <a:gd name="T21" fmla="*/ 2147483647 h 74"/>
                <a:gd name="T22" fmla="*/ 2147483647 w 57"/>
                <a:gd name="T23" fmla="*/ 2147483647 h 74"/>
                <a:gd name="T24" fmla="*/ 2147483647 w 57"/>
                <a:gd name="T25" fmla="*/ 2147483647 h 74"/>
                <a:gd name="T26" fmla="*/ 2147483647 w 57"/>
                <a:gd name="T27" fmla="*/ 2147483647 h 74"/>
                <a:gd name="T28" fmla="*/ 2147483647 w 57"/>
                <a:gd name="T29" fmla="*/ 2147483647 h 74"/>
                <a:gd name="T30" fmla="*/ 0 w 57"/>
                <a:gd name="T31" fmla="*/ 2147483647 h 74"/>
                <a:gd name="T32" fmla="*/ 2147483647 w 57"/>
                <a:gd name="T33" fmla="*/ 2147483647 h 74"/>
                <a:gd name="T34" fmla="*/ 2147483647 w 57"/>
                <a:gd name="T35" fmla="*/ 2147483647 h 74"/>
                <a:gd name="T36" fmla="*/ 2147483647 w 57"/>
                <a:gd name="T37" fmla="*/ 2147483647 h 74"/>
                <a:gd name="T38" fmla="*/ 2147483647 w 57"/>
                <a:gd name="T39" fmla="*/ 2147483647 h 74"/>
                <a:gd name="T40" fmla="*/ 2147483647 w 57"/>
                <a:gd name="T41" fmla="*/ 2147483647 h 74"/>
                <a:gd name="T42" fmla="*/ 2147483647 w 57"/>
                <a:gd name="T43" fmla="*/ 2147483647 h 74"/>
                <a:gd name="T44" fmla="*/ 2147483647 w 57"/>
                <a:gd name="T45" fmla="*/ 2147483647 h 74"/>
                <a:gd name="T46" fmla="*/ 2147483647 w 57"/>
                <a:gd name="T47" fmla="*/ 2147483647 h 74"/>
                <a:gd name="T48" fmla="*/ 2147483647 w 57"/>
                <a:gd name="T49" fmla="*/ 2147483647 h 74"/>
                <a:gd name="T50" fmla="*/ 2147483647 w 57"/>
                <a:gd name="T51" fmla="*/ 2147483647 h 74"/>
                <a:gd name="T52" fmla="*/ 2147483647 w 57"/>
                <a:gd name="T53" fmla="*/ 2147483647 h 74"/>
                <a:gd name="T54" fmla="*/ 2147483647 w 57"/>
                <a:gd name="T55" fmla="*/ 2147483647 h 74"/>
                <a:gd name="T56" fmla="*/ 2147483647 w 57"/>
                <a:gd name="T57" fmla="*/ 2147483647 h 74"/>
                <a:gd name="T58" fmla="*/ 2147483647 w 57"/>
                <a:gd name="T59" fmla="*/ 2147483647 h 74"/>
                <a:gd name="T60" fmla="*/ 2147483647 w 57"/>
                <a:gd name="T61" fmla="*/ 2147483647 h 74"/>
                <a:gd name="T62" fmla="*/ 2147483647 w 57"/>
                <a:gd name="T63" fmla="*/ 2147483647 h 74"/>
                <a:gd name="T64" fmla="*/ 2147483647 w 57"/>
                <a:gd name="T65" fmla="*/ 2147483647 h 74"/>
                <a:gd name="T66" fmla="*/ 2147483647 w 57"/>
                <a:gd name="T67" fmla="*/ 2147483647 h 74"/>
                <a:gd name="T68" fmla="*/ 2147483647 w 57"/>
                <a:gd name="T69" fmla="*/ 2147483647 h 74"/>
                <a:gd name="T70" fmla="*/ 2147483647 w 57"/>
                <a:gd name="T71" fmla="*/ 2147483647 h 74"/>
                <a:gd name="T72" fmla="*/ 2147483647 w 57"/>
                <a:gd name="T73" fmla="*/ 2147483647 h 74"/>
                <a:gd name="T74" fmla="*/ 2147483647 w 57"/>
                <a:gd name="T75" fmla="*/ 2147483647 h 74"/>
                <a:gd name="T76" fmla="*/ 2147483647 w 57"/>
                <a:gd name="T77" fmla="*/ 2147483647 h 74"/>
                <a:gd name="T78" fmla="*/ 2147483647 w 57"/>
                <a:gd name="T79" fmla="*/ 2147483647 h 74"/>
                <a:gd name="T80" fmla="*/ 2147483647 w 57"/>
                <a:gd name="T81" fmla="*/ 2147483647 h 74"/>
                <a:gd name="T82" fmla="*/ 2147483647 w 57"/>
                <a:gd name="T83" fmla="*/ 2147483647 h 74"/>
                <a:gd name="T84" fmla="*/ 2147483647 w 57"/>
                <a:gd name="T85" fmla="*/ 2147483647 h 74"/>
                <a:gd name="T86" fmla="*/ 2147483647 w 57"/>
                <a:gd name="T87" fmla="*/ 2147483647 h 74"/>
                <a:gd name="T88" fmla="*/ 2147483647 w 57"/>
                <a:gd name="T89" fmla="*/ 2147483647 h 74"/>
                <a:gd name="T90" fmla="*/ 2147483647 w 57"/>
                <a:gd name="T91" fmla="*/ 2147483647 h 74"/>
                <a:gd name="T92" fmla="*/ 2147483647 w 57"/>
                <a:gd name="T93" fmla="*/ 2147483647 h 74"/>
                <a:gd name="T94" fmla="*/ 2147483647 w 57"/>
                <a:gd name="T95" fmla="*/ 2147483647 h 74"/>
                <a:gd name="T96" fmla="*/ 2147483647 w 57"/>
                <a:gd name="T97" fmla="*/ 2147483647 h 74"/>
                <a:gd name="T98" fmla="*/ 2147483647 w 57"/>
                <a:gd name="T99" fmla="*/ 2147483647 h 74"/>
                <a:gd name="T100" fmla="*/ 2147483647 w 57"/>
                <a:gd name="T101" fmla="*/ 2147483647 h 74"/>
                <a:gd name="T102" fmla="*/ 2147483647 w 57"/>
                <a:gd name="T103" fmla="*/ 2147483647 h 74"/>
                <a:gd name="T104" fmla="*/ 2147483647 w 57"/>
                <a:gd name="T105" fmla="*/ 2147483647 h 74"/>
                <a:gd name="T106" fmla="*/ 2147483647 w 57"/>
                <a:gd name="T107" fmla="*/ 2147483647 h 74"/>
                <a:gd name="T108" fmla="*/ 2147483647 w 57"/>
                <a:gd name="T109" fmla="*/ 2147483647 h 74"/>
                <a:gd name="T110" fmla="*/ 2147483647 w 57"/>
                <a:gd name="T111" fmla="*/ 0 h 74"/>
                <a:gd name="T112" fmla="*/ 2147483647 w 57"/>
                <a:gd name="T113" fmla="*/ 0 h 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7"/>
                <a:gd name="T172" fmla="*/ 0 h 74"/>
                <a:gd name="T173" fmla="*/ 57 w 57"/>
                <a:gd name="T174" fmla="*/ 74 h 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7" h="74">
                  <a:moveTo>
                    <a:pt x="52" y="0"/>
                  </a:moveTo>
                  <a:lnTo>
                    <a:pt x="50" y="5"/>
                  </a:lnTo>
                  <a:lnTo>
                    <a:pt x="43" y="7"/>
                  </a:lnTo>
                  <a:lnTo>
                    <a:pt x="32" y="8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9"/>
                  </a:lnTo>
                  <a:lnTo>
                    <a:pt x="8" y="18"/>
                  </a:lnTo>
                  <a:lnTo>
                    <a:pt x="5" y="23"/>
                  </a:lnTo>
                  <a:lnTo>
                    <a:pt x="4" y="28"/>
                  </a:lnTo>
                  <a:lnTo>
                    <a:pt x="5" y="36"/>
                  </a:lnTo>
                  <a:lnTo>
                    <a:pt x="3" y="42"/>
                  </a:lnTo>
                  <a:lnTo>
                    <a:pt x="1" y="42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7" y="56"/>
                  </a:lnTo>
                  <a:lnTo>
                    <a:pt x="8" y="65"/>
                  </a:lnTo>
                  <a:lnTo>
                    <a:pt x="5" y="71"/>
                  </a:lnTo>
                  <a:lnTo>
                    <a:pt x="5" y="74"/>
                  </a:lnTo>
                  <a:lnTo>
                    <a:pt x="9" y="74"/>
                  </a:lnTo>
                  <a:lnTo>
                    <a:pt x="12" y="66"/>
                  </a:lnTo>
                  <a:lnTo>
                    <a:pt x="13" y="49"/>
                  </a:lnTo>
                  <a:lnTo>
                    <a:pt x="11" y="46"/>
                  </a:lnTo>
                  <a:lnTo>
                    <a:pt x="12" y="44"/>
                  </a:lnTo>
                  <a:lnTo>
                    <a:pt x="15" y="45"/>
                  </a:lnTo>
                  <a:lnTo>
                    <a:pt x="16" y="41"/>
                  </a:lnTo>
                  <a:lnTo>
                    <a:pt x="20" y="44"/>
                  </a:lnTo>
                  <a:lnTo>
                    <a:pt x="20" y="54"/>
                  </a:lnTo>
                  <a:lnTo>
                    <a:pt x="25" y="60"/>
                  </a:lnTo>
                  <a:lnTo>
                    <a:pt x="24" y="67"/>
                  </a:lnTo>
                  <a:lnTo>
                    <a:pt x="28" y="68"/>
                  </a:lnTo>
                  <a:lnTo>
                    <a:pt x="30" y="60"/>
                  </a:lnTo>
                  <a:lnTo>
                    <a:pt x="33" y="60"/>
                  </a:lnTo>
                  <a:lnTo>
                    <a:pt x="33" y="57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23" y="38"/>
                  </a:lnTo>
                  <a:lnTo>
                    <a:pt x="22" y="35"/>
                  </a:lnTo>
                  <a:lnTo>
                    <a:pt x="23" y="34"/>
                  </a:lnTo>
                  <a:lnTo>
                    <a:pt x="29" y="35"/>
                  </a:lnTo>
                  <a:lnTo>
                    <a:pt x="35" y="27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39" y="22"/>
                  </a:lnTo>
                  <a:lnTo>
                    <a:pt x="30" y="23"/>
                  </a:lnTo>
                  <a:lnTo>
                    <a:pt x="22" y="26"/>
                  </a:lnTo>
                  <a:lnTo>
                    <a:pt x="19" y="31"/>
                  </a:lnTo>
                  <a:lnTo>
                    <a:pt x="10" y="23"/>
                  </a:lnTo>
                  <a:lnTo>
                    <a:pt x="11" y="17"/>
                  </a:lnTo>
                  <a:lnTo>
                    <a:pt x="15" y="13"/>
                  </a:lnTo>
                  <a:lnTo>
                    <a:pt x="39" y="13"/>
                  </a:lnTo>
                  <a:lnTo>
                    <a:pt x="44" y="15"/>
                  </a:lnTo>
                  <a:lnTo>
                    <a:pt x="53" y="11"/>
                  </a:lnTo>
                  <a:lnTo>
                    <a:pt x="57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8" name="Freeform 543"/>
            <p:cNvSpPr>
              <a:spLocks/>
            </p:cNvSpPr>
            <p:nvPr/>
          </p:nvSpPr>
          <p:spPr bwMode="gray">
            <a:xfrm>
              <a:off x="4176" y="2627"/>
              <a:ext cx="35" cy="68"/>
            </a:xfrm>
            <a:custGeom>
              <a:avLst/>
              <a:gdLst>
                <a:gd name="T0" fmla="*/ 2147483647 w 26"/>
                <a:gd name="T1" fmla="*/ 2147483647 h 52"/>
                <a:gd name="T2" fmla="*/ 2147483647 w 26"/>
                <a:gd name="T3" fmla="*/ 2147483647 h 52"/>
                <a:gd name="T4" fmla="*/ 2147483647 w 26"/>
                <a:gd name="T5" fmla="*/ 0 h 52"/>
                <a:gd name="T6" fmla="*/ 2147483647 w 26"/>
                <a:gd name="T7" fmla="*/ 2147483647 h 52"/>
                <a:gd name="T8" fmla="*/ 2147483647 w 26"/>
                <a:gd name="T9" fmla="*/ 2147483647 h 52"/>
                <a:gd name="T10" fmla="*/ 2147483647 w 26"/>
                <a:gd name="T11" fmla="*/ 2147483647 h 52"/>
                <a:gd name="T12" fmla="*/ 2147483647 w 26"/>
                <a:gd name="T13" fmla="*/ 2147483647 h 52"/>
                <a:gd name="T14" fmla="*/ 2147483647 w 26"/>
                <a:gd name="T15" fmla="*/ 2147483647 h 52"/>
                <a:gd name="T16" fmla="*/ 2147483647 w 26"/>
                <a:gd name="T17" fmla="*/ 2147483647 h 52"/>
                <a:gd name="T18" fmla="*/ 2147483647 w 26"/>
                <a:gd name="T19" fmla="*/ 2147483647 h 52"/>
                <a:gd name="T20" fmla="*/ 2147483647 w 26"/>
                <a:gd name="T21" fmla="*/ 2147483647 h 52"/>
                <a:gd name="T22" fmla="*/ 2147483647 w 26"/>
                <a:gd name="T23" fmla="*/ 2147483647 h 52"/>
                <a:gd name="T24" fmla="*/ 2147483647 w 26"/>
                <a:gd name="T25" fmla="*/ 2147483647 h 52"/>
                <a:gd name="T26" fmla="*/ 2147483647 w 26"/>
                <a:gd name="T27" fmla="*/ 2147483647 h 52"/>
                <a:gd name="T28" fmla="*/ 2147483647 w 26"/>
                <a:gd name="T29" fmla="*/ 2147483647 h 52"/>
                <a:gd name="T30" fmla="*/ 2147483647 w 26"/>
                <a:gd name="T31" fmla="*/ 2147483647 h 52"/>
                <a:gd name="T32" fmla="*/ 0 w 26"/>
                <a:gd name="T33" fmla="*/ 2147483647 h 52"/>
                <a:gd name="T34" fmla="*/ 2147483647 w 26"/>
                <a:gd name="T35" fmla="*/ 2147483647 h 52"/>
                <a:gd name="T36" fmla="*/ 2147483647 w 26"/>
                <a:gd name="T37" fmla="*/ 2147483647 h 52"/>
                <a:gd name="T38" fmla="*/ 2147483647 w 26"/>
                <a:gd name="T39" fmla="*/ 2147483647 h 52"/>
                <a:gd name="T40" fmla="*/ 2147483647 w 26"/>
                <a:gd name="T41" fmla="*/ 2147483647 h 52"/>
                <a:gd name="T42" fmla="*/ 2147483647 w 26"/>
                <a:gd name="T43" fmla="*/ 2147483647 h 52"/>
                <a:gd name="T44" fmla="*/ 2147483647 w 26"/>
                <a:gd name="T45" fmla="*/ 2147483647 h 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6"/>
                <a:gd name="T70" fmla="*/ 0 h 52"/>
                <a:gd name="T71" fmla="*/ 26 w 26"/>
                <a:gd name="T72" fmla="*/ 52 h 5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6" h="52">
                  <a:moveTo>
                    <a:pt x="12" y="1"/>
                  </a:moveTo>
                  <a:lnTo>
                    <a:pt x="16" y="3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3" y="11"/>
                  </a:lnTo>
                  <a:lnTo>
                    <a:pt x="26" y="15"/>
                  </a:lnTo>
                  <a:lnTo>
                    <a:pt x="25" y="21"/>
                  </a:lnTo>
                  <a:lnTo>
                    <a:pt x="17" y="29"/>
                  </a:lnTo>
                  <a:lnTo>
                    <a:pt x="15" y="33"/>
                  </a:lnTo>
                  <a:lnTo>
                    <a:pt x="18" y="42"/>
                  </a:lnTo>
                  <a:lnTo>
                    <a:pt x="19" y="45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4" y="37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4" y="23"/>
                  </a:lnTo>
                  <a:lnTo>
                    <a:pt x="7" y="8"/>
                  </a:lnTo>
                  <a:lnTo>
                    <a:pt x="9" y="5"/>
                  </a:lnTo>
                  <a:lnTo>
                    <a:pt x="9" y="1"/>
                  </a:lnTo>
                  <a:lnTo>
                    <a:pt x="12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69" name="Freeform 544"/>
            <p:cNvSpPr>
              <a:spLocks/>
            </p:cNvSpPr>
            <p:nvPr/>
          </p:nvSpPr>
          <p:spPr bwMode="gray">
            <a:xfrm>
              <a:off x="4183" y="2695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2147483647 w 11"/>
                <a:gd name="T7" fmla="*/ 2147483647 h 12"/>
                <a:gd name="T8" fmla="*/ 2147483647 w 11"/>
                <a:gd name="T9" fmla="*/ 2147483647 h 12"/>
                <a:gd name="T10" fmla="*/ 2147483647 w 11"/>
                <a:gd name="T11" fmla="*/ 2147483647 h 12"/>
                <a:gd name="T12" fmla="*/ 0 w 11"/>
                <a:gd name="T13" fmla="*/ 2147483647 h 12"/>
                <a:gd name="T14" fmla="*/ 2147483647 w 11"/>
                <a:gd name="T15" fmla="*/ 0 h 12"/>
                <a:gd name="T16" fmla="*/ 2147483647 w 11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6" y="0"/>
                  </a:moveTo>
                  <a:lnTo>
                    <a:pt x="10" y="4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6" y="11"/>
                  </a:lnTo>
                  <a:lnTo>
                    <a:pt x="4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0" name="Freeform 545"/>
            <p:cNvSpPr>
              <a:spLocks/>
            </p:cNvSpPr>
            <p:nvPr/>
          </p:nvSpPr>
          <p:spPr bwMode="gray">
            <a:xfrm>
              <a:off x="4202" y="2686"/>
              <a:ext cx="28" cy="21"/>
            </a:xfrm>
            <a:custGeom>
              <a:avLst/>
              <a:gdLst>
                <a:gd name="T0" fmla="*/ 0 w 21"/>
                <a:gd name="T1" fmla="*/ 2147483647 h 16"/>
                <a:gd name="T2" fmla="*/ 2147483647 w 21"/>
                <a:gd name="T3" fmla="*/ 0 h 16"/>
                <a:gd name="T4" fmla="*/ 2147483647 w 21"/>
                <a:gd name="T5" fmla="*/ 0 h 16"/>
                <a:gd name="T6" fmla="*/ 2147483647 w 21"/>
                <a:gd name="T7" fmla="*/ 2147483647 h 16"/>
                <a:gd name="T8" fmla="*/ 2147483647 w 21"/>
                <a:gd name="T9" fmla="*/ 2147483647 h 16"/>
                <a:gd name="T10" fmla="*/ 2147483647 w 21"/>
                <a:gd name="T11" fmla="*/ 2147483647 h 16"/>
                <a:gd name="T12" fmla="*/ 2147483647 w 21"/>
                <a:gd name="T13" fmla="*/ 2147483647 h 16"/>
                <a:gd name="T14" fmla="*/ 2147483647 w 21"/>
                <a:gd name="T15" fmla="*/ 2147483647 h 16"/>
                <a:gd name="T16" fmla="*/ 2147483647 w 21"/>
                <a:gd name="T17" fmla="*/ 2147483647 h 16"/>
                <a:gd name="T18" fmla="*/ 2147483647 w 21"/>
                <a:gd name="T19" fmla="*/ 2147483647 h 16"/>
                <a:gd name="T20" fmla="*/ 2147483647 w 21"/>
                <a:gd name="T21" fmla="*/ 2147483647 h 16"/>
                <a:gd name="T22" fmla="*/ 2147483647 w 21"/>
                <a:gd name="T23" fmla="*/ 2147483647 h 16"/>
                <a:gd name="T24" fmla="*/ 0 w 21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6"/>
                <a:gd name="T41" fmla="*/ 21 w 21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6">
                  <a:moveTo>
                    <a:pt x="0" y="3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7" y="6"/>
                  </a:lnTo>
                  <a:lnTo>
                    <a:pt x="18" y="12"/>
                  </a:lnTo>
                  <a:lnTo>
                    <a:pt x="21" y="13"/>
                  </a:lnTo>
                  <a:lnTo>
                    <a:pt x="20" y="16"/>
                  </a:lnTo>
                  <a:lnTo>
                    <a:pt x="12" y="11"/>
                  </a:lnTo>
                  <a:lnTo>
                    <a:pt x="7" y="7"/>
                  </a:lnTo>
                  <a:lnTo>
                    <a:pt x="5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1" name="Freeform 546"/>
            <p:cNvSpPr>
              <a:spLocks/>
            </p:cNvSpPr>
            <p:nvPr/>
          </p:nvSpPr>
          <p:spPr bwMode="gray">
            <a:xfrm>
              <a:off x="4232" y="2710"/>
              <a:ext cx="13" cy="17"/>
            </a:xfrm>
            <a:custGeom>
              <a:avLst/>
              <a:gdLst>
                <a:gd name="T0" fmla="*/ 0 w 10"/>
                <a:gd name="T1" fmla="*/ 2147483647 h 13"/>
                <a:gd name="T2" fmla="*/ 2147483647 w 10"/>
                <a:gd name="T3" fmla="*/ 0 h 13"/>
                <a:gd name="T4" fmla="*/ 2147483647 w 10"/>
                <a:gd name="T5" fmla="*/ 2147483647 h 13"/>
                <a:gd name="T6" fmla="*/ 2147483647 w 10"/>
                <a:gd name="T7" fmla="*/ 2147483647 h 13"/>
                <a:gd name="T8" fmla="*/ 2147483647 w 10"/>
                <a:gd name="T9" fmla="*/ 2147483647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0 w 10"/>
                <a:gd name="T15" fmla="*/ 2147483647 h 13"/>
                <a:gd name="T16" fmla="*/ 0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0" y="1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10" y="6"/>
                  </a:lnTo>
                  <a:lnTo>
                    <a:pt x="10" y="13"/>
                  </a:lnTo>
                  <a:lnTo>
                    <a:pt x="6" y="11"/>
                  </a:lnTo>
                  <a:lnTo>
                    <a:pt x="4" y="6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2" name="Freeform 547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3" name="Freeform 548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0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4" name="Freeform 549"/>
            <p:cNvSpPr>
              <a:spLocks/>
            </p:cNvSpPr>
            <p:nvPr/>
          </p:nvSpPr>
          <p:spPr bwMode="gray">
            <a:xfrm>
              <a:off x="4205" y="2722"/>
              <a:ext cx="11" cy="15"/>
            </a:xfrm>
            <a:custGeom>
              <a:avLst/>
              <a:gdLst>
                <a:gd name="T0" fmla="*/ 2147483647 w 8"/>
                <a:gd name="T1" fmla="*/ 0 h 11"/>
                <a:gd name="T2" fmla="*/ 0 w 8"/>
                <a:gd name="T3" fmla="*/ 2147483647 h 11"/>
                <a:gd name="T4" fmla="*/ 2147483647 w 8"/>
                <a:gd name="T5" fmla="*/ 2147483647 h 11"/>
                <a:gd name="T6" fmla="*/ 2147483647 w 8"/>
                <a:gd name="T7" fmla="*/ 2147483647 h 11"/>
                <a:gd name="T8" fmla="*/ 2147483647 w 8"/>
                <a:gd name="T9" fmla="*/ 0 h 11"/>
                <a:gd name="T10" fmla="*/ 2147483647 w 8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1"/>
                <a:gd name="T20" fmla="*/ 8 w 8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1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5" name="Freeform 550"/>
            <p:cNvSpPr>
              <a:spLocks/>
            </p:cNvSpPr>
            <p:nvPr/>
          </p:nvSpPr>
          <p:spPr bwMode="gray">
            <a:xfrm>
              <a:off x="4207" y="2732"/>
              <a:ext cx="14" cy="21"/>
            </a:xfrm>
            <a:custGeom>
              <a:avLst/>
              <a:gdLst>
                <a:gd name="T0" fmla="*/ 2147483647 w 11"/>
                <a:gd name="T1" fmla="*/ 2147483647 h 16"/>
                <a:gd name="T2" fmla="*/ 2147483647 w 11"/>
                <a:gd name="T3" fmla="*/ 2147483647 h 16"/>
                <a:gd name="T4" fmla="*/ 2147483647 w 11"/>
                <a:gd name="T5" fmla="*/ 2147483647 h 16"/>
                <a:gd name="T6" fmla="*/ 2147483647 w 11"/>
                <a:gd name="T7" fmla="*/ 2147483647 h 16"/>
                <a:gd name="T8" fmla="*/ 0 w 11"/>
                <a:gd name="T9" fmla="*/ 2147483647 h 16"/>
                <a:gd name="T10" fmla="*/ 2147483647 w 11"/>
                <a:gd name="T11" fmla="*/ 2147483647 h 16"/>
                <a:gd name="T12" fmla="*/ 2147483647 w 11"/>
                <a:gd name="T13" fmla="*/ 2147483647 h 16"/>
                <a:gd name="T14" fmla="*/ 2147483647 w 11"/>
                <a:gd name="T15" fmla="*/ 2147483647 h 16"/>
                <a:gd name="T16" fmla="*/ 2147483647 w 11"/>
                <a:gd name="T17" fmla="*/ 0 h 16"/>
                <a:gd name="T18" fmla="*/ 2147483647 w 11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6"/>
                <a:gd name="T32" fmla="*/ 11 w 11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6">
                  <a:moveTo>
                    <a:pt x="11" y="1"/>
                  </a:moveTo>
                  <a:lnTo>
                    <a:pt x="11" y="9"/>
                  </a:lnTo>
                  <a:lnTo>
                    <a:pt x="8" y="14"/>
                  </a:lnTo>
                  <a:lnTo>
                    <a:pt x="5" y="1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8" y="7"/>
                  </a:lnTo>
                  <a:lnTo>
                    <a:pt x="5" y="4"/>
                  </a:lnTo>
                  <a:lnTo>
                    <a:pt x="7" y="0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6" name="Freeform 55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2147483647 w 4"/>
                <a:gd name="T1" fmla="*/ 0 h 14"/>
                <a:gd name="T2" fmla="*/ 0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2147483647 h 14"/>
                <a:gd name="T8" fmla="*/ 2147483647 w 4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2" y="0"/>
                  </a:moveTo>
                  <a:lnTo>
                    <a:pt x="0" y="14"/>
                  </a:ln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7" name="Freeform 55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0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0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0" y="0"/>
                  </a:moveTo>
                  <a:lnTo>
                    <a:pt x="5" y="0"/>
                  </a:lnTo>
                  <a:lnTo>
                    <a:pt x="8" y="5"/>
                  </a:lnTo>
                  <a:lnTo>
                    <a:pt x="9" y="9"/>
                  </a:lnTo>
                  <a:lnTo>
                    <a:pt x="5" y="10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8" name="Freeform 55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0 h 6"/>
                <a:gd name="T6" fmla="*/ 2147483647 w 7"/>
                <a:gd name="T7" fmla="*/ 2147483647 h 6"/>
                <a:gd name="T8" fmla="*/ 2147483647 w 7"/>
                <a:gd name="T9" fmla="*/ 2147483647 h 6"/>
                <a:gd name="T10" fmla="*/ 0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0" y="5"/>
                  </a:moveTo>
                  <a:lnTo>
                    <a:pt x="3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4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79" name="Freeform 55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2147483647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2147483647 w 42"/>
                <a:gd name="T27" fmla="*/ 2147483647 h 41"/>
                <a:gd name="T28" fmla="*/ 2147483647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0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0 w 42"/>
                <a:gd name="T67" fmla="*/ 2147483647 h 41"/>
                <a:gd name="T68" fmla="*/ 0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2147483647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18" y="21"/>
                  </a:move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0" name="Freeform 55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4" y="4"/>
                  </a:moveTo>
                  <a:lnTo>
                    <a:pt x="2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1" name="Freeform 55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2" name="Freeform 55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3" name="Freeform 55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4" name="Freeform 55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5" name="Freeform 56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2147483647 w 5"/>
                <a:gd name="T1" fmla="*/ 0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2147483647 w 5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2" y="0"/>
                  </a:moveTo>
                  <a:lnTo>
                    <a:pt x="4" y="3"/>
                  </a:lnTo>
                  <a:lnTo>
                    <a:pt x="5" y="4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6" name="Freeform 56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0 w 10"/>
                <a:gd name="T1" fmla="*/ 2147483647 h 7"/>
                <a:gd name="T2" fmla="*/ 2147483647 w 10"/>
                <a:gd name="T3" fmla="*/ 0 h 7"/>
                <a:gd name="T4" fmla="*/ 2147483647 w 10"/>
                <a:gd name="T5" fmla="*/ 0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2147483647 h 7"/>
                <a:gd name="T12" fmla="*/ 0 w 10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0" y="3"/>
                  </a:moveTo>
                  <a:lnTo>
                    <a:pt x="2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8" y="7"/>
                  </a:lnTo>
                  <a:lnTo>
                    <a:pt x="3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7" name="Freeform 56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0 w 29"/>
                <a:gd name="T1" fmla="*/ 2147483647 h 12"/>
                <a:gd name="T2" fmla="*/ 2147483647 w 29"/>
                <a:gd name="T3" fmla="*/ 0 h 12"/>
                <a:gd name="T4" fmla="*/ 2147483647 w 29"/>
                <a:gd name="T5" fmla="*/ 0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2147483647 h 12"/>
                <a:gd name="T12" fmla="*/ 2147483647 w 29"/>
                <a:gd name="T13" fmla="*/ 2147483647 h 12"/>
                <a:gd name="T14" fmla="*/ 2147483647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0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0" y="3"/>
                  </a:moveTo>
                  <a:lnTo>
                    <a:pt x="8" y="0"/>
                  </a:lnTo>
                  <a:lnTo>
                    <a:pt x="18" y="0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5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19" y="5"/>
                  </a:lnTo>
                  <a:lnTo>
                    <a:pt x="12" y="4"/>
                  </a:lnTo>
                  <a:lnTo>
                    <a:pt x="6" y="5"/>
                  </a:lnTo>
                  <a:lnTo>
                    <a:pt x="2" y="8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8" name="Freeform 56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0 w 15"/>
                <a:gd name="T3" fmla="*/ 2147483647 h 5"/>
                <a:gd name="T4" fmla="*/ 0 w 15"/>
                <a:gd name="T5" fmla="*/ 2147483647 h 5"/>
                <a:gd name="T6" fmla="*/ 2147483647 w 15"/>
                <a:gd name="T7" fmla="*/ 0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3" y="5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6" y="2"/>
                  </a:lnTo>
                  <a:lnTo>
                    <a:pt x="9" y="3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89" name="Freeform 56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0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2147483647 h 13"/>
                <a:gd name="T10" fmla="*/ 0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2147483647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0" name="Freeform 56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2147483647 w 5"/>
                <a:gd name="T9" fmla="*/ 0 h 4"/>
                <a:gd name="T10" fmla="*/ 2147483647 w 5"/>
                <a:gd name="T11" fmla="*/ 0 h 4"/>
                <a:gd name="T12" fmla="*/ 2147483647 w 5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5" y="2"/>
                  </a:moveTo>
                  <a:lnTo>
                    <a:pt x="3" y="3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1" name="Freeform 56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2147483647 w 7"/>
                <a:gd name="T1" fmla="*/ 2147483647 h 5"/>
                <a:gd name="T2" fmla="*/ 0 w 7"/>
                <a:gd name="T3" fmla="*/ 2147483647 h 5"/>
                <a:gd name="T4" fmla="*/ 2147483647 w 7"/>
                <a:gd name="T5" fmla="*/ 0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2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2" name="Freeform 56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0 w 5"/>
                <a:gd name="T1" fmla="*/ 2147483647 h 9"/>
                <a:gd name="T2" fmla="*/ 0 w 5"/>
                <a:gd name="T3" fmla="*/ 2147483647 h 9"/>
                <a:gd name="T4" fmla="*/ 2147483647 w 5"/>
                <a:gd name="T5" fmla="*/ 0 h 9"/>
                <a:gd name="T6" fmla="*/ 2147483647 w 5"/>
                <a:gd name="T7" fmla="*/ 2147483647 h 9"/>
                <a:gd name="T8" fmla="*/ 2147483647 w 5"/>
                <a:gd name="T9" fmla="*/ 2147483647 h 9"/>
                <a:gd name="T10" fmla="*/ 0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0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5" y="3"/>
                  </a:lnTo>
                  <a:lnTo>
                    <a:pt x="4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3" name="Freeform 56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0 w 4"/>
                <a:gd name="T3" fmla="*/ 0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4" name="Freeform 56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5" name="Freeform 57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0 h 6"/>
                <a:gd name="T6" fmla="*/ 2147483647 w 4"/>
                <a:gd name="T7" fmla="*/ 2147483647 h 6"/>
                <a:gd name="T8" fmla="*/ 0 w 4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6" name="Freeform 571"/>
            <p:cNvSpPr>
              <a:spLocks/>
            </p:cNvSpPr>
            <p:nvPr/>
          </p:nvSpPr>
          <p:spPr bwMode="gray">
            <a:xfrm>
              <a:off x="4393" y="2969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0 w 11"/>
                <a:gd name="T7" fmla="*/ 2147483647 h 12"/>
                <a:gd name="T8" fmla="*/ 0 w 11"/>
                <a:gd name="T9" fmla="*/ 2147483647 h 12"/>
                <a:gd name="T10" fmla="*/ 2147483647 w 11"/>
                <a:gd name="T11" fmla="*/ 2147483647 h 12"/>
                <a:gd name="T12" fmla="*/ 2147483647 w 11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12"/>
                <a:gd name="T23" fmla="*/ 11 w 11"/>
                <a:gd name="T24" fmla="*/ 12 h 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12">
                  <a:moveTo>
                    <a:pt x="9" y="0"/>
                  </a:moveTo>
                  <a:lnTo>
                    <a:pt x="10" y="4"/>
                  </a:lnTo>
                  <a:lnTo>
                    <a:pt x="11" y="11"/>
                  </a:lnTo>
                  <a:lnTo>
                    <a:pt x="0" y="12"/>
                  </a:lnTo>
                  <a:lnTo>
                    <a:pt x="0" y="9"/>
                  </a:lnTo>
                  <a:lnTo>
                    <a:pt x="4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7" name="Freeform 572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3"/>
                  </a:move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8" name="Freeform 573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0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699" name="Freeform 574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0 w 1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0" y="0"/>
                  </a:moveTo>
                  <a:lnTo>
                    <a:pt x="8" y="8"/>
                  </a:lnTo>
                  <a:lnTo>
                    <a:pt x="12" y="6"/>
                  </a:lnTo>
                  <a:lnTo>
                    <a:pt x="6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0" name="Freeform 575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1" name="Freeform 576"/>
            <p:cNvSpPr>
              <a:spLocks/>
            </p:cNvSpPr>
            <p:nvPr/>
          </p:nvSpPr>
          <p:spPr bwMode="gray">
            <a:xfrm>
              <a:off x="4111" y="2811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2147483647 w 10"/>
                <a:gd name="T15" fmla="*/ 2147483647 h 8"/>
                <a:gd name="T16" fmla="*/ 2147483647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10" y="1"/>
                  </a:moveTo>
                  <a:lnTo>
                    <a:pt x="4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3" y="8"/>
                  </a:lnTo>
                  <a:lnTo>
                    <a:pt x="4" y="5"/>
                  </a:lnTo>
                  <a:lnTo>
                    <a:pt x="8" y="8"/>
                  </a:lnTo>
                  <a:lnTo>
                    <a:pt x="9" y="5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2" name="Freeform 577"/>
            <p:cNvSpPr>
              <a:spLocks/>
            </p:cNvSpPr>
            <p:nvPr/>
          </p:nvSpPr>
          <p:spPr bwMode="gray">
            <a:xfrm>
              <a:off x="4315" y="2880"/>
              <a:ext cx="122" cy="116"/>
            </a:xfrm>
            <a:custGeom>
              <a:avLst/>
              <a:gdLst>
                <a:gd name="T0" fmla="*/ 2147483647 w 94"/>
                <a:gd name="T1" fmla="*/ 2147483647 h 89"/>
                <a:gd name="T2" fmla="*/ 2147483647 w 94"/>
                <a:gd name="T3" fmla="*/ 2147483647 h 89"/>
                <a:gd name="T4" fmla="*/ 2147483647 w 94"/>
                <a:gd name="T5" fmla="*/ 2147483647 h 89"/>
                <a:gd name="T6" fmla="*/ 2147483647 w 94"/>
                <a:gd name="T7" fmla="*/ 2147483647 h 89"/>
                <a:gd name="T8" fmla="*/ 2147483647 w 94"/>
                <a:gd name="T9" fmla="*/ 2147483647 h 89"/>
                <a:gd name="T10" fmla="*/ 2147483647 w 94"/>
                <a:gd name="T11" fmla="*/ 2147483647 h 89"/>
                <a:gd name="T12" fmla="*/ 2147483647 w 94"/>
                <a:gd name="T13" fmla="*/ 2147483647 h 89"/>
                <a:gd name="T14" fmla="*/ 2147483647 w 94"/>
                <a:gd name="T15" fmla="*/ 2147483647 h 89"/>
                <a:gd name="T16" fmla="*/ 2147483647 w 94"/>
                <a:gd name="T17" fmla="*/ 2147483647 h 89"/>
                <a:gd name="T18" fmla="*/ 2147483647 w 94"/>
                <a:gd name="T19" fmla="*/ 2147483647 h 89"/>
                <a:gd name="T20" fmla="*/ 2147483647 w 94"/>
                <a:gd name="T21" fmla="*/ 2147483647 h 89"/>
                <a:gd name="T22" fmla="*/ 2147483647 w 94"/>
                <a:gd name="T23" fmla="*/ 2147483647 h 89"/>
                <a:gd name="T24" fmla="*/ 2147483647 w 94"/>
                <a:gd name="T25" fmla="*/ 2147483647 h 89"/>
                <a:gd name="T26" fmla="*/ 2147483647 w 94"/>
                <a:gd name="T27" fmla="*/ 2147483647 h 89"/>
                <a:gd name="T28" fmla="*/ 2147483647 w 94"/>
                <a:gd name="T29" fmla="*/ 2147483647 h 89"/>
                <a:gd name="T30" fmla="*/ 2147483647 w 94"/>
                <a:gd name="T31" fmla="*/ 2147483647 h 89"/>
                <a:gd name="T32" fmla="*/ 2147483647 w 94"/>
                <a:gd name="T33" fmla="*/ 2147483647 h 89"/>
                <a:gd name="T34" fmla="*/ 2147483647 w 94"/>
                <a:gd name="T35" fmla="*/ 2147483647 h 89"/>
                <a:gd name="T36" fmla="*/ 2147483647 w 94"/>
                <a:gd name="T37" fmla="*/ 2147483647 h 89"/>
                <a:gd name="T38" fmla="*/ 2147483647 w 94"/>
                <a:gd name="T39" fmla="*/ 0 h 89"/>
                <a:gd name="T40" fmla="*/ 2147483647 w 94"/>
                <a:gd name="T41" fmla="*/ 0 h 89"/>
                <a:gd name="T42" fmla="*/ 2147483647 w 94"/>
                <a:gd name="T43" fmla="*/ 2147483647 h 89"/>
                <a:gd name="T44" fmla="*/ 2147483647 w 94"/>
                <a:gd name="T45" fmla="*/ 2147483647 h 89"/>
                <a:gd name="T46" fmla="*/ 0 w 94"/>
                <a:gd name="T47" fmla="*/ 2147483647 h 89"/>
                <a:gd name="T48" fmla="*/ 2147483647 w 94"/>
                <a:gd name="T49" fmla="*/ 2147483647 h 89"/>
                <a:gd name="T50" fmla="*/ 2147483647 w 94"/>
                <a:gd name="T51" fmla="*/ 2147483647 h 89"/>
                <a:gd name="T52" fmla="*/ 2147483647 w 94"/>
                <a:gd name="T53" fmla="*/ 2147483647 h 89"/>
                <a:gd name="T54" fmla="*/ 2147483647 w 94"/>
                <a:gd name="T55" fmla="*/ 2147483647 h 89"/>
                <a:gd name="T56" fmla="*/ 2147483647 w 94"/>
                <a:gd name="T57" fmla="*/ 2147483647 h 89"/>
                <a:gd name="T58" fmla="*/ 2147483647 w 94"/>
                <a:gd name="T59" fmla="*/ 2147483647 h 89"/>
                <a:gd name="T60" fmla="*/ 2147483647 w 94"/>
                <a:gd name="T61" fmla="*/ 2147483647 h 89"/>
                <a:gd name="T62" fmla="*/ 2147483647 w 94"/>
                <a:gd name="T63" fmla="*/ 2147483647 h 89"/>
                <a:gd name="T64" fmla="*/ 2147483647 w 94"/>
                <a:gd name="T65" fmla="*/ 2147483647 h 89"/>
                <a:gd name="T66" fmla="*/ 2147483647 w 94"/>
                <a:gd name="T67" fmla="*/ 2147483647 h 89"/>
                <a:gd name="T68" fmla="*/ 2147483647 w 94"/>
                <a:gd name="T69" fmla="*/ 2147483647 h 89"/>
                <a:gd name="T70" fmla="*/ 2147483647 w 94"/>
                <a:gd name="T71" fmla="*/ 2147483647 h 89"/>
                <a:gd name="T72" fmla="*/ 2147483647 w 94"/>
                <a:gd name="T73" fmla="*/ 2147483647 h 89"/>
                <a:gd name="T74" fmla="*/ 2147483647 w 94"/>
                <a:gd name="T75" fmla="*/ 2147483647 h 89"/>
                <a:gd name="T76" fmla="*/ 2147483647 w 94"/>
                <a:gd name="T77" fmla="*/ 2147483647 h 89"/>
                <a:gd name="T78" fmla="*/ 2147483647 w 94"/>
                <a:gd name="T79" fmla="*/ 2147483647 h 89"/>
                <a:gd name="T80" fmla="*/ 2147483647 w 94"/>
                <a:gd name="T81" fmla="*/ 2147483647 h 89"/>
                <a:gd name="T82" fmla="*/ 2147483647 w 94"/>
                <a:gd name="T83" fmla="*/ 2147483647 h 89"/>
                <a:gd name="T84" fmla="*/ 2147483647 w 94"/>
                <a:gd name="T85" fmla="*/ 2147483647 h 89"/>
                <a:gd name="T86" fmla="*/ 2147483647 w 94"/>
                <a:gd name="T87" fmla="*/ 2147483647 h 89"/>
                <a:gd name="T88" fmla="*/ 2147483647 w 94"/>
                <a:gd name="T89" fmla="*/ 2147483647 h 89"/>
                <a:gd name="T90" fmla="*/ 2147483647 w 94"/>
                <a:gd name="T91" fmla="*/ 2147483647 h 89"/>
                <a:gd name="T92" fmla="*/ 2147483647 w 94"/>
                <a:gd name="T93" fmla="*/ 2147483647 h 89"/>
                <a:gd name="T94" fmla="*/ 2147483647 w 94"/>
                <a:gd name="T95" fmla="*/ 2147483647 h 89"/>
                <a:gd name="T96" fmla="*/ 2147483647 w 94"/>
                <a:gd name="T97" fmla="*/ 2147483647 h 8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4"/>
                <a:gd name="T148" fmla="*/ 0 h 89"/>
                <a:gd name="T149" fmla="*/ 94 w 94"/>
                <a:gd name="T150" fmla="*/ 89 h 8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4" h="89">
                  <a:moveTo>
                    <a:pt x="94" y="89"/>
                  </a:moveTo>
                  <a:lnTo>
                    <a:pt x="92" y="68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92" y="56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2" y="20"/>
                  </a:lnTo>
                  <a:lnTo>
                    <a:pt x="73" y="13"/>
                  </a:lnTo>
                  <a:lnTo>
                    <a:pt x="57" y="10"/>
                  </a:lnTo>
                  <a:lnTo>
                    <a:pt x="52" y="13"/>
                  </a:lnTo>
                  <a:lnTo>
                    <a:pt x="51" y="16"/>
                  </a:lnTo>
                  <a:lnTo>
                    <a:pt x="38" y="30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7"/>
                  </a:lnTo>
                  <a:lnTo>
                    <a:pt x="28" y="9"/>
                  </a:lnTo>
                  <a:lnTo>
                    <a:pt x="26" y="4"/>
                  </a:lnTo>
                  <a:lnTo>
                    <a:pt x="18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9"/>
                  </a:lnTo>
                  <a:lnTo>
                    <a:pt x="6" y="11"/>
                  </a:lnTo>
                  <a:lnTo>
                    <a:pt x="10" y="17"/>
                  </a:lnTo>
                  <a:lnTo>
                    <a:pt x="13" y="18"/>
                  </a:lnTo>
                  <a:lnTo>
                    <a:pt x="21" y="18"/>
                  </a:lnTo>
                  <a:lnTo>
                    <a:pt x="24" y="20"/>
                  </a:lnTo>
                  <a:lnTo>
                    <a:pt x="21" y="24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2" y="28"/>
                  </a:lnTo>
                  <a:lnTo>
                    <a:pt x="14" y="37"/>
                  </a:lnTo>
                  <a:lnTo>
                    <a:pt x="20" y="39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33" y="39"/>
                  </a:lnTo>
                  <a:lnTo>
                    <a:pt x="42" y="43"/>
                  </a:lnTo>
                  <a:lnTo>
                    <a:pt x="49" y="44"/>
                  </a:lnTo>
                  <a:lnTo>
                    <a:pt x="56" y="47"/>
                  </a:lnTo>
                  <a:lnTo>
                    <a:pt x="65" y="55"/>
                  </a:lnTo>
                  <a:lnTo>
                    <a:pt x="67" y="63"/>
                  </a:lnTo>
                  <a:lnTo>
                    <a:pt x="70" y="67"/>
                  </a:lnTo>
                  <a:lnTo>
                    <a:pt x="72" y="71"/>
                  </a:lnTo>
                  <a:lnTo>
                    <a:pt x="73" y="79"/>
                  </a:lnTo>
                  <a:lnTo>
                    <a:pt x="81" y="79"/>
                  </a:lnTo>
                  <a:lnTo>
                    <a:pt x="86" y="84"/>
                  </a:lnTo>
                  <a:lnTo>
                    <a:pt x="94" y="8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3" name="Freeform 578"/>
            <p:cNvSpPr>
              <a:spLocks/>
            </p:cNvSpPr>
            <p:nvPr/>
          </p:nvSpPr>
          <p:spPr bwMode="gray">
            <a:xfrm>
              <a:off x="3416" y="1423"/>
              <a:ext cx="1608" cy="835"/>
            </a:xfrm>
            <a:custGeom>
              <a:avLst/>
              <a:gdLst>
                <a:gd name="T0" fmla="*/ 2147483647 w 1233"/>
                <a:gd name="T1" fmla="*/ 2147483647 h 640"/>
                <a:gd name="T2" fmla="*/ 2147483647 w 1233"/>
                <a:gd name="T3" fmla="*/ 2147483647 h 640"/>
                <a:gd name="T4" fmla="*/ 2147483647 w 1233"/>
                <a:gd name="T5" fmla="*/ 2147483647 h 640"/>
                <a:gd name="T6" fmla="*/ 2147483647 w 1233"/>
                <a:gd name="T7" fmla="*/ 2147483647 h 640"/>
                <a:gd name="T8" fmla="*/ 2147483647 w 1233"/>
                <a:gd name="T9" fmla="*/ 2147483647 h 640"/>
                <a:gd name="T10" fmla="*/ 2147483647 w 1233"/>
                <a:gd name="T11" fmla="*/ 2147483647 h 640"/>
                <a:gd name="T12" fmla="*/ 2147483647 w 1233"/>
                <a:gd name="T13" fmla="*/ 2147483647 h 640"/>
                <a:gd name="T14" fmla="*/ 2147483647 w 1233"/>
                <a:gd name="T15" fmla="*/ 2147483647 h 640"/>
                <a:gd name="T16" fmla="*/ 2147483647 w 1233"/>
                <a:gd name="T17" fmla="*/ 2147483647 h 640"/>
                <a:gd name="T18" fmla="*/ 2147483647 w 1233"/>
                <a:gd name="T19" fmla="*/ 2147483647 h 640"/>
                <a:gd name="T20" fmla="*/ 2147483647 w 1233"/>
                <a:gd name="T21" fmla="*/ 2147483647 h 640"/>
                <a:gd name="T22" fmla="*/ 2147483647 w 1233"/>
                <a:gd name="T23" fmla="*/ 2147483647 h 640"/>
                <a:gd name="T24" fmla="*/ 2147483647 w 1233"/>
                <a:gd name="T25" fmla="*/ 2147483647 h 640"/>
                <a:gd name="T26" fmla="*/ 2147483647 w 1233"/>
                <a:gd name="T27" fmla="*/ 2147483647 h 640"/>
                <a:gd name="T28" fmla="*/ 2147483647 w 1233"/>
                <a:gd name="T29" fmla="*/ 2147483647 h 640"/>
                <a:gd name="T30" fmla="*/ 2147483647 w 1233"/>
                <a:gd name="T31" fmla="*/ 2147483647 h 640"/>
                <a:gd name="T32" fmla="*/ 2147483647 w 1233"/>
                <a:gd name="T33" fmla="*/ 2147483647 h 640"/>
                <a:gd name="T34" fmla="*/ 2147483647 w 1233"/>
                <a:gd name="T35" fmla="*/ 2147483647 h 640"/>
                <a:gd name="T36" fmla="*/ 2147483647 w 1233"/>
                <a:gd name="T37" fmla="*/ 2147483647 h 640"/>
                <a:gd name="T38" fmla="*/ 2147483647 w 1233"/>
                <a:gd name="T39" fmla="*/ 2147483647 h 640"/>
                <a:gd name="T40" fmla="*/ 2147483647 w 1233"/>
                <a:gd name="T41" fmla="*/ 2147483647 h 640"/>
                <a:gd name="T42" fmla="*/ 2147483647 w 1233"/>
                <a:gd name="T43" fmla="*/ 2147483647 h 640"/>
                <a:gd name="T44" fmla="*/ 2147483647 w 1233"/>
                <a:gd name="T45" fmla="*/ 2147483647 h 640"/>
                <a:gd name="T46" fmla="*/ 2147483647 w 1233"/>
                <a:gd name="T47" fmla="*/ 2147483647 h 640"/>
                <a:gd name="T48" fmla="*/ 2147483647 w 1233"/>
                <a:gd name="T49" fmla="*/ 2147483647 h 640"/>
                <a:gd name="T50" fmla="*/ 2147483647 w 1233"/>
                <a:gd name="T51" fmla="*/ 2147483647 h 640"/>
                <a:gd name="T52" fmla="*/ 2147483647 w 1233"/>
                <a:gd name="T53" fmla="*/ 2147483647 h 640"/>
                <a:gd name="T54" fmla="*/ 2147483647 w 1233"/>
                <a:gd name="T55" fmla="*/ 2147483647 h 640"/>
                <a:gd name="T56" fmla="*/ 2147483647 w 1233"/>
                <a:gd name="T57" fmla="*/ 2147483647 h 640"/>
                <a:gd name="T58" fmla="*/ 2147483647 w 1233"/>
                <a:gd name="T59" fmla="*/ 2147483647 h 640"/>
                <a:gd name="T60" fmla="*/ 2147483647 w 1233"/>
                <a:gd name="T61" fmla="*/ 2147483647 h 640"/>
                <a:gd name="T62" fmla="*/ 2147483647 w 1233"/>
                <a:gd name="T63" fmla="*/ 2147483647 h 640"/>
                <a:gd name="T64" fmla="*/ 2147483647 w 1233"/>
                <a:gd name="T65" fmla="*/ 2147483647 h 640"/>
                <a:gd name="T66" fmla="*/ 2147483647 w 1233"/>
                <a:gd name="T67" fmla="*/ 2147483647 h 640"/>
                <a:gd name="T68" fmla="*/ 2147483647 w 1233"/>
                <a:gd name="T69" fmla="*/ 2147483647 h 640"/>
                <a:gd name="T70" fmla="*/ 2147483647 w 1233"/>
                <a:gd name="T71" fmla="*/ 2147483647 h 640"/>
                <a:gd name="T72" fmla="*/ 2147483647 w 1233"/>
                <a:gd name="T73" fmla="*/ 2147483647 h 640"/>
                <a:gd name="T74" fmla="*/ 2147483647 w 1233"/>
                <a:gd name="T75" fmla="*/ 2147483647 h 640"/>
                <a:gd name="T76" fmla="*/ 2147483647 w 1233"/>
                <a:gd name="T77" fmla="*/ 2147483647 h 640"/>
                <a:gd name="T78" fmla="*/ 2147483647 w 1233"/>
                <a:gd name="T79" fmla="*/ 2147483647 h 640"/>
                <a:gd name="T80" fmla="*/ 2147483647 w 1233"/>
                <a:gd name="T81" fmla="*/ 2147483647 h 640"/>
                <a:gd name="T82" fmla="*/ 2147483647 w 1233"/>
                <a:gd name="T83" fmla="*/ 2147483647 h 640"/>
                <a:gd name="T84" fmla="*/ 2147483647 w 1233"/>
                <a:gd name="T85" fmla="*/ 2147483647 h 640"/>
                <a:gd name="T86" fmla="*/ 2147483647 w 1233"/>
                <a:gd name="T87" fmla="*/ 2147483647 h 640"/>
                <a:gd name="T88" fmla="*/ 2147483647 w 1233"/>
                <a:gd name="T89" fmla="*/ 2147483647 h 640"/>
                <a:gd name="T90" fmla="*/ 2147483647 w 1233"/>
                <a:gd name="T91" fmla="*/ 2147483647 h 640"/>
                <a:gd name="T92" fmla="*/ 2147483647 w 1233"/>
                <a:gd name="T93" fmla="*/ 2147483647 h 640"/>
                <a:gd name="T94" fmla="*/ 2147483647 w 1233"/>
                <a:gd name="T95" fmla="*/ 2147483647 h 640"/>
                <a:gd name="T96" fmla="*/ 2147483647 w 1233"/>
                <a:gd name="T97" fmla="*/ 2147483647 h 640"/>
                <a:gd name="T98" fmla="*/ 2147483647 w 1233"/>
                <a:gd name="T99" fmla="*/ 2147483647 h 640"/>
                <a:gd name="T100" fmla="*/ 2147483647 w 1233"/>
                <a:gd name="T101" fmla="*/ 2147483647 h 640"/>
                <a:gd name="T102" fmla="*/ 2147483647 w 1233"/>
                <a:gd name="T103" fmla="*/ 2147483647 h 640"/>
                <a:gd name="T104" fmla="*/ 2147483647 w 1233"/>
                <a:gd name="T105" fmla="*/ 2147483647 h 640"/>
                <a:gd name="T106" fmla="*/ 2147483647 w 1233"/>
                <a:gd name="T107" fmla="*/ 2147483647 h 640"/>
                <a:gd name="T108" fmla="*/ 2147483647 w 1233"/>
                <a:gd name="T109" fmla="*/ 2147483647 h 640"/>
                <a:gd name="T110" fmla="*/ 2147483647 w 1233"/>
                <a:gd name="T111" fmla="*/ 2147483647 h 640"/>
                <a:gd name="T112" fmla="*/ 2147483647 w 1233"/>
                <a:gd name="T113" fmla="*/ 2147483647 h 640"/>
                <a:gd name="T114" fmla="*/ 2147483647 w 1233"/>
                <a:gd name="T115" fmla="*/ 2147483647 h 640"/>
                <a:gd name="T116" fmla="*/ 2147483647 w 1233"/>
                <a:gd name="T117" fmla="*/ 2147483647 h 640"/>
                <a:gd name="T118" fmla="*/ 2147483647 w 1233"/>
                <a:gd name="T119" fmla="*/ 2147483647 h 640"/>
                <a:gd name="T120" fmla="*/ 2147483647 w 1233"/>
                <a:gd name="T121" fmla="*/ 2147483647 h 640"/>
                <a:gd name="T122" fmla="*/ 2147483647 w 1233"/>
                <a:gd name="T123" fmla="*/ 2147483647 h 64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33"/>
                <a:gd name="T187" fmla="*/ 0 h 640"/>
                <a:gd name="T188" fmla="*/ 1233 w 1233"/>
                <a:gd name="T189" fmla="*/ 640 h 64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33" h="640">
                  <a:moveTo>
                    <a:pt x="924" y="320"/>
                  </a:moveTo>
                  <a:lnTo>
                    <a:pt x="922" y="322"/>
                  </a:lnTo>
                  <a:lnTo>
                    <a:pt x="924" y="329"/>
                  </a:lnTo>
                  <a:lnTo>
                    <a:pt x="914" y="337"/>
                  </a:lnTo>
                  <a:lnTo>
                    <a:pt x="914" y="341"/>
                  </a:lnTo>
                  <a:lnTo>
                    <a:pt x="907" y="347"/>
                  </a:lnTo>
                  <a:lnTo>
                    <a:pt x="904" y="352"/>
                  </a:lnTo>
                  <a:lnTo>
                    <a:pt x="900" y="356"/>
                  </a:lnTo>
                  <a:lnTo>
                    <a:pt x="901" y="362"/>
                  </a:lnTo>
                  <a:lnTo>
                    <a:pt x="905" y="360"/>
                  </a:lnTo>
                  <a:lnTo>
                    <a:pt x="909" y="362"/>
                  </a:lnTo>
                  <a:lnTo>
                    <a:pt x="909" y="368"/>
                  </a:lnTo>
                  <a:lnTo>
                    <a:pt x="902" y="370"/>
                  </a:lnTo>
                  <a:lnTo>
                    <a:pt x="901" y="374"/>
                  </a:lnTo>
                  <a:lnTo>
                    <a:pt x="898" y="373"/>
                  </a:lnTo>
                  <a:lnTo>
                    <a:pt x="894" y="368"/>
                  </a:lnTo>
                  <a:lnTo>
                    <a:pt x="887" y="374"/>
                  </a:lnTo>
                  <a:lnTo>
                    <a:pt x="882" y="372"/>
                  </a:lnTo>
                  <a:lnTo>
                    <a:pt x="877" y="375"/>
                  </a:lnTo>
                  <a:lnTo>
                    <a:pt x="874" y="372"/>
                  </a:lnTo>
                  <a:lnTo>
                    <a:pt x="876" y="369"/>
                  </a:lnTo>
                  <a:lnTo>
                    <a:pt x="879" y="367"/>
                  </a:lnTo>
                  <a:lnTo>
                    <a:pt x="877" y="361"/>
                  </a:lnTo>
                  <a:lnTo>
                    <a:pt x="866" y="361"/>
                  </a:lnTo>
                  <a:lnTo>
                    <a:pt x="861" y="360"/>
                  </a:lnTo>
                  <a:lnTo>
                    <a:pt x="854" y="361"/>
                  </a:lnTo>
                  <a:lnTo>
                    <a:pt x="850" y="369"/>
                  </a:lnTo>
                  <a:lnTo>
                    <a:pt x="846" y="368"/>
                  </a:lnTo>
                  <a:lnTo>
                    <a:pt x="836" y="369"/>
                  </a:lnTo>
                  <a:lnTo>
                    <a:pt x="833" y="366"/>
                  </a:lnTo>
                  <a:lnTo>
                    <a:pt x="829" y="371"/>
                  </a:lnTo>
                  <a:lnTo>
                    <a:pt x="824" y="372"/>
                  </a:lnTo>
                  <a:lnTo>
                    <a:pt x="822" y="369"/>
                  </a:lnTo>
                  <a:lnTo>
                    <a:pt x="825" y="365"/>
                  </a:lnTo>
                  <a:lnTo>
                    <a:pt x="816" y="365"/>
                  </a:lnTo>
                  <a:lnTo>
                    <a:pt x="811" y="367"/>
                  </a:lnTo>
                  <a:lnTo>
                    <a:pt x="803" y="366"/>
                  </a:lnTo>
                  <a:lnTo>
                    <a:pt x="795" y="368"/>
                  </a:lnTo>
                  <a:lnTo>
                    <a:pt x="787" y="375"/>
                  </a:lnTo>
                  <a:lnTo>
                    <a:pt x="785" y="381"/>
                  </a:lnTo>
                  <a:lnTo>
                    <a:pt x="774" y="390"/>
                  </a:lnTo>
                  <a:lnTo>
                    <a:pt x="773" y="396"/>
                  </a:lnTo>
                  <a:lnTo>
                    <a:pt x="764" y="407"/>
                  </a:lnTo>
                  <a:lnTo>
                    <a:pt x="754" y="415"/>
                  </a:lnTo>
                  <a:lnTo>
                    <a:pt x="753" y="420"/>
                  </a:lnTo>
                  <a:lnTo>
                    <a:pt x="746" y="429"/>
                  </a:lnTo>
                  <a:lnTo>
                    <a:pt x="744" y="434"/>
                  </a:lnTo>
                  <a:lnTo>
                    <a:pt x="736" y="440"/>
                  </a:lnTo>
                  <a:lnTo>
                    <a:pt x="731" y="445"/>
                  </a:lnTo>
                  <a:lnTo>
                    <a:pt x="724" y="448"/>
                  </a:lnTo>
                  <a:lnTo>
                    <a:pt x="724" y="451"/>
                  </a:lnTo>
                  <a:lnTo>
                    <a:pt x="728" y="455"/>
                  </a:lnTo>
                  <a:lnTo>
                    <a:pt x="732" y="454"/>
                  </a:lnTo>
                  <a:lnTo>
                    <a:pt x="739" y="455"/>
                  </a:lnTo>
                  <a:lnTo>
                    <a:pt x="739" y="468"/>
                  </a:lnTo>
                  <a:lnTo>
                    <a:pt x="742" y="464"/>
                  </a:lnTo>
                  <a:lnTo>
                    <a:pt x="746" y="461"/>
                  </a:lnTo>
                  <a:lnTo>
                    <a:pt x="748" y="466"/>
                  </a:lnTo>
                  <a:lnTo>
                    <a:pt x="747" y="471"/>
                  </a:lnTo>
                  <a:lnTo>
                    <a:pt x="748" y="473"/>
                  </a:lnTo>
                  <a:lnTo>
                    <a:pt x="752" y="471"/>
                  </a:lnTo>
                  <a:lnTo>
                    <a:pt x="756" y="470"/>
                  </a:lnTo>
                  <a:lnTo>
                    <a:pt x="758" y="461"/>
                  </a:lnTo>
                  <a:lnTo>
                    <a:pt x="769" y="463"/>
                  </a:lnTo>
                  <a:lnTo>
                    <a:pt x="772" y="470"/>
                  </a:lnTo>
                  <a:lnTo>
                    <a:pt x="776" y="475"/>
                  </a:lnTo>
                  <a:lnTo>
                    <a:pt x="781" y="481"/>
                  </a:lnTo>
                  <a:lnTo>
                    <a:pt x="781" y="485"/>
                  </a:lnTo>
                  <a:lnTo>
                    <a:pt x="776" y="483"/>
                  </a:lnTo>
                  <a:lnTo>
                    <a:pt x="776" y="486"/>
                  </a:lnTo>
                  <a:lnTo>
                    <a:pt x="782" y="491"/>
                  </a:lnTo>
                  <a:lnTo>
                    <a:pt x="782" y="499"/>
                  </a:lnTo>
                  <a:lnTo>
                    <a:pt x="774" y="512"/>
                  </a:lnTo>
                  <a:lnTo>
                    <a:pt x="773" y="524"/>
                  </a:lnTo>
                  <a:lnTo>
                    <a:pt x="774" y="529"/>
                  </a:lnTo>
                  <a:lnTo>
                    <a:pt x="773" y="540"/>
                  </a:lnTo>
                  <a:lnTo>
                    <a:pt x="773" y="545"/>
                  </a:lnTo>
                  <a:lnTo>
                    <a:pt x="768" y="560"/>
                  </a:lnTo>
                  <a:lnTo>
                    <a:pt x="765" y="563"/>
                  </a:lnTo>
                  <a:lnTo>
                    <a:pt x="756" y="574"/>
                  </a:lnTo>
                  <a:lnTo>
                    <a:pt x="751" y="583"/>
                  </a:lnTo>
                  <a:lnTo>
                    <a:pt x="750" y="595"/>
                  </a:lnTo>
                  <a:lnTo>
                    <a:pt x="741" y="603"/>
                  </a:lnTo>
                  <a:lnTo>
                    <a:pt x="734" y="612"/>
                  </a:lnTo>
                  <a:lnTo>
                    <a:pt x="724" y="630"/>
                  </a:lnTo>
                  <a:lnTo>
                    <a:pt x="714" y="633"/>
                  </a:lnTo>
                  <a:lnTo>
                    <a:pt x="710" y="639"/>
                  </a:lnTo>
                  <a:lnTo>
                    <a:pt x="707" y="637"/>
                  </a:lnTo>
                  <a:lnTo>
                    <a:pt x="701" y="636"/>
                  </a:lnTo>
                  <a:lnTo>
                    <a:pt x="700" y="634"/>
                  </a:lnTo>
                  <a:lnTo>
                    <a:pt x="695" y="632"/>
                  </a:lnTo>
                  <a:lnTo>
                    <a:pt x="692" y="634"/>
                  </a:lnTo>
                  <a:lnTo>
                    <a:pt x="691" y="638"/>
                  </a:lnTo>
                  <a:lnTo>
                    <a:pt x="684" y="640"/>
                  </a:lnTo>
                  <a:lnTo>
                    <a:pt x="681" y="638"/>
                  </a:lnTo>
                  <a:lnTo>
                    <a:pt x="677" y="635"/>
                  </a:lnTo>
                  <a:lnTo>
                    <a:pt x="689" y="631"/>
                  </a:lnTo>
                  <a:lnTo>
                    <a:pt x="690" y="619"/>
                  </a:lnTo>
                  <a:lnTo>
                    <a:pt x="686" y="607"/>
                  </a:lnTo>
                  <a:lnTo>
                    <a:pt x="694" y="603"/>
                  </a:lnTo>
                  <a:lnTo>
                    <a:pt x="701" y="605"/>
                  </a:lnTo>
                  <a:lnTo>
                    <a:pt x="709" y="602"/>
                  </a:lnTo>
                  <a:lnTo>
                    <a:pt x="714" y="579"/>
                  </a:lnTo>
                  <a:lnTo>
                    <a:pt x="721" y="574"/>
                  </a:lnTo>
                  <a:lnTo>
                    <a:pt x="724" y="554"/>
                  </a:lnTo>
                  <a:lnTo>
                    <a:pt x="720" y="553"/>
                  </a:lnTo>
                  <a:lnTo>
                    <a:pt x="710" y="560"/>
                  </a:lnTo>
                  <a:lnTo>
                    <a:pt x="700" y="561"/>
                  </a:lnTo>
                  <a:lnTo>
                    <a:pt x="696" y="564"/>
                  </a:lnTo>
                  <a:lnTo>
                    <a:pt x="689" y="564"/>
                  </a:lnTo>
                  <a:lnTo>
                    <a:pt x="685" y="550"/>
                  </a:lnTo>
                  <a:lnTo>
                    <a:pt x="673" y="538"/>
                  </a:lnTo>
                  <a:lnTo>
                    <a:pt x="665" y="534"/>
                  </a:lnTo>
                  <a:lnTo>
                    <a:pt x="656" y="534"/>
                  </a:lnTo>
                  <a:lnTo>
                    <a:pt x="654" y="518"/>
                  </a:lnTo>
                  <a:lnTo>
                    <a:pt x="648" y="503"/>
                  </a:lnTo>
                  <a:lnTo>
                    <a:pt x="647" y="495"/>
                  </a:lnTo>
                  <a:lnTo>
                    <a:pt x="639" y="477"/>
                  </a:lnTo>
                  <a:lnTo>
                    <a:pt x="629" y="475"/>
                  </a:lnTo>
                  <a:lnTo>
                    <a:pt x="614" y="470"/>
                  </a:lnTo>
                  <a:lnTo>
                    <a:pt x="593" y="473"/>
                  </a:lnTo>
                  <a:lnTo>
                    <a:pt x="584" y="490"/>
                  </a:lnTo>
                  <a:lnTo>
                    <a:pt x="591" y="489"/>
                  </a:lnTo>
                  <a:lnTo>
                    <a:pt x="590" y="497"/>
                  </a:lnTo>
                  <a:lnTo>
                    <a:pt x="584" y="502"/>
                  </a:lnTo>
                  <a:lnTo>
                    <a:pt x="580" y="517"/>
                  </a:lnTo>
                  <a:lnTo>
                    <a:pt x="575" y="520"/>
                  </a:lnTo>
                  <a:lnTo>
                    <a:pt x="576" y="529"/>
                  </a:lnTo>
                  <a:lnTo>
                    <a:pt x="560" y="540"/>
                  </a:lnTo>
                  <a:lnTo>
                    <a:pt x="555" y="534"/>
                  </a:lnTo>
                  <a:lnTo>
                    <a:pt x="545" y="536"/>
                  </a:lnTo>
                  <a:lnTo>
                    <a:pt x="535" y="527"/>
                  </a:lnTo>
                  <a:lnTo>
                    <a:pt x="527" y="526"/>
                  </a:lnTo>
                  <a:lnTo>
                    <a:pt x="522" y="534"/>
                  </a:lnTo>
                  <a:lnTo>
                    <a:pt x="511" y="542"/>
                  </a:lnTo>
                  <a:lnTo>
                    <a:pt x="501" y="541"/>
                  </a:lnTo>
                  <a:lnTo>
                    <a:pt x="488" y="544"/>
                  </a:lnTo>
                  <a:lnTo>
                    <a:pt x="484" y="541"/>
                  </a:lnTo>
                  <a:lnTo>
                    <a:pt x="472" y="536"/>
                  </a:lnTo>
                  <a:lnTo>
                    <a:pt x="470" y="530"/>
                  </a:lnTo>
                  <a:lnTo>
                    <a:pt x="446" y="521"/>
                  </a:lnTo>
                  <a:lnTo>
                    <a:pt x="428" y="529"/>
                  </a:lnTo>
                  <a:lnTo>
                    <a:pt x="412" y="505"/>
                  </a:lnTo>
                  <a:lnTo>
                    <a:pt x="389" y="497"/>
                  </a:lnTo>
                  <a:lnTo>
                    <a:pt x="384" y="505"/>
                  </a:lnTo>
                  <a:lnTo>
                    <a:pt x="377" y="512"/>
                  </a:lnTo>
                  <a:lnTo>
                    <a:pt x="381" y="523"/>
                  </a:lnTo>
                  <a:lnTo>
                    <a:pt x="379" y="534"/>
                  </a:lnTo>
                  <a:lnTo>
                    <a:pt x="367" y="535"/>
                  </a:lnTo>
                  <a:lnTo>
                    <a:pt x="367" y="530"/>
                  </a:lnTo>
                  <a:lnTo>
                    <a:pt x="360" y="530"/>
                  </a:lnTo>
                  <a:lnTo>
                    <a:pt x="358" y="536"/>
                  </a:lnTo>
                  <a:lnTo>
                    <a:pt x="354" y="536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326" y="518"/>
                  </a:lnTo>
                  <a:lnTo>
                    <a:pt x="321" y="518"/>
                  </a:lnTo>
                  <a:lnTo>
                    <a:pt x="313" y="526"/>
                  </a:lnTo>
                  <a:lnTo>
                    <a:pt x="308" y="526"/>
                  </a:lnTo>
                  <a:lnTo>
                    <a:pt x="301" y="537"/>
                  </a:lnTo>
                  <a:lnTo>
                    <a:pt x="285" y="541"/>
                  </a:lnTo>
                  <a:lnTo>
                    <a:pt x="282" y="546"/>
                  </a:lnTo>
                  <a:lnTo>
                    <a:pt x="279" y="546"/>
                  </a:lnTo>
                  <a:lnTo>
                    <a:pt x="278" y="541"/>
                  </a:lnTo>
                  <a:lnTo>
                    <a:pt x="260" y="536"/>
                  </a:lnTo>
                  <a:lnTo>
                    <a:pt x="245" y="516"/>
                  </a:lnTo>
                  <a:lnTo>
                    <a:pt x="211" y="516"/>
                  </a:lnTo>
                  <a:lnTo>
                    <a:pt x="202" y="500"/>
                  </a:lnTo>
                  <a:lnTo>
                    <a:pt x="198" y="487"/>
                  </a:lnTo>
                  <a:lnTo>
                    <a:pt x="184" y="478"/>
                  </a:lnTo>
                  <a:lnTo>
                    <a:pt x="181" y="467"/>
                  </a:lnTo>
                  <a:lnTo>
                    <a:pt x="181" y="460"/>
                  </a:lnTo>
                  <a:lnTo>
                    <a:pt x="169" y="459"/>
                  </a:lnTo>
                  <a:lnTo>
                    <a:pt x="164" y="465"/>
                  </a:lnTo>
                  <a:lnTo>
                    <a:pt x="162" y="471"/>
                  </a:lnTo>
                  <a:lnTo>
                    <a:pt x="151" y="473"/>
                  </a:lnTo>
                  <a:lnTo>
                    <a:pt x="149" y="465"/>
                  </a:lnTo>
                  <a:lnTo>
                    <a:pt x="137" y="459"/>
                  </a:lnTo>
                  <a:lnTo>
                    <a:pt x="130" y="461"/>
                  </a:lnTo>
                  <a:lnTo>
                    <a:pt x="125" y="448"/>
                  </a:lnTo>
                  <a:lnTo>
                    <a:pt x="118" y="445"/>
                  </a:lnTo>
                  <a:lnTo>
                    <a:pt x="106" y="444"/>
                  </a:lnTo>
                  <a:lnTo>
                    <a:pt x="94" y="445"/>
                  </a:lnTo>
                  <a:lnTo>
                    <a:pt x="83" y="455"/>
                  </a:lnTo>
                  <a:lnTo>
                    <a:pt x="58" y="466"/>
                  </a:lnTo>
                  <a:lnTo>
                    <a:pt x="44" y="470"/>
                  </a:lnTo>
                  <a:lnTo>
                    <a:pt x="32" y="472"/>
                  </a:lnTo>
                  <a:lnTo>
                    <a:pt x="32" y="480"/>
                  </a:lnTo>
                  <a:lnTo>
                    <a:pt x="41" y="480"/>
                  </a:lnTo>
                  <a:lnTo>
                    <a:pt x="41" y="482"/>
                  </a:lnTo>
                  <a:lnTo>
                    <a:pt x="33" y="485"/>
                  </a:lnTo>
                  <a:lnTo>
                    <a:pt x="32" y="490"/>
                  </a:lnTo>
                  <a:lnTo>
                    <a:pt x="35" y="493"/>
                  </a:lnTo>
                  <a:lnTo>
                    <a:pt x="34" y="497"/>
                  </a:lnTo>
                  <a:lnTo>
                    <a:pt x="29" y="499"/>
                  </a:lnTo>
                  <a:lnTo>
                    <a:pt x="28" y="506"/>
                  </a:lnTo>
                  <a:lnTo>
                    <a:pt x="35" y="511"/>
                  </a:lnTo>
                  <a:lnTo>
                    <a:pt x="35" y="519"/>
                  </a:lnTo>
                  <a:lnTo>
                    <a:pt x="31" y="524"/>
                  </a:lnTo>
                  <a:lnTo>
                    <a:pt x="27" y="516"/>
                  </a:lnTo>
                  <a:lnTo>
                    <a:pt x="24" y="517"/>
                  </a:lnTo>
                  <a:lnTo>
                    <a:pt x="15" y="506"/>
                  </a:lnTo>
                  <a:lnTo>
                    <a:pt x="0" y="490"/>
                  </a:lnTo>
                  <a:lnTo>
                    <a:pt x="2" y="478"/>
                  </a:lnTo>
                  <a:lnTo>
                    <a:pt x="16" y="448"/>
                  </a:lnTo>
                  <a:lnTo>
                    <a:pt x="8" y="440"/>
                  </a:lnTo>
                  <a:lnTo>
                    <a:pt x="12" y="428"/>
                  </a:lnTo>
                  <a:lnTo>
                    <a:pt x="21" y="423"/>
                  </a:lnTo>
                  <a:lnTo>
                    <a:pt x="25" y="407"/>
                  </a:lnTo>
                  <a:lnTo>
                    <a:pt x="24" y="381"/>
                  </a:lnTo>
                  <a:lnTo>
                    <a:pt x="21" y="362"/>
                  </a:lnTo>
                  <a:lnTo>
                    <a:pt x="25" y="326"/>
                  </a:lnTo>
                  <a:lnTo>
                    <a:pt x="27" y="320"/>
                  </a:lnTo>
                  <a:lnTo>
                    <a:pt x="31" y="299"/>
                  </a:lnTo>
                  <a:lnTo>
                    <a:pt x="26" y="292"/>
                  </a:lnTo>
                  <a:lnTo>
                    <a:pt x="29" y="256"/>
                  </a:lnTo>
                  <a:lnTo>
                    <a:pt x="56" y="223"/>
                  </a:lnTo>
                  <a:lnTo>
                    <a:pt x="64" y="219"/>
                  </a:lnTo>
                  <a:lnTo>
                    <a:pt x="66" y="208"/>
                  </a:lnTo>
                  <a:lnTo>
                    <a:pt x="60" y="180"/>
                  </a:lnTo>
                  <a:lnTo>
                    <a:pt x="65" y="176"/>
                  </a:lnTo>
                  <a:lnTo>
                    <a:pt x="60" y="161"/>
                  </a:lnTo>
                  <a:lnTo>
                    <a:pt x="70" y="166"/>
                  </a:lnTo>
                  <a:lnTo>
                    <a:pt x="76" y="170"/>
                  </a:lnTo>
                  <a:lnTo>
                    <a:pt x="81" y="171"/>
                  </a:lnTo>
                  <a:lnTo>
                    <a:pt x="87" y="175"/>
                  </a:lnTo>
                  <a:lnTo>
                    <a:pt x="91" y="175"/>
                  </a:lnTo>
                  <a:lnTo>
                    <a:pt x="97" y="178"/>
                  </a:lnTo>
                  <a:lnTo>
                    <a:pt x="98" y="183"/>
                  </a:lnTo>
                  <a:lnTo>
                    <a:pt x="100" y="184"/>
                  </a:lnTo>
                  <a:lnTo>
                    <a:pt x="109" y="179"/>
                  </a:lnTo>
                  <a:lnTo>
                    <a:pt x="110" y="173"/>
                  </a:lnTo>
                  <a:lnTo>
                    <a:pt x="104" y="172"/>
                  </a:lnTo>
                  <a:lnTo>
                    <a:pt x="98" y="167"/>
                  </a:lnTo>
                  <a:lnTo>
                    <a:pt x="99" y="164"/>
                  </a:lnTo>
                  <a:lnTo>
                    <a:pt x="93" y="160"/>
                  </a:lnTo>
                  <a:lnTo>
                    <a:pt x="90" y="162"/>
                  </a:lnTo>
                  <a:lnTo>
                    <a:pt x="88" y="154"/>
                  </a:lnTo>
                  <a:lnTo>
                    <a:pt x="90" y="154"/>
                  </a:lnTo>
                  <a:lnTo>
                    <a:pt x="91" y="140"/>
                  </a:lnTo>
                  <a:lnTo>
                    <a:pt x="89" y="139"/>
                  </a:lnTo>
                  <a:lnTo>
                    <a:pt x="91" y="133"/>
                  </a:lnTo>
                  <a:lnTo>
                    <a:pt x="100" y="125"/>
                  </a:lnTo>
                  <a:lnTo>
                    <a:pt x="107" y="115"/>
                  </a:lnTo>
                  <a:lnTo>
                    <a:pt x="112" y="98"/>
                  </a:lnTo>
                  <a:lnTo>
                    <a:pt x="119" y="96"/>
                  </a:lnTo>
                  <a:lnTo>
                    <a:pt x="125" y="98"/>
                  </a:lnTo>
                  <a:lnTo>
                    <a:pt x="136" y="97"/>
                  </a:lnTo>
                  <a:lnTo>
                    <a:pt x="145" y="102"/>
                  </a:lnTo>
                  <a:lnTo>
                    <a:pt x="143" y="110"/>
                  </a:lnTo>
                  <a:lnTo>
                    <a:pt x="145" y="111"/>
                  </a:lnTo>
                  <a:lnTo>
                    <a:pt x="145" y="116"/>
                  </a:lnTo>
                  <a:lnTo>
                    <a:pt x="134" y="124"/>
                  </a:lnTo>
                  <a:lnTo>
                    <a:pt x="134" y="129"/>
                  </a:lnTo>
                  <a:lnTo>
                    <a:pt x="141" y="130"/>
                  </a:lnTo>
                  <a:lnTo>
                    <a:pt x="142" y="142"/>
                  </a:lnTo>
                  <a:lnTo>
                    <a:pt x="147" y="144"/>
                  </a:lnTo>
                  <a:lnTo>
                    <a:pt x="141" y="150"/>
                  </a:lnTo>
                  <a:lnTo>
                    <a:pt x="141" y="163"/>
                  </a:lnTo>
                  <a:lnTo>
                    <a:pt x="144" y="165"/>
                  </a:lnTo>
                  <a:lnTo>
                    <a:pt x="141" y="171"/>
                  </a:lnTo>
                  <a:lnTo>
                    <a:pt x="147" y="177"/>
                  </a:lnTo>
                  <a:lnTo>
                    <a:pt x="153" y="178"/>
                  </a:lnTo>
                  <a:lnTo>
                    <a:pt x="146" y="184"/>
                  </a:lnTo>
                  <a:lnTo>
                    <a:pt x="148" y="187"/>
                  </a:lnTo>
                  <a:lnTo>
                    <a:pt x="144" y="194"/>
                  </a:lnTo>
                  <a:lnTo>
                    <a:pt x="136" y="199"/>
                  </a:lnTo>
                  <a:lnTo>
                    <a:pt x="137" y="202"/>
                  </a:lnTo>
                  <a:lnTo>
                    <a:pt x="133" y="204"/>
                  </a:lnTo>
                  <a:lnTo>
                    <a:pt x="133" y="207"/>
                  </a:lnTo>
                  <a:lnTo>
                    <a:pt x="125" y="211"/>
                  </a:lnTo>
                  <a:lnTo>
                    <a:pt x="119" y="206"/>
                  </a:lnTo>
                  <a:lnTo>
                    <a:pt x="116" y="204"/>
                  </a:lnTo>
                  <a:lnTo>
                    <a:pt x="111" y="205"/>
                  </a:lnTo>
                  <a:lnTo>
                    <a:pt x="104" y="205"/>
                  </a:lnTo>
                  <a:lnTo>
                    <a:pt x="102" y="207"/>
                  </a:lnTo>
                  <a:lnTo>
                    <a:pt x="104" y="209"/>
                  </a:lnTo>
                  <a:lnTo>
                    <a:pt x="110" y="209"/>
                  </a:lnTo>
                  <a:lnTo>
                    <a:pt x="117" y="215"/>
                  </a:lnTo>
                  <a:lnTo>
                    <a:pt x="135" y="216"/>
                  </a:lnTo>
                  <a:lnTo>
                    <a:pt x="138" y="219"/>
                  </a:lnTo>
                  <a:lnTo>
                    <a:pt x="142" y="211"/>
                  </a:lnTo>
                  <a:lnTo>
                    <a:pt x="151" y="206"/>
                  </a:lnTo>
                  <a:lnTo>
                    <a:pt x="157" y="198"/>
                  </a:lnTo>
                  <a:lnTo>
                    <a:pt x="162" y="195"/>
                  </a:lnTo>
                  <a:lnTo>
                    <a:pt x="164" y="190"/>
                  </a:lnTo>
                  <a:lnTo>
                    <a:pt x="159" y="181"/>
                  </a:lnTo>
                  <a:lnTo>
                    <a:pt x="156" y="178"/>
                  </a:lnTo>
                  <a:lnTo>
                    <a:pt x="172" y="172"/>
                  </a:lnTo>
                  <a:lnTo>
                    <a:pt x="179" y="172"/>
                  </a:lnTo>
                  <a:lnTo>
                    <a:pt x="181" y="175"/>
                  </a:lnTo>
                  <a:lnTo>
                    <a:pt x="186" y="181"/>
                  </a:lnTo>
                  <a:lnTo>
                    <a:pt x="183" y="192"/>
                  </a:lnTo>
                  <a:lnTo>
                    <a:pt x="187" y="195"/>
                  </a:lnTo>
                  <a:lnTo>
                    <a:pt x="196" y="196"/>
                  </a:lnTo>
                  <a:lnTo>
                    <a:pt x="201" y="195"/>
                  </a:lnTo>
                  <a:lnTo>
                    <a:pt x="197" y="193"/>
                  </a:lnTo>
                  <a:lnTo>
                    <a:pt x="193" y="194"/>
                  </a:lnTo>
                  <a:lnTo>
                    <a:pt x="189" y="190"/>
                  </a:lnTo>
                  <a:lnTo>
                    <a:pt x="188" y="187"/>
                  </a:lnTo>
                  <a:lnTo>
                    <a:pt x="195" y="182"/>
                  </a:lnTo>
                  <a:lnTo>
                    <a:pt x="189" y="175"/>
                  </a:lnTo>
                  <a:lnTo>
                    <a:pt x="184" y="173"/>
                  </a:lnTo>
                  <a:lnTo>
                    <a:pt x="181" y="169"/>
                  </a:lnTo>
                  <a:lnTo>
                    <a:pt x="170" y="167"/>
                  </a:lnTo>
                  <a:lnTo>
                    <a:pt x="164" y="170"/>
                  </a:lnTo>
                  <a:lnTo>
                    <a:pt x="154" y="168"/>
                  </a:lnTo>
                  <a:lnTo>
                    <a:pt x="153" y="163"/>
                  </a:lnTo>
                  <a:lnTo>
                    <a:pt x="150" y="157"/>
                  </a:lnTo>
                  <a:lnTo>
                    <a:pt x="151" y="152"/>
                  </a:lnTo>
                  <a:lnTo>
                    <a:pt x="155" y="148"/>
                  </a:lnTo>
                  <a:lnTo>
                    <a:pt x="159" y="142"/>
                  </a:lnTo>
                  <a:lnTo>
                    <a:pt x="157" y="134"/>
                  </a:lnTo>
                  <a:lnTo>
                    <a:pt x="148" y="127"/>
                  </a:lnTo>
                  <a:lnTo>
                    <a:pt x="152" y="119"/>
                  </a:lnTo>
                  <a:lnTo>
                    <a:pt x="166" y="113"/>
                  </a:lnTo>
                  <a:lnTo>
                    <a:pt x="167" y="107"/>
                  </a:lnTo>
                  <a:lnTo>
                    <a:pt x="166" y="105"/>
                  </a:lnTo>
                  <a:lnTo>
                    <a:pt x="164" y="101"/>
                  </a:lnTo>
                  <a:lnTo>
                    <a:pt x="160" y="98"/>
                  </a:lnTo>
                  <a:lnTo>
                    <a:pt x="162" y="97"/>
                  </a:lnTo>
                  <a:lnTo>
                    <a:pt x="166" y="98"/>
                  </a:lnTo>
                  <a:lnTo>
                    <a:pt x="172" y="103"/>
                  </a:lnTo>
                  <a:lnTo>
                    <a:pt x="172" y="112"/>
                  </a:lnTo>
                  <a:lnTo>
                    <a:pt x="168" y="116"/>
                  </a:lnTo>
                  <a:lnTo>
                    <a:pt x="168" y="120"/>
                  </a:lnTo>
                  <a:lnTo>
                    <a:pt x="172" y="122"/>
                  </a:lnTo>
                  <a:lnTo>
                    <a:pt x="168" y="128"/>
                  </a:lnTo>
                  <a:lnTo>
                    <a:pt x="183" y="132"/>
                  </a:lnTo>
                  <a:lnTo>
                    <a:pt x="190" y="132"/>
                  </a:lnTo>
                  <a:lnTo>
                    <a:pt x="195" y="136"/>
                  </a:lnTo>
                  <a:lnTo>
                    <a:pt x="202" y="137"/>
                  </a:lnTo>
                  <a:lnTo>
                    <a:pt x="202" y="134"/>
                  </a:lnTo>
                  <a:lnTo>
                    <a:pt x="198" y="133"/>
                  </a:lnTo>
                  <a:lnTo>
                    <a:pt x="194" y="130"/>
                  </a:lnTo>
                  <a:lnTo>
                    <a:pt x="194" y="128"/>
                  </a:lnTo>
                  <a:lnTo>
                    <a:pt x="189" y="128"/>
                  </a:lnTo>
                  <a:lnTo>
                    <a:pt x="179" y="124"/>
                  </a:lnTo>
                  <a:lnTo>
                    <a:pt x="174" y="119"/>
                  </a:lnTo>
                  <a:lnTo>
                    <a:pt x="178" y="116"/>
                  </a:lnTo>
                  <a:lnTo>
                    <a:pt x="183" y="115"/>
                  </a:lnTo>
                  <a:lnTo>
                    <a:pt x="188" y="119"/>
                  </a:lnTo>
                  <a:lnTo>
                    <a:pt x="193" y="119"/>
                  </a:lnTo>
                  <a:lnTo>
                    <a:pt x="193" y="113"/>
                  </a:lnTo>
                  <a:lnTo>
                    <a:pt x="189" y="114"/>
                  </a:lnTo>
                  <a:lnTo>
                    <a:pt x="186" y="114"/>
                  </a:lnTo>
                  <a:lnTo>
                    <a:pt x="186" y="112"/>
                  </a:lnTo>
                  <a:lnTo>
                    <a:pt x="194" y="108"/>
                  </a:lnTo>
                  <a:lnTo>
                    <a:pt x="202" y="108"/>
                  </a:lnTo>
                  <a:lnTo>
                    <a:pt x="216" y="115"/>
                  </a:lnTo>
                  <a:lnTo>
                    <a:pt x="228" y="122"/>
                  </a:lnTo>
                  <a:lnTo>
                    <a:pt x="239" y="121"/>
                  </a:lnTo>
                  <a:lnTo>
                    <a:pt x="240" y="122"/>
                  </a:lnTo>
                  <a:lnTo>
                    <a:pt x="237" y="127"/>
                  </a:lnTo>
                  <a:lnTo>
                    <a:pt x="233" y="128"/>
                  </a:lnTo>
                  <a:lnTo>
                    <a:pt x="229" y="130"/>
                  </a:lnTo>
                  <a:lnTo>
                    <a:pt x="232" y="132"/>
                  </a:lnTo>
                  <a:lnTo>
                    <a:pt x="233" y="138"/>
                  </a:lnTo>
                  <a:lnTo>
                    <a:pt x="241" y="136"/>
                  </a:lnTo>
                  <a:lnTo>
                    <a:pt x="241" y="143"/>
                  </a:lnTo>
                  <a:lnTo>
                    <a:pt x="235" y="149"/>
                  </a:lnTo>
                  <a:lnTo>
                    <a:pt x="244" y="156"/>
                  </a:lnTo>
                  <a:lnTo>
                    <a:pt x="247" y="160"/>
                  </a:lnTo>
                  <a:lnTo>
                    <a:pt x="251" y="161"/>
                  </a:lnTo>
                  <a:lnTo>
                    <a:pt x="254" y="160"/>
                  </a:lnTo>
                  <a:lnTo>
                    <a:pt x="252" y="158"/>
                  </a:lnTo>
                  <a:lnTo>
                    <a:pt x="241" y="149"/>
                  </a:lnTo>
                  <a:lnTo>
                    <a:pt x="246" y="146"/>
                  </a:lnTo>
                  <a:lnTo>
                    <a:pt x="248" y="141"/>
                  </a:lnTo>
                  <a:lnTo>
                    <a:pt x="241" y="134"/>
                  </a:lnTo>
                  <a:lnTo>
                    <a:pt x="241" y="129"/>
                  </a:lnTo>
                  <a:lnTo>
                    <a:pt x="244" y="123"/>
                  </a:lnTo>
                  <a:lnTo>
                    <a:pt x="242" y="118"/>
                  </a:lnTo>
                  <a:lnTo>
                    <a:pt x="233" y="115"/>
                  </a:lnTo>
                  <a:lnTo>
                    <a:pt x="233" y="110"/>
                  </a:lnTo>
                  <a:lnTo>
                    <a:pt x="220" y="107"/>
                  </a:lnTo>
                  <a:lnTo>
                    <a:pt x="220" y="103"/>
                  </a:lnTo>
                  <a:lnTo>
                    <a:pt x="217" y="100"/>
                  </a:lnTo>
                  <a:lnTo>
                    <a:pt x="218" y="92"/>
                  </a:lnTo>
                  <a:lnTo>
                    <a:pt x="214" y="89"/>
                  </a:lnTo>
                  <a:lnTo>
                    <a:pt x="220" y="83"/>
                  </a:lnTo>
                  <a:lnTo>
                    <a:pt x="224" y="83"/>
                  </a:lnTo>
                  <a:lnTo>
                    <a:pt x="239" y="81"/>
                  </a:lnTo>
                  <a:lnTo>
                    <a:pt x="249" y="79"/>
                  </a:lnTo>
                  <a:lnTo>
                    <a:pt x="253" y="80"/>
                  </a:lnTo>
                  <a:lnTo>
                    <a:pt x="260" y="80"/>
                  </a:lnTo>
                  <a:lnTo>
                    <a:pt x="263" y="77"/>
                  </a:lnTo>
                  <a:lnTo>
                    <a:pt x="272" y="77"/>
                  </a:lnTo>
                  <a:lnTo>
                    <a:pt x="276" y="80"/>
                  </a:lnTo>
                  <a:lnTo>
                    <a:pt x="277" y="77"/>
                  </a:lnTo>
                  <a:lnTo>
                    <a:pt x="273" y="74"/>
                  </a:lnTo>
                  <a:lnTo>
                    <a:pt x="274" y="71"/>
                  </a:lnTo>
                  <a:lnTo>
                    <a:pt x="270" y="68"/>
                  </a:lnTo>
                  <a:lnTo>
                    <a:pt x="265" y="68"/>
                  </a:lnTo>
                  <a:lnTo>
                    <a:pt x="267" y="64"/>
                  </a:lnTo>
                  <a:lnTo>
                    <a:pt x="274" y="65"/>
                  </a:lnTo>
                  <a:lnTo>
                    <a:pt x="275" y="63"/>
                  </a:lnTo>
                  <a:lnTo>
                    <a:pt x="270" y="61"/>
                  </a:lnTo>
                  <a:lnTo>
                    <a:pt x="265" y="62"/>
                  </a:lnTo>
                  <a:lnTo>
                    <a:pt x="263" y="59"/>
                  </a:lnTo>
                  <a:lnTo>
                    <a:pt x="267" y="56"/>
                  </a:lnTo>
                  <a:lnTo>
                    <a:pt x="273" y="58"/>
                  </a:lnTo>
                  <a:lnTo>
                    <a:pt x="276" y="55"/>
                  </a:lnTo>
                  <a:lnTo>
                    <a:pt x="280" y="52"/>
                  </a:lnTo>
                  <a:lnTo>
                    <a:pt x="281" y="50"/>
                  </a:lnTo>
                  <a:lnTo>
                    <a:pt x="277" y="50"/>
                  </a:lnTo>
                  <a:lnTo>
                    <a:pt x="273" y="49"/>
                  </a:lnTo>
                  <a:lnTo>
                    <a:pt x="275" y="48"/>
                  </a:lnTo>
                  <a:lnTo>
                    <a:pt x="280" y="48"/>
                  </a:lnTo>
                  <a:lnTo>
                    <a:pt x="285" y="48"/>
                  </a:lnTo>
                  <a:lnTo>
                    <a:pt x="292" y="43"/>
                  </a:lnTo>
                  <a:lnTo>
                    <a:pt x="302" y="42"/>
                  </a:lnTo>
                  <a:lnTo>
                    <a:pt x="309" y="40"/>
                  </a:lnTo>
                  <a:lnTo>
                    <a:pt x="314" y="41"/>
                  </a:lnTo>
                  <a:lnTo>
                    <a:pt x="317" y="39"/>
                  </a:lnTo>
                  <a:lnTo>
                    <a:pt x="330" y="38"/>
                  </a:lnTo>
                  <a:lnTo>
                    <a:pt x="339" y="37"/>
                  </a:lnTo>
                  <a:lnTo>
                    <a:pt x="340" y="36"/>
                  </a:lnTo>
                  <a:lnTo>
                    <a:pt x="335" y="36"/>
                  </a:lnTo>
                  <a:lnTo>
                    <a:pt x="331" y="35"/>
                  </a:lnTo>
                  <a:lnTo>
                    <a:pt x="329" y="33"/>
                  </a:lnTo>
                  <a:lnTo>
                    <a:pt x="334" y="32"/>
                  </a:lnTo>
                  <a:lnTo>
                    <a:pt x="345" y="32"/>
                  </a:lnTo>
                  <a:lnTo>
                    <a:pt x="351" y="31"/>
                  </a:lnTo>
                  <a:lnTo>
                    <a:pt x="361" y="33"/>
                  </a:lnTo>
                  <a:lnTo>
                    <a:pt x="355" y="36"/>
                  </a:lnTo>
                  <a:lnTo>
                    <a:pt x="358" y="37"/>
                  </a:lnTo>
                  <a:lnTo>
                    <a:pt x="362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76" y="34"/>
                  </a:lnTo>
                  <a:lnTo>
                    <a:pt x="380" y="31"/>
                  </a:lnTo>
                  <a:lnTo>
                    <a:pt x="385" y="29"/>
                  </a:lnTo>
                  <a:lnTo>
                    <a:pt x="394" y="32"/>
                  </a:lnTo>
                  <a:lnTo>
                    <a:pt x="390" y="35"/>
                  </a:lnTo>
                  <a:lnTo>
                    <a:pt x="392" y="39"/>
                  </a:lnTo>
                  <a:lnTo>
                    <a:pt x="399" y="37"/>
                  </a:lnTo>
                  <a:lnTo>
                    <a:pt x="400" y="33"/>
                  </a:lnTo>
                  <a:lnTo>
                    <a:pt x="398" y="30"/>
                  </a:lnTo>
                  <a:lnTo>
                    <a:pt x="389" y="27"/>
                  </a:lnTo>
                  <a:lnTo>
                    <a:pt x="386" y="25"/>
                  </a:lnTo>
                  <a:lnTo>
                    <a:pt x="388" y="24"/>
                  </a:lnTo>
                  <a:lnTo>
                    <a:pt x="395" y="26"/>
                  </a:lnTo>
                  <a:lnTo>
                    <a:pt x="404" y="25"/>
                  </a:lnTo>
                  <a:lnTo>
                    <a:pt x="409" y="26"/>
                  </a:lnTo>
                  <a:lnTo>
                    <a:pt x="414" y="27"/>
                  </a:lnTo>
                  <a:lnTo>
                    <a:pt x="423" y="28"/>
                  </a:lnTo>
                  <a:lnTo>
                    <a:pt x="432" y="26"/>
                  </a:lnTo>
                  <a:lnTo>
                    <a:pt x="430" y="25"/>
                  </a:lnTo>
                  <a:lnTo>
                    <a:pt x="420" y="26"/>
                  </a:lnTo>
                  <a:lnTo>
                    <a:pt x="415" y="24"/>
                  </a:lnTo>
                  <a:lnTo>
                    <a:pt x="410" y="24"/>
                  </a:lnTo>
                  <a:lnTo>
                    <a:pt x="407" y="20"/>
                  </a:lnTo>
                  <a:lnTo>
                    <a:pt x="410" y="20"/>
                  </a:lnTo>
                  <a:lnTo>
                    <a:pt x="407" y="18"/>
                  </a:lnTo>
                  <a:lnTo>
                    <a:pt x="405" y="15"/>
                  </a:lnTo>
                  <a:lnTo>
                    <a:pt x="410" y="13"/>
                  </a:lnTo>
                  <a:lnTo>
                    <a:pt x="411" y="10"/>
                  </a:lnTo>
                  <a:lnTo>
                    <a:pt x="419" y="5"/>
                  </a:lnTo>
                  <a:lnTo>
                    <a:pt x="422" y="3"/>
                  </a:lnTo>
                  <a:lnTo>
                    <a:pt x="434" y="0"/>
                  </a:lnTo>
                  <a:lnTo>
                    <a:pt x="444" y="3"/>
                  </a:lnTo>
                  <a:lnTo>
                    <a:pt x="450" y="2"/>
                  </a:lnTo>
                  <a:lnTo>
                    <a:pt x="453" y="5"/>
                  </a:lnTo>
                  <a:lnTo>
                    <a:pt x="449" y="9"/>
                  </a:lnTo>
                  <a:lnTo>
                    <a:pt x="438" y="10"/>
                  </a:lnTo>
                  <a:lnTo>
                    <a:pt x="438" y="12"/>
                  </a:lnTo>
                  <a:lnTo>
                    <a:pt x="447" y="12"/>
                  </a:lnTo>
                  <a:lnTo>
                    <a:pt x="447" y="15"/>
                  </a:lnTo>
                  <a:lnTo>
                    <a:pt x="451" y="15"/>
                  </a:lnTo>
                  <a:lnTo>
                    <a:pt x="456" y="13"/>
                  </a:lnTo>
                  <a:lnTo>
                    <a:pt x="463" y="14"/>
                  </a:lnTo>
                  <a:lnTo>
                    <a:pt x="461" y="19"/>
                  </a:lnTo>
                  <a:lnTo>
                    <a:pt x="454" y="23"/>
                  </a:lnTo>
                  <a:lnTo>
                    <a:pt x="459" y="25"/>
                  </a:lnTo>
                  <a:lnTo>
                    <a:pt x="468" y="24"/>
                  </a:lnTo>
                  <a:lnTo>
                    <a:pt x="470" y="20"/>
                  </a:lnTo>
                  <a:lnTo>
                    <a:pt x="497" y="19"/>
                  </a:lnTo>
                  <a:lnTo>
                    <a:pt x="499" y="21"/>
                  </a:lnTo>
                  <a:lnTo>
                    <a:pt x="504" y="21"/>
                  </a:lnTo>
                  <a:lnTo>
                    <a:pt x="514" y="27"/>
                  </a:lnTo>
                  <a:lnTo>
                    <a:pt x="512" y="31"/>
                  </a:lnTo>
                  <a:lnTo>
                    <a:pt x="514" y="31"/>
                  </a:lnTo>
                  <a:lnTo>
                    <a:pt x="519" y="28"/>
                  </a:lnTo>
                  <a:lnTo>
                    <a:pt x="522" y="28"/>
                  </a:lnTo>
                  <a:lnTo>
                    <a:pt x="522" y="34"/>
                  </a:lnTo>
                  <a:lnTo>
                    <a:pt x="525" y="35"/>
                  </a:lnTo>
                  <a:lnTo>
                    <a:pt x="525" y="40"/>
                  </a:lnTo>
                  <a:lnTo>
                    <a:pt x="518" y="39"/>
                  </a:lnTo>
                  <a:lnTo>
                    <a:pt x="514" y="36"/>
                  </a:lnTo>
                  <a:lnTo>
                    <a:pt x="512" y="36"/>
                  </a:lnTo>
                  <a:lnTo>
                    <a:pt x="511" y="37"/>
                  </a:lnTo>
                  <a:lnTo>
                    <a:pt x="513" y="40"/>
                  </a:lnTo>
                  <a:lnTo>
                    <a:pt x="522" y="44"/>
                  </a:lnTo>
                  <a:lnTo>
                    <a:pt x="518" y="49"/>
                  </a:lnTo>
                  <a:lnTo>
                    <a:pt x="509" y="55"/>
                  </a:lnTo>
                  <a:lnTo>
                    <a:pt x="509" y="59"/>
                  </a:lnTo>
                  <a:lnTo>
                    <a:pt x="501" y="59"/>
                  </a:lnTo>
                  <a:lnTo>
                    <a:pt x="489" y="67"/>
                  </a:lnTo>
                  <a:lnTo>
                    <a:pt x="488" y="70"/>
                  </a:lnTo>
                  <a:lnTo>
                    <a:pt x="484" y="71"/>
                  </a:lnTo>
                  <a:lnTo>
                    <a:pt x="476" y="75"/>
                  </a:lnTo>
                  <a:lnTo>
                    <a:pt x="470" y="81"/>
                  </a:lnTo>
                  <a:lnTo>
                    <a:pt x="465" y="81"/>
                  </a:lnTo>
                  <a:lnTo>
                    <a:pt x="460" y="83"/>
                  </a:lnTo>
                  <a:lnTo>
                    <a:pt x="459" y="88"/>
                  </a:lnTo>
                  <a:lnTo>
                    <a:pt x="455" y="88"/>
                  </a:lnTo>
                  <a:lnTo>
                    <a:pt x="451" y="90"/>
                  </a:lnTo>
                  <a:lnTo>
                    <a:pt x="451" y="95"/>
                  </a:lnTo>
                  <a:lnTo>
                    <a:pt x="444" y="101"/>
                  </a:lnTo>
                  <a:lnTo>
                    <a:pt x="449" y="100"/>
                  </a:lnTo>
                  <a:lnTo>
                    <a:pt x="458" y="96"/>
                  </a:lnTo>
                  <a:lnTo>
                    <a:pt x="459" y="92"/>
                  </a:lnTo>
                  <a:lnTo>
                    <a:pt x="470" y="92"/>
                  </a:lnTo>
                  <a:lnTo>
                    <a:pt x="471" y="90"/>
                  </a:lnTo>
                  <a:lnTo>
                    <a:pt x="476" y="87"/>
                  </a:lnTo>
                  <a:lnTo>
                    <a:pt x="480" y="87"/>
                  </a:lnTo>
                  <a:lnTo>
                    <a:pt x="483" y="86"/>
                  </a:lnTo>
                  <a:lnTo>
                    <a:pt x="489" y="86"/>
                  </a:lnTo>
                  <a:lnTo>
                    <a:pt x="496" y="79"/>
                  </a:lnTo>
                  <a:lnTo>
                    <a:pt x="491" y="80"/>
                  </a:lnTo>
                  <a:lnTo>
                    <a:pt x="487" y="80"/>
                  </a:lnTo>
                  <a:lnTo>
                    <a:pt x="486" y="77"/>
                  </a:lnTo>
                  <a:lnTo>
                    <a:pt x="491" y="74"/>
                  </a:lnTo>
                  <a:lnTo>
                    <a:pt x="495" y="74"/>
                  </a:lnTo>
                  <a:lnTo>
                    <a:pt x="503" y="74"/>
                  </a:lnTo>
                  <a:lnTo>
                    <a:pt x="502" y="78"/>
                  </a:lnTo>
                  <a:lnTo>
                    <a:pt x="510" y="80"/>
                  </a:lnTo>
                  <a:lnTo>
                    <a:pt x="516" y="80"/>
                  </a:lnTo>
                  <a:lnTo>
                    <a:pt x="516" y="75"/>
                  </a:lnTo>
                  <a:lnTo>
                    <a:pt x="521" y="76"/>
                  </a:lnTo>
                  <a:lnTo>
                    <a:pt x="524" y="79"/>
                  </a:lnTo>
                  <a:lnTo>
                    <a:pt x="522" y="82"/>
                  </a:lnTo>
                  <a:lnTo>
                    <a:pt x="518" y="84"/>
                  </a:lnTo>
                  <a:lnTo>
                    <a:pt x="520" y="87"/>
                  </a:lnTo>
                  <a:lnTo>
                    <a:pt x="525" y="86"/>
                  </a:lnTo>
                  <a:lnTo>
                    <a:pt x="526" y="83"/>
                  </a:lnTo>
                  <a:lnTo>
                    <a:pt x="541" y="80"/>
                  </a:lnTo>
                  <a:lnTo>
                    <a:pt x="549" y="81"/>
                  </a:lnTo>
                  <a:lnTo>
                    <a:pt x="565" y="82"/>
                  </a:lnTo>
                  <a:lnTo>
                    <a:pt x="573" y="83"/>
                  </a:lnTo>
                  <a:lnTo>
                    <a:pt x="574" y="85"/>
                  </a:lnTo>
                  <a:lnTo>
                    <a:pt x="569" y="85"/>
                  </a:lnTo>
                  <a:lnTo>
                    <a:pt x="567" y="86"/>
                  </a:lnTo>
                  <a:lnTo>
                    <a:pt x="566" y="90"/>
                  </a:lnTo>
                  <a:lnTo>
                    <a:pt x="584" y="95"/>
                  </a:lnTo>
                  <a:lnTo>
                    <a:pt x="587" y="94"/>
                  </a:lnTo>
                  <a:lnTo>
                    <a:pt x="592" y="94"/>
                  </a:lnTo>
                  <a:lnTo>
                    <a:pt x="600" y="96"/>
                  </a:lnTo>
                  <a:lnTo>
                    <a:pt x="606" y="96"/>
                  </a:lnTo>
                  <a:lnTo>
                    <a:pt x="609" y="93"/>
                  </a:lnTo>
                  <a:lnTo>
                    <a:pt x="612" y="93"/>
                  </a:lnTo>
                  <a:lnTo>
                    <a:pt x="617" y="92"/>
                  </a:lnTo>
                  <a:lnTo>
                    <a:pt x="617" y="87"/>
                  </a:lnTo>
                  <a:lnTo>
                    <a:pt x="615" y="85"/>
                  </a:lnTo>
                  <a:lnTo>
                    <a:pt x="614" y="81"/>
                  </a:lnTo>
                  <a:lnTo>
                    <a:pt x="616" y="80"/>
                  </a:lnTo>
                  <a:lnTo>
                    <a:pt x="620" y="80"/>
                  </a:lnTo>
                  <a:lnTo>
                    <a:pt x="622" y="79"/>
                  </a:lnTo>
                  <a:lnTo>
                    <a:pt x="632" y="81"/>
                  </a:lnTo>
                  <a:lnTo>
                    <a:pt x="631" y="83"/>
                  </a:lnTo>
                  <a:lnTo>
                    <a:pt x="635" y="86"/>
                  </a:lnTo>
                  <a:lnTo>
                    <a:pt x="641" y="84"/>
                  </a:lnTo>
                  <a:lnTo>
                    <a:pt x="647" y="88"/>
                  </a:lnTo>
                  <a:lnTo>
                    <a:pt x="653" y="85"/>
                  </a:lnTo>
                  <a:lnTo>
                    <a:pt x="657" y="86"/>
                  </a:lnTo>
                  <a:lnTo>
                    <a:pt x="666" y="95"/>
                  </a:lnTo>
                  <a:lnTo>
                    <a:pt x="666" y="98"/>
                  </a:lnTo>
                  <a:lnTo>
                    <a:pt x="672" y="101"/>
                  </a:lnTo>
                  <a:lnTo>
                    <a:pt x="668" y="104"/>
                  </a:lnTo>
                  <a:lnTo>
                    <a:pt x="661" y="103"/>
                  </a:lnTo>
                  <a:lnTo>
                    <a:pt x="661" y="105"/>
                  </a:lnTo>
                  <a:lnTo>
                    <a:pt x="664" y="106"/>
                  </a:lnTo>
                  <a:lnTo>
                    <a:pt x="671" y="107"/>
                  </a:lnTo>
                  <a:lnTo>
                    <a:pt x="670" y="113"/>
                  </a:lnTo>
                  <a:lnTo>
                    <a:pt x="666" y="113"/>
                  </a:lnTo>
                  <a:lnTo>
                    <a:pt x="660" y="110"/>
                  </a:lnTo>
                  <a:lnTo>
                    <a:pt x="660" y="115"/>
                  </a:lnTo>
                  <a:lnTo>
                    <a:pt x="664" y="118"/>
                  </a:lnTo>
                  <a:lnTo>
                    <a:pt x="667" y="116"/>
                  </a:lnTo>
                  <a:lnTo>
                    <a:pt x="670" y="119"/>
                  </a:lnTo>
                  <a:lnTo>
                    <a:pt x="668" y="121"/>
                  </a:lnTo>
                  <a:lnTo>
                    <a:pt x="669" y="125"/>
                  </a:lnTo>
                  <a:lnTo>
                    <a:pt x="689" y="137"/>
                  </a:lnTo>
                  <a:lnTo>
                    <a:pt x="693" y="133"/>
                  </a:lnTo>
                  <a:lnTo>
                    <a:pt x="696" y="123"/>
                  </a:lnTo>
                  <a:lnTo>
                    <a:pt x="701" y="116"/>
                  </a:lnTo>
                  <a:lnTo>
                    <a:pt x="704" y="119"/>
                  </a:lnTo>
                  <a:lnTo>
                    <a:pt x="712" y="125"/>
                  </a:lnTo>
                  <a:lnTo>
                    <a:pt x="719" y="125"/>
                  </a:lnTo>
                  <a:lnTo>
                    <a:pt x="728" y="122"/>
                  </a:lnTo>
                  <a:lnTo>
                    <a:pt x="739" y="123"/>
                  </a:lnTo>
                  <a:lnTo>
                    <a:pt x="747" y="128"/>
                  </a:lnTo>
                  <a:lnTo>
                    <a:pt x="752" y="128"/>
                  </a:lnTo>
                  <a:lnTo>
                    <a:pt x="753" y="123"/>
                  </a:lnTo>
                  <a:lnTo>
                    <a:pt x="756" y="120"/>
                  </a:lnTo>
                  <a:lnTo>
                    <a:pt x="761" y="122"/>
                  </a:lnTo>
                  <a:lnTo>
                    <a:pt x="761" y="125"/>
                  </a:lnTo>
                  <a:lnTo>
                    <a:pt x="770" y="123"/>
                  </a:lnTo>
                  <a:lnTo>
                    <a:pt x="767" y="118"/>
                  </a:lnTo>
                  <a:lnTo>
                    <a:pt x="767" y="111"/>
                  </a:lnTo>
                  <a:lnTo>
                    <a:pt x="770" y="109"/>
                  </a:lnTo>
                  <a:lnTo>
                    <a:pt x="761" y="109"/>
                  </a:lnTo>
                  <a:lnTo>
                    <a:pt x="763" y="104"/>
                  </a:lnTo>
                  <a:lnTo>
                    <a:pt x="767" y="105"/>
                  </a:lnTo>
                  <a:lnTo>
                    <a:pt x="772" y="105"/>
                  </a:lnTo>
                  <a:lnTo>
                    <a:pt x="780" y="101"/>
                  </a:lnTo>
                  <a:lnTo>
                    <a:pt x="777" y="99"/>
                  </a:lnTo>
                  <a:lnTo>
                    <a:pt x="779" y="97"/>
                  </a:lnTo>
                  <a:lnTo>
                    <a:pt x="782" y="98"/>
                  </a:lnTo>
                  <a:lnTo>
                    <a:pt x="783" y="100"/>
                  </a:lnTo>
                  <a:lnTo>
                    <a:pt x="791" y="99"/>
                  </a:lnTo>
                  <a:lnTo>
                    <a:pt x="802" y="101"/>
                  </a:lnTo>
                  <a:lnTo>
                    <a:pt x="812" y="102"/>
                  </a:lnTo>
                  <a:lnTo>
                    <a:pt x="829" y="107"/>
                  </a:lnTo>
                  <a:lnTo>
                    <a:pt x="820" y="106"/>
                  </a:lnTo>
                  <a:lnTo>
                    <a:pt x="812" y="106"/>
                  </a:lnTo>
                  <a:lnTo>
                    <a:pt x="808" y="110"/>
                  </a:lnTo>
                  <a:lnTo>
                    <a:pt x="810" y="112"/>
                  </a:lnTo>
                  <a:lnTo>
                    <a:pt x="821" y="111"/>
                  </a:lnTo>
                  <a:lnTo>
                    <a:pt x="820" y="116"/>
                  </a:lnTo>
                  <a:lnTo>
                    <a:pt x="814" y="116"/>
                  </a:lnTo>
                  <a:lnTo>
                    <a:pt x="815" y="121"/>
                  </a:lnTo>
                  <a:lnTo>
                    <a:pt x="825" y="119"/>
                  </a:lnTo>
                  <a:lnTo>
                    <a:pt x="833" y="115"/>
                  </a:lnTo>
                  <a:lnTo>
                    <a:pt x="837" y="109"/>
                  </a:lnTo>
                  <a:lnTo>
                    <a:pt x="852" y="109"/>
                  </a:lnTo>
                  <a:lnTo>
                    <a:pt x="859" y="112"/>
                  </a:lnTo>
                  <a:lnTo>
                    <a:pt x="863" y="113"/>
                  </a:lnTo>
                  <a:lnTo>
                    <a:pt x="862" y="118"/>
                  </a:lnTo>
                  <a:lnTo>
                    <a:pt x="858" y="117"/>
                  </a:lnTo>
                  <a:lnTo>
                    <a:pt x="854" y="117"/>
                  </a:lnTo>
                  <a:lnTo>
                    <a:pt x="855" y="120"/>
                  </a:lnTo>
                  <a:lnTo>
                    <a:pt x="863" y="122"/>
                  </a:lnTo>
                  <a:lnTo>
                    <a:pt x="873" y="126"/>
                  </a:lnTo>
                  <a:lnTo>
                    <a:pt x="880" y="131"/>
                  </a:lnTo>
                  <a:lnTo>
                    <a:pt x="881" y="134"/>
                  </a:lnTo>
                  <a:lnTo>
                    <a:pt x="888" y="137"/>
                  </a:lnTo>
                  <a:lnTo>
                    <a:pt x="900" y="135"/>
                  </a:lnTo>
                  <a:lnTo>
                    <a:pt x="915" y="130"/>
                  </a:lnTo>
                  <a:lnTo>
                    <a:pt x="926" y="130"/>
                  </a:lnTo>
                  <a:lnTo>
                    <a:pt x="934" y="132"/>
                  </a:lnTo>
                  <a:lnTo>
                    <a:pt x="942" y="133"/>
                  </a:lnTo>
                  <a:lnTo>
                    <a:pt x="953" y="140"/>
                  </a:lnTo>
                  <a:lnTo>
                    <a:pt x="955" y="146"/>
                  </a:lnTo>
                  <a:lnTo>
                    <a:pt x="951" y="151"/>
                  </a:lnTo>
                  <a:lnTo>
                    <a:pt x="953" y="156"/>
                  </a:lnTo>
                  <a:lnTo>
                    <a:pt x="959" y="158"/>
                  </a:lnTo>
                  <a:lnTo>
                    <a:pt x="962" y="158"/>
                  </a:lnTo>
                  <a:lnTo>
                    <a:pt x="964" y="160"/>
                  </a:lnTo>
                  <a:lnTo>
                    <a:pt x="966" y="159"/>
                  </a:lnTo>
                  <a:lnTo>
                    <a:pt x="969" y="159"/>
                  </a:lnTo>
                  <a:lnTo>
                    <a:pt x="971" y="158"/>
                  </a:lnTo>
                  <a:lnTo>
                    <a:pt x="974" y="159"/>
                  </a:lnTo>
                  <a:lnTo>
                    <a:pt x="980" y="156"/>
                  </a:lnTo>
                  <a:lnTo>
                    <a:pt x="986" y="157"/>
                  </a:lnTo>
                  <a:lnTo>
                    <a:pt x="991" y="156"/>
                  </a:lnTo>
                  <a:lnTo>
                    <a:pt x="1000" y="160"/>
                  </a:lnTo>
                  <a:lnTo>
                    <a:pt x="1019" y="161"/>
                  </a:lnTo>
                  <a:lnTo>
                    <a:pt x="1025" y="156"/>
                  </a:lnTo>
                  <a:lnTo>
                    <a:pt x="1028" y="158"/>
                  </a:lnTo>
                  <a:lnTo>
                    <a:pt x="1032" y="165"/>
                  </a:lnTo>
                  <a:lnTo>
                    <a:pt x="1041" y="166"/>
                  </a:lnTo>
                  <a:lnTo>
                    <a:pt x="1042" y="170"/>
                  </a:lnTo>
                  <a:lnTo>
                    <a:pt x="1055" y="171"/>
                  </a:lnTo>
                  <a:lnTo>
                    <a:pt x="1057" y="165"/>
                  </a:lnTo>
                  <a:lnTo>
                    <a:pt x="1047" y="158"/>
                  </a:lnTo>
                  <a:lnTo>
                    <a:pt x="1048" y="156"/>
                  </a:lnTo>
                  <a:lnTo>
                    <a:pt x="1051" y="156"/>
                  </a:lnTo>
                  <a:lnTo>
                    <a:pt x="1053" y="154"/>
                  </a:lnTo>
                  <a:lnTo>
                    <a:pt x="1049" y="152"/>
                  </a:lnTo>
                  <a:lnTo>
                    <a:pt x="1052" y="149"/>
                  </a:lnTo>
                  <a:lnTo>
                    <a:pt x="1072" y="153"/>
                  </a:lnTo>
                  <a:lnTo>
                    <a:pt x="1078" y="154"/>
                  </a:lnTo>
                  <a:lnTo>
                    <a:pt x="1082" y="153"/>
                  </a:lnTo>
                  <a:lnTo>
                    <a:pt x="1089" y="154"/>
                  </a:lnTo>
                  <a:lnTo>
                    <a:pt x="1095" y="154"/>
                  </a:lnTo>
                  <a:lnTo>
                    <a:pt x="1099" y="155"/>
                  </a:lnTo>
                  <a:lnTo>
                    <a:pt x="1101" y="154"/>
                  </a:lnTo>
                  <a:lnTo>
                    <a:pt x="1112" y="158"/>
                  </a:lnTo>
                  <a:lnTo>
                    <a:pt x="1117" y="158"/>
                  </a:lnTo>
                  <a:lnTo>
                    <a:pt x="1124" y="162"/>
                  </a:lnTo>
                  <a:lnTo>
                    <a:pt x="1129" y="163"/>
                  </a:lnTo>
                  <a:lnTo>
                    <a:pt x="1138" y="168"/>
                  </a:lnTo>
                  <a:lnTo>
                    <a:pt x="1139" y="171"/>
                  </a:lnTo>
                  <a:lnTo>
                    <a:pt x="1145" y="171"/>
                  </a:lnTo>
                  <a:lnTo>
                    <a:pt x="1149" y="174"/>
                  </a:lnTo>
                  <a:lnTo>
                    <a:pt x="1149" y="176"/>
                  </a:lnTo>
                  <a:lnTo>
                    <a:pt x="1162" y="183"/>
                  </a:lnTo>
                  <a:lnTo>
                    <a:pt x="1168" y="184"/>
                  </a:lnTo>
                  <a:lnTo>
                    <a:pt x="1168" y="186"/>
                  </a:lnTo>
                  <a:lnTo>
                    <a:pt x="1173" y="187"/>
                  </a:lnTo>
                  <a:lnTo>
                    <a:pt x="1173" y="190"/>
                  </a:lnTo>
                  <a:lnTo>
                    <a:pt x="1177" y="190"/>
                  </a:lnTo>
                  <a:lnTo>
                    <a:pt x="1186" y="196"/>
                  </a:lnTo>
                  <a:lnTo>
                    <a:pt x="1187" y="202"/>
                  </a:lnTo>
                  <a:lnTo>
                    <a:pt x="1183" y="205"/>
                  </a:lnTo>
                  <a:lnTo>
                    <a:pt x="1192" y="211"/>
                  </a:lnTo>
                  <a:lnTo>
                    <a:pt x="1194" y="209"/>
                  </a:lnTo>
                  <a:lnTo>
                    <a:pt x="1191" y="207"/>
                  </a:lnTo>
                  <a:lnTo>
                    <a:pt x="1192" y="204"/>
                  </a:lnTo>
                  <a:lnTo>
                    <a:pt x="1190" y="199"/>
                  </a:lnTo>
                  <a:lnTo>
                    <a:pt x="1199" y="199"/>
                  </a:lnTo>
                  <a:lnTo>
                    <a:pt x="1204" y="201"/>
                  </a:lnTo>
                  <a:lnTo>
                    <a:pt x="1209" y="200"/>
                  </a:lnTo>
                  <a:lnTo>
                    <a:pt x="1222" y="208"/>
                  </a:lnTo>
                  <a:lnTo>
                    <a:pt x="1233" y="215"/>
                  </a:lnTo>
                  <a:lnTo>
                    <a:pt x="1231" y="220"/>
                  </a:lnTo>
                  <a:lnTo>
                    <a:pt x="1226" y="221"/>
                  </a:lnTo>
                  <a:lnTo>
                    <a:pt x="1225" y="226"/>
                  </a:lnTo>
                  <a:lnTo>
                    <a:pt x="1222" y="230"/>
                  </a:lnTo>
                  <a:lnTo>
                    <a:pt x="1209" y="233"/>
                  </a:lnTo>
                  <a:lnTo>
                    <a:pt x="1208" y="236"/>
                  </a:lnTo>
                  <a:lnTo>
                    <a:pt x="1205" y="238"/>
                  </a:lnTo>
                  <a:lnTo>
                    <a:pt x="1209" y="242"/>
                  </a:lnTo>
                  <a:lnTo>
                    <a:pt x="1203" y="247"/>
                  </a:lnTo>
                  <a:lnTo>
                    <a:pt x="1202" y="253"/>
                  </a:lnTo>
                  <a:lnTo>
                    <a:pt x="1207" y="257"/>
                  </a:lnTo>
                  <a:lnTo>
                    <a:pt x="1198" y="261"/>
                  </a:lnTo>
                  <a:lnTo>
                    <a:pt x="1193" y="258"/>
                  </a:lnTo>
                  <a:lnTo>
                    <a:pt x="1189" y="251"/>
                  </a:lnTo>
                  <a:lnTo>
                    <a:pt x="1184" y="248"/>
                  </a:lnTo>
                  <a:lnTo>
                    <a:pt x="1176" y="249"/>
                  </a:lnTo>
                  <a:lnTo>
                    <a:pt x="1175" y="237"/>
                  </a:lnTo>
                  <a:lnTo>
                    <a:pt x="1173" y="235"/>
                  </a:lnTo>
                  <a:lnTo>
                    <a:pt x="1166" y="232"/>
                  </a:lnTo>
                  <a:lnTo>
                    <a:pt x="1160" y="233"/>
                  </a:lnTo>
                  <a:lnTo>
                    <a:pt x="1154" y="233"/>
                  </a:lnTo>
                  <a:lnTo>
                    <a:pt x="1151" y="229"/>
                  </a:lnTo>
                  <a:lnTo>
                    <a:pt x="1151" y="222"/>
                  </a:lnTo>
                  <a:lnTo>
                    <a:pt x="1152" y="217"/>
                  </a:lnTo>
                  <a:lnTo>
                    <a:pt x="1152" y="213"/>
                  </a:lnTo>
                  <a:lnTo>
                    <a:pt x="1147" y="215"/>
                  </a:lnTo>
                  <a:lnTo>
                    <a:pt x="1145" y="214"/>
                  </a:lnTo>
                  <a:lnTo>
                    <a:pt x="1139" y="218"/>
                  </a:lnTo>
                  <a:lnTo>
                    <a:pt x="1143" y="228"/>
                  </a:lnTo>
                  <a:lnTo>
                    <a:pt x="1145" y="235"/>
                  </a:lnTo>
                  <a:lnTo>
                    <a:pt x="1138" y="244"/>
                  </a:lnTo>
                  <a:lnTo>
                    <a:pt x="1135" y="246"/>
                  </a:lnTo>
                  <a:lnTo>
                    <a:pt x="1131" y="251"/>
                  </a:lnTo>
                  <a:lnTo>
                    <a:pt x="1119" y="252"/>
                  </a:lnTo>
                  <a:lnTo>
                    <a:pt x="1117" y="247"/>
                  </a:lnTo>
                  <a:lnTo>
                    <a:pt x="1112" y="242"/>
                  </a:lnTo>
                  <a:lnTo>
                    <a:pt x="1108" y="244"/>
                  </a:lnTo>
                  <a:lnTo>
                    <a:pt x="1112" y="248"/>
                  </a:lnTo>
                  <a:lnTo>
                    <a:pt x="1110" y="250"/>
                  </a:lnTo>
                  <a:lnTo>
                    <a:pt x="1108" y="246"/>
                  </a:lnTo>
                  <a:lnTo>
                    <a:pt x="1104" y="246"/>
                  </a:lnTo>
                  <a:lnTo>
                    <a:pt x="1106" y="253"/>
                  </a:lnTo>
                  <a:lnTo>
                    <a:pt x="1112" y="254"/>
                  </a:lnTo>
                  <a:lnTo>
                    <a:pt x="1115" y="256"/>
                  </a:lnTo>
                  <a:lnTo>
                    <a:pt x="1120" y="261"/>
                  </a:lnTo>
                  <a:lnTo>
                    <a:pt x="1122" y="257"/>
                  </a:lnTo>
                  <a:lnTo>
                    <a:pt x="1125" y="258"/>
                  </a:lnTo>
                  <a:lnTo>
                    <a:pt x="1124" y="263"/>
                  </a:lnTo>
                  <a:lnTo>
                    <a:pt x="1128" y="266"/>
                  </a:lnTo>
                  <a:lnTo>
                    <a:pt x="1128" y="279"/>
                  </a:lnTo>
                  <a:lnTo>
                    <a:pt x="1131" y="282"/>
                  </a:lnTo>
                  <a:lnTo>
                    <a:pt x="1132" y="291"/>
                  </a:lnTo>
                  <a:lnTo>
                    <a:pt x="1135" y="294"/>
                  </a:lnTo>
                  <a:lnTo>
                    <a:pt x="1132" y="301"/>
                  </a:lnTo>
                  <a:lnTo>
                    <a:pt x="1132" y="305"/>
                  </a:lnTo>
                  <a:lnTo>
                    <a:pt x="1123" y="303"/>
                  </a:lnTo>
                  <a:lnTo>
                    <a:pt x="1118" y="300"/>
                  </a:lnTo>
                  <a:lnTo>
                    <a:pt x="1107" y="302"/>
                  </a:lnTo>
                  <a:lnTo>
                    <a:pt x="1104" y="308"/>
                  </a:lnTo>
                  <a:lnTo>
                    <a:pt x="1092" y="311"/>
                  </a:lnTo>
                  <a:lnTo>
                    <a:pt x="1085" y="318"/>
                  </a:lnTo>
                  <a:lnTo>
                    <a:pt x="1080" y="319"/>
                  </a:lnTo>
                  <a:lnTo>
                    <a:pt x="1079" y="320"/>
                  </a:lnTo>
                  <a:lnTo>
                    <a:pt x="1075" y="326"/>
                  </a:lnTo>
                  <a:lnTo>
                    <a:pt x="1070" y="328"/>
                  </a:lnTo>
                  <a:lnTo>
                    <a:pt x="1068" y="333"/>
                  </a:lnTo>
                  <a:lnTo>
                    <a:pt x="1058" y="339"/>
                  </a:lnTo>
                  <a:lnTo>
                    <a:pt x="1052" y="346"/>
                  </a:lnTo>
                  <a:lnTo>
                    <a:pt x="1051" y="351"/>
                  </a:lnTo>
                  <a:lnTo>
                    <a:pt x="1047" y="354"/>
                  </a:lnTo>
                  <a:lnTo>
                    <a:pt x="1046" y="348"/>
                  </a:lnTo>
                  <a:lnTo>
                    <a:pt x="1044" y="343"/>
                  </a:lnTo>
                  <a:lnTo>
                    <a:pt x="1035" y="339"/>
                  </a:lnTo>
                  <a:lnTo>
                    <a:pt x="1019" y="347"/>
                  </a:lnTo>
                  <a:lnTo>
                    <a:pt x="1015" y="355"/>
                  </a:lnTo>
                  <a:lnTo>
                    <a:pt x="1010" y="359"/>
                  </a:lnTo>
                  <a:lnTo>
                    <a:pt x="1010" y="352"/>
                  </a:lnTo>
                  <a:lnTo>
                    <a:pt x="1013" y="345"/>
                  </a:lnTo>
                  <a:lnTo>
                    <a:pt x="1012" y="343"/>
                  </a:lnTo>
                  <a:lnTo>
                    <a:pt x="1008" y="348"/>
                  </a:lnTo>
                  <a:lnTo>
                    <a:pt x="1004" y="351"/>
                  </a:lnTo>
                  <a:lnTo>
                    <a:pt x="1000" y="356"/>
                  </a:lnTo>
                  <a:lnTo>
                    <a:pt x="997" y="354"/>
                  </a:lnTo>
                  <a:lnTo>
                    <a:pt x="991" y="353"/>
                  </a:lnTo>
                  <a:lnTo>
                    <a:pt x="985" y="361"/>
                  </a:lnTo>
                  <a:lnTo>
                    <a:pt x="983" y="370"/>
                  </a:lnTo>
                  <a:lnTo>
                    <a:pt x="978" y="378"/>
                  </a:lnTo>
                  <a:lnTo>
                    <a:pt x="975" y="380"/>
                  </a:lnTo>
                  <a:lnTo>
                    <a:pt x="972" y="391"/>
                  </a:lnTo>
                  <a:lnTo>
                    <a:pt x="977" y="396"/>
                  </a:lnTo>
                  <a:lnTo>
                    <a:pt x="978" y="393"/>
                  </a:lnTo>
                  <a:lnTo>
                    <a:pt x="984" y="396"/>
                  </a:lnTo>
                  <a:lnTo>
                    <a:pt x="985" y="399"/>
                  </a:lnTo>
                  <a:lnTo>
                    <a:pt x="979" y="405"/>
                  </a:lnTo>
                  <a:lnTo>
                    <a:pt x="980" y="414"/>
                  </a:lnTo>
                  <a:lnTo>
                    <a:pt x="984" y="416"/>
                  </a:lnTo>
                  <a:lnTo>
                    <a:pt x="987" y="426"/>
                  </a:lnTo>
                  <a:lnTo>
                    <a:pt x="984" y="429"/>
                  </a:lnTo>
                  <a:lnTo>
                    <a:pt x="980" y="429"/>
                  </a:lnTo>
                  <a:lnTo>
                    <a:pt x="980" y="422"/>
                  </a:lnTo>
                  <a:lnTo>
                    <a:pt x="973" y="429"/>
                  </a:lnTo>
                  <a:lnTo>
                    <a:pt x="969" y="440"/>
                  </a:lnTo>
                  <a:lnTo>
                    <a:pt x="971" y="443"/>
                  </a:lnTo>
                  <a:lnTo>
                    <a:pt x="974" y="448"/>
                  </a:lnTo>
                  <a:lnTo>
                    <a:pt x="971" y="455"/>
                  </a:lnTo>
                  <a:lnTo>
                    <a:pt x="967" y="456"/>
                  </a:lnTo>
                  <a:lnTo>
                    <a:pt x="966" y="454"/>
                  </a:lnTo>
                  <a:lnTo>
                    <a:pt x="954" y="464"/>
                  </a:lnTo>
                  <a:lnTo>
                    <a:pt x="956" y="476"/>
                  </a:lnTo>
                  <a:lnTo>
                    <a:pt x="954" y="480"/>
                  </a:lnTo>
                  <a:lnTo>
                    <a:pt x="949" y="478"/>
                  </a:lnTo>
                  <a:lnTo>
                    <a:pt x="943" y="480"/>
                  </a:lnTo>
                  <a:lnTo>
                    <a:pt x="941" y="489"/>
                  </a:lnTo>
                  <a:lnTo>
                    <a:pt x="941" y="495"/>
                  </a:lnTo>
                  <a:lnTo>
                    <a:pt x="926" y="516"/>
                  </a:lnTo>
                  <a:lnTo>
                    <a:pt x="922" y="517"/>
                  </a:lnTo>
                  <a:lnTo>
                    <a:pt x="924" y="514"/>
                  </a:lnTo>
                  <a:lnTo>
                    <a:pt x="921" y="507"/>
                  </a:lnTo>
                  <a:lnTo>
                    <a:pt x="922" y="498"/>
                  </a:lnTo>
                  <a:lnTo>
                    <a:pt x="921" y="489"/>
                  </a:lnTo>
                  <a:lnTo>
                    <a:pt x="917" y="473"/>
                  </a:lnTo>
                  <a:lnTo>
                    <a:pt x="915" y="467"/>
                  </a:lnTo>
                  <a:lnTo>
                    <a:pt x="915" y="458"/>
                  </a:lnTo>
                  <a:lnTo>
                    <a:pt x="913" y="441"/>
                  </a:lnTo>
                  <a:lnTo>
                    <a:pt x="915" y="423"/>
                  </a:lnTo>
                  <a:lnTo>
                    <a:pt x="921" y="414"/>
                  </a:lnTo>
                  <a:lnTo>
                    <a:pt x="923" y="412"/>
                  </a:lnTo>
                  <a:lnTo>
                    <a:pt x="924" y="394"/>
                  </a:lnTo>
                  <a:lnTo>
                    <a:pt x="932" y="394"/>
                  </a:lnTo>
                  <a:lnTo>
                    <a:pt x="935" y="390"/>
                  </a:lnTo>
                  <a:lnTo>
                    <a:pt x="939" y="388"/>
                  </a:lnTo>
                  <a:lnTo>
                    <a:pt x="945" y="383"/>
                  </a:lnTo>
                  <a:lnTo>
                    <a:pt x="945" y="380"/>
                  </a:lnTo>
                  <a:lnTo>
                    <a:pt x="955" y="370"/>
                  </a:lnTo>
                  <a:lnTo>
                    <a:pt x="956" y="362"/>
                  </a:lnTo>
                  <a:lnTo>
                    <a:pt x="961" y="361"/>
                  </a:lnTo>
                  <a:lnTo>
                    <a:pt x="969" y="349"/>
                  </a:lnTo>
                  <a:lnTo>
                    <a:pt x="972" y="343"/>
                  </a:lnTo>
                  <a:lnTo>
                    <a:pt x="987" y="336"/>
                  </a:lnTo>
                  <a:lnTo>
                    <a:pt x="987" y="331"/>
                  </a:lnTo>
                  <a:lnTo>
                    <a:pt x="988" y="329"/>
                  </a:lnTo>
                  <a:lnTo>
                    <a:pt x="989" y="320"/>
                  </a:lnTo>
                  <a:lnTo>
                    <a:pt x="990" y="317"/>
                  </a:lnTo>
                  <a:lnTo>
                    <a:pt x="991" y="312"/>
                  </a:lnTo>
                  <a:lnTo>
                    <a:pt x="994" y="303"/>
                  </a:lnTo>
                  <a:lnTo>
                    <a:pt x="1001" y="301"/>
                  </a:lnTo>
                  <a:lnTo>
                    <a:pt x="994" y="295"/>
                  </a:lnTo>
                  <a:lnTo>
                    <a:pt x="985" y="299"/>
                  </a:lnTo>
                  <a:lnTo>
                    <a:pt x="980" y="312"/>
                  </a:lnTo>
                  <a:lnTo>
                    <a:pt x="983" y="316"/>
                  </a:lnTo>
                  <a:lnTo>
                    <a:pt x="981" y="320"/>
                  </a:lnTo>
                  <a:lnTo>
                    <a:pt x="973" y="320"/>
                  </a:lnTo>
                  <a:lnTo>
                    <a:pt x="956" y="320"/>
                  </a:lnTo>
                  <a:lnTo>
                    <a:pt x="957" y="316"/>
                  </a:lnTo>
                  <a:lnTo>
                    <a:pt x="953" y="312"/>
                  </a:lnTo>
                  <a:lnTo>
                    <a:pt x="951" y="315"/>
                  </a:lnTo>
                  <a:lnTo>
                    <a:pt x="949" y="317"/>
                  </a:lnTo>
                  <a:lnTo>
                    <a:pt x="944" y="312"/>
                  </a:lnTo>
                  <a:lnTo>
                    <a:pt x="940" y="316"/>
                  </a:lnTo>
                  <a:lnTo>
                    <a:pt x="929" y="317"/>
                  </a:lnTo>
                  <a:lnTo>
                    <a:pt x="924" y="32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4" name="Freeform 579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2147483647 w 3"/>
                <a:gd name="T1" fmla="*/ 2147483646 h 2"/>
                <a:gd name="T2" fmla="*/ 2147483647 w 3"/>
                <a:gd name="T3" fmla="*/ 2147483646 h 2"/>
                <a:gd name="T4" fmla="*/ 2147483647 w 3"/>
                <a:gd name="T5" fmla="*/ 2147483646 h 2"/>
                <a:gd name="T6" fmla="*/ 2147483647 w 3"/>
                <a:gd name="T7" fmla="*/ 0 h 2"/>
                <a:gd name="T8" fmla="*/ 0 w 3"/>
                <a:gd name="T9" fmla="*/ 2147483646 h 2"/>
                <a:gd name="T10" fmla="*/ 2147483647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1" y="2"/>
                  </a:moveTo>
                  <a:lnTo>
                    <a:pt x="2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5" name="Freeform 580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7 h 2"/>
                <a:gd name="T4" fmla="*/ 2147483646 w 2"/>
                <a:gd name="T5" fmla="*/ 2147483647 h 2"/>
                <a:gd name="T6" fmla="*/ 2147483646 w 2"/>
                <a:gd name="T7" fmla="*/ 0 h 2"/>
                <a:gd name="T8" fmla="*/ 2147483646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6" name="Freeform 581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7" name="Freeform 582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2147483647 h 3"/>
                <a:gd name="T2" fmla="*/ 2147483646 w 3"/>
                <a:gd name="T3" fmla="*/ 0 h 3"/>
                <a:gd name="T4" fmla="*/ 0 w 3"/>
                <a:gd name="T5" fmla="*/ 2147483647 h 3"/>
                <a:gd name="T6" fmla="*/ 0 w 3"/>
                <a:gd name="T7" fmla="*/ 2147483647 h 3"/>
                <a:gd name="T8" fmla="*/ 2147483646 w 3"/>
                <a:gd name="T9" fmla="*/ 2147483647 h 3"/>
                <a:gd name="T10" fmla="*/ 2147483646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3" y="1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8" name="Freeform 583"/>
            <p:cNvSpPr>
              <a:spLocks noEditPoints="1"/>
            </p:cNvSpPr>
            <p:nvPr/>
          </p:nvSpPr>
          <p:spPr bwMode="gray">
            <a:xfrm>
              <a:off x="4042" y="2533"/>
              <a:ext cx="158" cy="99"/>
            </a:xfrm>
            <a:custGeom>
              <a:avLst/>
              <a:gdLst>
                <a:gd name="T0" fmla="*/ 2147483647 w 121"/>
                <a:gd name="T1" fmla="*/ 2147483647 h 76"/>
                <a:gd name="T2" fmla="*/ 2147483647 w 121"/>
                <a:gd name="T3" fmla="*/ 2147483647 h 76"/>
                <a:gd name="T4" fmla="*/ 2147483647 w 121"/>
                <a:gd name="T5" fmla="*/ 2147483647 h 76"/>
                <a:gd name="T6" fmla="*/ 2147483647 w 121"/>
                <a:gd name="T7" fmla="*/ 2147483647 h 76"/>
                <a:gd name="T8" fmla="*/ 2147483647 w 121"/>
                <a:gd name="T9" fmla="*/ 0 h 76"/>
                <a:gd name="T10" fmla="*/ 2147483647 w 121"/>
                <a:gd name="T11" fmla="*/ 2147483647 h 76"/>
                <a:gd name="T12" fmla="*/ 2147483647 w 121"/>
                <a:gd name="T13" fmla="*/ 2147483647 h 76"/>
                <a:gd name="T14" fmla="*/ 2147483647 w 121"/>
                <a:gd name="T15" fmla="*/ 2147483647 h 76"/>
                <a:gd name="T16" fmla="*/ 2147483647 w 121"/>
                <a:gd name="T17" fmla="*/ 2147483647 h 76"/>
                <a:gd name="T18" fmla="*/ 2147483647 w 121"/>
                <a:gd name="T19" fmla="*/ 2147483647 h 76"/>
                <a:gd name="T20" fmla="*/ 2147483647 w 121"/>
                <a:gd name="T21" fmla="*/ 2147483647 h 76"/>
                <a:gd name="T22" fmla="*/ 2147483647 w 121"/>
                <a:gd name="T23" fmla="*/ 2147483647 h 76"/>
                <a:gd name="T24" fmla="*/ 2147483647 w 121"/>
                <a:gd name="T25" fmla="*/ 2147483647 h 76"/>
                <a:gd name="T26" fmla="*/ 2147483647 w 121"/>
                <a:gd name="T27" fmla="*/ 2147483647 h 76"/>
                <a:gd name="T28" fmla="*/ 2147483647 w 121"/>
                <a:gd name="T29" fmla="*/ 2147483647 h 76"/>
                <a:gd name="T30" fmla="*/ 2147483647 w 121"/>
                <a:gd name="T31" fmla="*/ 2147483647 h 76"/>
                <a:gd name="T32" fmla="*/ 2147483647 w 121"/>
                <a:gd name="T33" fmla="*/ 2147483647 h 76"/>
                <a:gd name="T34" fmla="*/ 2147483647 w 121"/>
                <a:gd name="T35" fmla="*/ 2147483647 h 76"/>
                <a:gd name="T36" fmla="*/ 0 w 121"/>
                <a:gd name="T37" fmla="*/ 2147483647 h 76"/>
                <a:gd name="T38" fmla="*/ 0 w 121"/>
                <a:gd name="T39" fmla="*/ 2147483647 h 76"/>
                <a:gd name="T40" fmla="*/ 2147483647 w 121"/>
                <a:gd name="T41" fmla="*/ 2147483647 h 76"/>
                <a:gd name="T42" fmla="*/ 2147483647 w 121"/>
                <a:gd name="T43" fmla="*/ 2147483647 h 76"/>
                <a:gd name="T44" fmla="*/ 2147483647 w 121"/>
                <a:gd name="T45" fmla="*/ 2147483647 h 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1"/>
                <a:gd name="T70" fmla="*/ 0 h 76"/>
                <a:gd name="T71" fmla="*/ 121 w 121"/>
                <a:gd name="T72" fmla="*/ 76 h 7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1" h="76">
                  <a:moveTo>
                    <a:pt x="114" y="32"/>
                  </a:moveTo>
                  <a:lnTo>
                    <a:pt x="117" y="21"/>
                  </a:lnTo>
                  <a:lnTo>
                    <a:pt x="121" y="15"/>
                  </a:lnTo>
                  <a:lnTo>
                    <a:pt x="121" y="2"/>
                  </a:lnTo>
                  <a:lnTo>
                    <a:pt x="116" y="0"/>
                  </a:lnTo>
                  <a:lnTo>
                    <a:pt x="114" y="2"/>
                  </a:lnTo>
                  <a:lnTo>
                    <a:pt x="114" y="7"/>
                  </a:lnTo>
                  <a:lnTo>
                    <a:pt x="107" y="17"/>
                  </a:lnTo>
                  <a:lnTo>
                    <a:pt x="108" y="28"/>
                  </a:lnTo>
                  <a:lnTo>
                    <a:pt x="110" y="33"/>
                  </a:lnTo>
                  <a:lnTo>
                    <a:pt x="114" y="32"/>
                  </a:lnTo>
                  <a:close/>
                  <a:moveTo>
                    <a:pt x="17" y="70"/>
                  </a:moveTo>
                  <a:lnTo>
                    <a:pt x="19" y="62"/>
                  </a:lnTo>
                  <a:lnTo>
                    <a:pt x="22" y="58"/>
                  </a:lnTo>
                  <a:lnTo>
                    <a:pt x="17" y="56"/>
                  </a:lnTo>
                  <a:lnTo>
                    <a:pt x="14" y="56"/>
                  </a:lnTo>
                  <a:lnTo>
                    <a:pt x="8" y="59"/>
                  </a:lnTo>
                  <a:lnTo>
                    <a:pt x="6" y="58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6" y="76"/>
                  </a:lnTo>
                  <a:lnTo>
                    <a:pt x="12" y="75"/>
                  </a:lnTo>
                  <a:lnTo>
                    <a:pt x="17" y="7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09" name="Freeform 584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0 h 4"/>
                <a:gd name="T10" fmla="*/ 0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4"/>
                  </a:move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0" name="Freeform 585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2147483647 w 4"/>
                <a:gd name="T9" fmla="*/ 0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2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1" name="Freeform 586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0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2147483647 w 7"/>
                <a:gd name="T11" fmla="*/ 0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0" y="4"/>
                  </a:lnTo>
                  <a:lnTo>
                    <a:pt x="1" y="7"/>
                  </a:lnTo>
                  <a:lnTo>
                    <a:pt x="5" y="4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2" name="Freeform 587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2147483647 w 5"/>
                <a:gd name="T1" fmla="*/ 2147483646 h 3"/>
                <a:gd name="T2" fmla="*/ 2147483647 w 5"/>
                <a:gd name="T3" fmla="*/ 0 h 3"/>
                <a:gd name="T4" fmla="*/ 0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2147483647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4" y="1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5" y="2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3" name="Freeform 588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0 h 5"/>
                <a:gd name="T4" fmla="*/ 0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1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4" name="Freeform 589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0 h 2"/>
                <a:gd name="T4" fmla="*/ 0 w 5"/>
                <a:gd name="T5" fmla="*/ 2147483647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2147483647 w 5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5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5" name="Freeform 590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2147483647 w 14"/>
                <a:gd name="T3" fmla="*/ 2147483647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3"/>
                  </a:move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6" name="Freeform 591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0 w 9"/>
                <a:gd name="T5" fmla="*/ 0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2147483647 w 9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9" y="6"/>
                  </a:moveTo>
                  <a:lnTo>
                    <a:pt x="8" y="1"/>
                  </a:lnTo>
                  <a:lnTo>
                    <a:pt x="0" y="0"/>
                  </a:ln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7" name="Freeform 592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2147483646 w 2"/>
                <a:gd name="T1" fmla="*/ 0 h 8"/>
                <a:gd name="T2" fmla="*/ 0 w 2"/>
                <a:gd name="T3" fmla="*/ 2147483647 h 8"/>
                <a:gd name="T4" fmla="*/ 0 w 2"/>
                <a:gd name="T5" fmla="*/ 2147483647 h 8"/>
                <a:gd name="T6" fmla="*/ 2147483646 w 2"/>
                <a:gd name="T7" fmla="*/ 2147483647 h 8"/>
                <a:gd name="T8" fmla="*/ 2147483646 w 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2" y="0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8" name="Freeform 593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5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19" name="Freeform 594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1" y="5"/>
                  </a:lnTo>
                  <a:lnTo>
                    <a:pt x="6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0" name="Freeform 595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2147483647 h 6"/>
                <a:gd name="T6" fmla="*/ 2147483647 w 7"/>
                <a:gd name="T7" fmla="*/ 0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2" y="6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1" name="Freeform 596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2147483647 w 8"/>
                <a:gd name="T1" fmla="*/ 2147483647 h 6"/>
                <a:gd name="T2" fmla="*/ 2147483647 w 8"/>
                <a:gd name="T3" fmla="*/ 2147483647 h 6"/>
                <a:gd name="T4" fmla="*/ 2147483647 w 8"/>
                <a:gd name="T5" fmla="*/ 2147483647 h 6"/>
                <a:gd name="T6" fmla="*/ 2147483647 w 8"/>
                <a:gd name="T7" fmla="*/ 0 h 6"/>
                <a:gd name="T8" fmla="*/ 0 w 8"/>
                <a:gd name="T9" fmla="*/ 2147483647 h 6"/>
                <a:gd name="T10" fmla="*/ 2147483647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1" y="6"/>
                  </a:moveTo>
                  <a:lnTo>
                    <a:pt x="7" y="4"/>
                  </a:lnTo>
                  <a:lnTo>
                    <a:pt x="8" y="2"/>
                  </a:lnTo>
                  <a:lnTo>
                    <a:pt x="7" y="0"/>
                  </a:lnTo>
                  <a:lnTo>
                    <a:pt x="0" y="3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2" name="Freeform 597"/>
            <p:cNvSpPr>
              <a:spLocks noEditPoints="1"/>
            </p:cNvSpPr>
            <p:nvPr/>
          </p:nvSpPr>
          <p:spPr bwMode="gray">
            <a:xfrm>
              <a:off x="4166" y="2627"/>
              <a:ext cx="79" cy="322"/>
            </a:xfrm>
            <a:custGeom>
              <a:avLst/>
              <a:gdLst>
                <a:gd name="T0" fmla="*/ 0 w 61"/>
                <a:gd name="T1" fmla="*/ 2147483647 h 247"/>
                <a:gd name="T2" fmla="*/ 2147483647 w 61"/>
                <a:gd name="T3" fmla="*/ 2147483647 h 247"/>
                <a:gd name="T4" fmla="*/ 2147483647 w 61"/>
                <a:gd name="T5" fmla="*/ 2147483647 h 247"/>
                <a:gd name="T6" fmla="*/ 2147483647 w 61"/>
                <a:gd name="T7" fmla="*/ 2147483647 h 247"/>
                <a:gd name="T8" fmla="*/ 2147483647 w 61"/>
                <a:gd name="T9" fmla="*/ 2147483647 h 247"/>
                <a:gd name="T10" fmla="*/ 2147483647 w 61"/>
                <a:gd name="T11" fmla="*/ 2147483647 h 247"/>
                <a:gd name="T12" fmla="*/ 2147483647 w 61"/>
                <a:gd name="T13" fmla="*/ 2147483647 h 247"/>
                <a:gd name="T14" fmla="*/ 2147483647 w 61"/>
                <a:gd name="T15" fmla="*/ 2147483647 h 247"/>
                <a:gd name="T16" fmla="*/ 2147483647 w 61"/>
                <a:gd name="T17" fmla="*/ 2147483647 h 247"/>
                <a:gd name="T18" fmla="*/ 2147483647 w 61"/>
                <a:gd name="T19" fmla="*/ 2147483647 h 247"/>
                <a:gd name="T20" fmla="*/ 2147483647 w 61"/>
                <a:gd name="T21" fmla="*/ 2147483647 h 247"/>
                <a:gd name="T22" fmla="*/ 2147483647 w 61"/>
                <a:gd name="T23" fmla="*/ 2147483647 h 247"/>
                <a:gd name="T24" fmla="*/ 2147483647 w 61"/>
                <a:gd name="T25" fmla="*/ 2147483647 h 247"/>
                <a:gd name="T26" fmla="*/ 2147483647 w 61"/>
                <a:gd name="T27" fmla="*/ 2147483647 h 247"/>
                <a:gd name="T28" fmla="*/ 2147483647 w 61"/>
                <a:gd name="T29" fmla="*/ 2147483647 h 247"/>
                <a:gd name="T30" fmla="*/ 2147483647 w 61"/>
                <a:gd name="T31" fmla="*/ 2147483647 h 247"/>
                <a:gd name="T32" fmla="*/ 2147483647 w 61"/>
                <a:gd name="T33" fmla="*/ 2147483647 h 247"/>
                <a:gd name="T34" fmla="*/ 2147483647 w 61"/>
                <a:gd name="T35" fmla="*/ 2147483647 h 247"/>
                <a:gd name="T36" fmla="*/ 2147483647 w 61"/>
                <a:gd name="T37" fmla="*/ 2147483647 h 247"/>
                <a:gd name="T38" fmla="*/ 2147483647 w 61"/>
                <a:gd name="T39" fmla="*/ 2147483647 h 247"/>
                <a:gd name="T40" fmla="*/ 2147483647 w 61"/>
                <a:gd name="T41" fmla="*/ 2147483647 h 247"/>
                <a:gd name="T42" fmla="*/ 2147483647 w 61"/>
                <a:gd name="T43" fmla="*/ 2147483647 h 247"/>
                <a:gd name="T44" fmla="*/ 2147483647 w 61"/>
                <a:gd name="T45" fmla="*/ 2147483647 h 247"/>
                <a:gd name="T46" fmla="*/ 2147483647 w 61"/>
                <a:gd name="T47" fmla="*/ 2147483647 h 247"/>
                <a:gd name="T48" fmla="*/ 2147483647 w 61"/>
                <a:gd name="T49" fmla="*/ 2147483647 h 247"/>
                <a:gd name="T50" fmla="*/ 2147483647 w 61"/>
                <a:gd name="T51" fmla="*/ 2147483647 h 247"/>
                <a:gd name="T52" fmla="*/ 2147483647 w 61"/>
                <a:gd name="T53" fmla="*/ 2147483647 h 247"/>
                <a:gd name="T54" fmla="*/ 2147483647 w 61"/>
                <a:gd name="T55" fmla="*/ 2147483647 h 247"/>
                <a:gd name="T56" fmla="*/ 2147483647 w 61"/>
                <a:gd name="T57" fmla="*/ 2147483647 h 247"/>
                <a:gd name="T58" fmla="*/ 2147483647 w 61"/>
                <a:gd name="T59" fmla="*/ 2147483647 h 247"/>
                <a:gd name="T60" fmla="*/ 2147483647 w 61"/>
                <a:gd name="T61" fmla="*/ 2147483647 h 247"/>
                <a:gd name="T62" fmla="*/ 2147483647 w 61"/>
                <a:gd name="T63" fmla="*/ 2147483647 h 247"/>
                <a:gd name="T64" fmla="*/ 2147483647 w 61"/>
                <a:gd name="T65" fmla="*/ 2147483647 h 247"/>
                <a:gd name="T66" fmla="*/ 2147483647 w 61"/>
                <a:gd name="T67" fmla="*/ 2147483647 h 247"/>
                <a:gd name="T68" fmla="*/ 2147483647 w 61"/>
                <a:gd name="T69" fmla="*/ 2147483647 h 247"/>
                <a:gd name="T70" fmla="*/ 2147483647 w 61"/>
                <a:gd name="T71" fmla="*/ 2147483647 h 247"/>
                <a:gd name="T72" fmla="*/ 2147483647 w 61"/>
                <a:gd name="T73" fmla="*/ 2147483647 h 247"/>
                <a:gd name="T74" fmla="*/ 2147483647 w 61"/>
                <a:gd name="T75" fmla="*/ 2147483647 h 247"/>
                <a:gd name="T76" fmla="*/ 2147483647 w 61"/>
                <a:gd name="T77" fmla="*/ 2147483647 h 247"/>
                <a:gd name="T78" fmla="*/ 2147483647 w 61"/>
                <a:gd name="T79" fmla="*/ 2147483647 h 247"/>
                <a:gd name="T80" fmla="*/ 2147483647 w 61"/>
                <a:gd name="T81" fmla="*/ 2147483647 h 247"/>
                <a:gd name="T82" fmla="*/ 2147483647 w 61"/>
                <a:gd name="T83" fmla="*/ 2147483647 h 247"/>
                <a:gd name="T84" fmla="*/ 2147483647 w 61"/>
                <a:gd name="T85" fmla="*/ 2147483647 h 247"/>
                <a:gd name="T86" fmla="*/ 2147483647 w 61"/>
                <a:gd name="T87" fmla="*/ 2147483647 h 247"/>
                <a:gd name="T88" fmla="*/ 2147483647 w 61"/>
                <a:gd name="T89" fmla="*/ 2147483647 h 247"/>
                <a:gd name="T90" fmla="*/ 2147483647 w 61"/>
                <a:gd name="T91" fmla="*/ 2147483647 h 247"/>
                <a:gd name="T92" fmla="*/ 2147483647 w 61"/>
                <a:gd name="T93" fmla="*/ 2147483647 h 247"/>
                <a:gd name="T94" fmla="*/ 2147483647 w 61"/>
                <a:gd name="T95" fmla="*/ 2147483647 h 247"/>
                <a:gd name="T96" fmla="*/ 2147483647 w 61"/>
                <a:gd name="T97" fmla="*/ 2147483647 h 247"/>
                <a:gd name="T98" fmla="*/ 2147483647 w 61"/>
                <a:gd name="T99" fmla="*/ 2147483647 h 247"/>
                <a:gd name="T100" fmla="*/ 2147483647 w 61"/>
                <a:gd name="T101" fmla="*/ 2147483647 h 247"/>
                <a:gd name="T102" fmla="*/ 2147483647 w 61"/>
                <a:gd name="T103" fmla="*/ 2147483647 h 247"/>
                <a:gd name="T104" fmla="*/ 2147483647 w 61"/>
                <a:gd name="T105" fmla="*/ 2147483647 h 247"/>
                <a:gd name="T106" fmla="*/ 2147483647 w 61"/>
                <a:gd name="T107" fmla="*/ 2147483647 h 247"/>
                <a:gd name="T108" fmla="*/ 2147483647 w 61"/>
                <a:gd name="T109" fmla="*/ 2147483647 h 2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1"/>
                <a:gd name="T166" fmla="*/ 0 h 247"/>
                <a:gd name="T167" fmla="*/ 61 w 61"/>
                <a:gd name="T168" fmla="*/ 247 h 24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1" h="247">
                  <a:moveTo>
                    <a:pt x="1" y="215"/>
                  </a:moveTo>
                  <a:lnTo>
                    <a:pt x="0" y="225"/>
                  </a:lnTo>
                  <a:lnTo>
                    <a:pt x="5" y="225"/>
                  </a:lnTo>
                  <a:lnTo>
                    <a:pt x="7" y="229"/>
                  </a:lnTo>
                  <a:lnTo>
                    <a:pt x="8" y="238"/>
                  </a:lnTo>
                  <a:lnTo>
                    <a:pt x="5" y="244"/>
                  </a:lnTo>
                  <a:lnTo>
                    <a:pt x="5" y="247"/>
                  </a:lnTo>
                  <a:lnTo>
                    <a:pt x="9" y="247"/>
                  </a:lnTo>
                  <a:lnTo>
                    <a:pt x="12" y="239"/>
                  </a:lnTo>
                  <a:lnTo>
                    <a:pt x="13" y="222"/>
                  </a:lnTo>
                  <a:lnTo>
                    <a:pt x="11" y="219"/>
                  </a:lnTo>
                  <a:lnTo>
                    <a:pt x="12" y="217"/>
                  </a:lnTo>
                  <a:lnTo>
                    <a:pt x="15" y="218"/>
                  </a:lnTo>
                  <a:lnTo>
                    <a:pt x="16" y="214"/>
                  </a:lnTo>
                  <a:lnTo>
                    <a:pt x="20" y="217"/>
                  </a:lnTo>
                  <a:lnTo>
                    <a:pt x="20" y="227"/>
                  </a:lnTo>
                  <a:lnTo>
                    <a:pt x="25" y="233"/>
                  </a:lnTo>
                  <a:lnTo>
                    <a:pt x="24" y="240"/>
                  </a:lnTo>
                  <a:lnTo>
                    <a:pt x="28" y="241"/>
                  </a:lnTo>
                  <a:lnTo>
                    <a:pt x="30" y="233"/>
                  </a:lnTo>
                  <a:lnTo>
                    <a:pt x="33" y="233"/>
                  </a:lnTo>
                  <a:lnTo>
                    <a:pt x="33" y="230"/>
                  </a:lnTo>
                  <a:lnTo>
                    <a:pt x="30" y="224"/>
                  </a:lnTo>
                  <a:lnTo>
                    <a:pt x="30" y="214"/>
                  </a:lnTo>
                  <a:lnTo>
                    <a:pt x="23" y="211"/>
                  </a:lnTo>
                  <a:lnTo>
                    <a:pt x="22" y="208"/>
                  </a:lnTo>
                  <a:lnTo>
                    <a:pt x="23" y="207"/>
                  </a:lnTo>
                  <a:lnTo>
                    <a:pt x="29" y="208"/>
                  </a:lnTo>
                  <a:lnTo>
                    <a:pt x="35" y="200"/>
                  </a:lnTo>
                  <a:lnTo>
                    <a:pt x="41" y="200"/>
                  </a:lnTo>
                  <a:lnTo>
                    <a:pt x="43" y="198"/>
                  </a:lnTo>
                  <a:lnTo>
                    <a:pt x="39" y="195"/>
                  </a:lnTo>
                  <a:lnTo>
                    <a:pt x="30" y="196"/>
                  </a:lnTo>
                  <a:lnTo>
                    <a:pt x="22" y="199"/>
                  </a:lnTo>
                  <a:lnTo>
                    <a:pt x="19" y="204"/>
                  </a:lnTo>
                  <a:lnTo>
                    <a:pt x="10" y="196"/>
                  </a:lnTo>
                  <a:lnTo>
                    <a:pt x="11" y="190"/>
                  </a:lnTo>
                  <a:lnTo>
                    <a:pt x="15" y="186"/>
                  </a:lnTo>
                  <a:lnTo>
                    <a:pt x="39" y="186"/>
                  </a:lnTo>
                  <a:lnTo>
                    <a:pt x="44" y="188"/>
                  </a:lnTo>
                  <a:lnTo>
                    <a:pt x="53" y="184"/>
                  </a:lnTo>
                  <a:lnTo>
                    <a:pt x="57" y="173"/>
                  </a:lnTo>
                  <a:lnTo>
                    <a:pt x="52" y="173"/>
                  </a:lnTo>
                  <a:lnTo>
                    <a:pt x="50" y="178"/>
                  </a:lnTo>
                  <a:lnTo>
                    <a:pt x="43" y="180"/>
                  </a:lnTo>
                  <a:lnTo>
                    <a:pt x="32" y="181"/>
                  </a:lnTo>
                  <a:lnTo>
                    <a:pt x="22" y="176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13" y="181"/>
                  </a:lnTo>
                  <a:lnTo>
                    <a:pt x="10" y="182"/>
                  </a:lnTo>
                  <a:lnTo>
                    <a:pt x="8" y="191"/>
                  </a:lnTo>
                  <a:lnTo>
                    <a:pt x="5" y="196"/>
                  </a:lnTo>
                  <a:lnTo>
                    <a:pt x="4" y="201"/>
                  </a:lnTo>
                  <a:lnTo>
                    <a:pt x="5" y="209"/>
                  </a:lnTo>
                  <a:lnTo>
                    <a:pt x="3" y="215"/>
                  </a:lnTo>
                  <a:lnTo>
                    <a:pt x="1" y="215"/>
                  </a:lnTo>
                  <a:close/>
                  <a:moveTo>
                    <a:pt x="9" y="23"/>
                  </a:moveTo>
                  <a:lnTo>
                    <a:pt x="8" y="27"/>
                  </a:lnTo>
                  <a:lnTo>
                    <a:pt x="12" y="37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4" y="52"/>
                  </a:lnTo>
                  <a:lnTo>
                    <a:pt x="26" y="50"/>
                  </a:lnTo>
                  <a:lnTo>
                    <a:pt x="27" y="45"/>
                  </a:lnTo>
                  <a:lnTo>
                    <a:pt x="26" y="42"/>
                  </a:lnTo>
                  <a:lnTo>
                    <a:pt x="23" y="33"/>
                  </a:lnTo>
                  <a:lnTo>
                    <a:pt x="25" y="29"/>
                  </a:lnTo>
                  <a:lnTo>
                    <a:pt x="33" y="21"/>
                  </a:lnTo>
                  <a:lnTo>
                    <a:pt x="34" y="15"/>
                  </a:lnTo>
                  <a:lnTo>
                    <a:pt x="31" y="11"/>
                  </a:lnTo>
                  <a:lnTo>
                    <a:pt x="32" y="1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20" y="1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15" y="8"/>
                  </a:lnTo>
                  <a:lnTo>
                    <a:pt x="12" y="23"/>
                  </a:lnTo>
                  <a:lnTo>
                    <a:pt x="9" y="23"/>
                  </a:lnTo>
                  <a:close/>
                  <a:moveTo>
                    <a:pt x="19" y="52"/>
                  </a:moveTo>
                  <a:lnTo>
                    <a:pt x="14" y="52"/>
                  </a:lnTo>
                  <a:lnTo>
                    <a:pt x="13" y="53"/>
                  </a:lnTo>
                  <a:lnTo>
                    <a:pt x="17" y="57"/>
                  </a:lnTo>
                  <a:lnTo>
                    <a:pt x="19" y="63"/>
                  </a:lnTo>
                  <a:lnTo>
                    <a:pt x="22" y="64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19" y="52"/>
                  </a:lnTo>
                  <a:close/>
                  <a:moveTo>
                    <a:pt x="38" y="49"/>
                  </a:moveTo>
                  <a:lnTo>
                    <a:pt x="35" y="45"/>
                  </a:lnTo>
                  <a:lnTo>
                    <a:pt x="32" y="45"/>
                  </a:lnTo>
                  <a:lnTo>
                    <a:pt x="28" y="48"/>
                  </a:lnTo>
                  <a:lnTo>
                    <a:pt x="33" y="54"/>
                  </a:lnTo>
                  <a:lnTo>
                    <a:pt x="35" y="52"/>
                  </a:lnTo>
                  <a:lnTo>
                    <a:pt x="40" y="56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6" y="57"/>
                  </a:lnTo>
                  <a:lnTo>
                    <a:pt x="45" y="51"/>
                  </a:lnTo>
                  <a:lnTo>
                    <a:pt x="42" y="46"/>
                  </a:lnTo>
                  <a:lnTo>
                    <a:pt x="38" y="49"/>
                  </a:lnTo>
                  <a:close/>
                  <a:moveTo>
                    <a:pt x="51" y="64"/>
                  </a:moveTo>
                  <a:lnTo>
                    <a:pt x="51" y="66"/>
                  </a:lnTo>
                  <a:lnTo>
                    <a:pt x="55" y="69"/>
                  </a:lnTo>
                  <a:lnTo>
                    <a:pt x="57" y="74"/>
                  </a:lnTo>
                  <a:lnTo>
                    <a:pt x="61" y="76"/>
                  </a:lnTo>
                  <a:lnTo>
                    <a:pt x="61" y="69"/>
                  </a:lnTo>
                  <a:lnTo>
                    <a:pt x="59" y="64"/>
                  </a:lnTo>
                  <a:lnTo>
                    <a:pt x="54" y="63"/>
                  </a:lnTo>
                  <a:lnTo>
                    <a:pt x="51" y="6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3" name="Freeform 598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1" y="5"/>
                  </a:lnTo>
                  <a:lnTo>
                    <a:pt x="4" y="4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4" name="Freeform 599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0 h 5"/>
                <a:gd name="T12" fmla="*/ 0 w 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5" name="Freeform 600"/>
            <p:cNvSpPr>
              <a:spLocks noEditPoints="1"/>
            </p:cNvSpPr>
            <p:nvPr/>
          </p:nvSpPr>
          <p:spPr bwMode="gray">
            <a:xfrm>
              <a:off x="4205" y="2722"/>
              <a:ext cx="16" cy="31"/>
            </a:xfrm>
            <a:custGeom>
              <a:avLst/>
              <a:gdLst>
                <a:gd name="T0" fmla="*/ 2147483647 w 13"/>
                <a:gd name="T1" fmla="*/ 0 h 23"/>
                <a:gd name="T2" fmla="*/ 0 w 13"/>
                <a:gd name="T3" fmla="*/ 2147483647 h 23"/>
                <a:gd name="T4" fmla="*/ 2147483647 w 13"/>
                <a:gd name="T5" fmla="*/ 2147483647 h 23"/>
                <a:gd name="T6" fmla="*/ 2147483647 w 13"/>
                <a:gd name="T7" fmla="*/ 2147483647 h 23"/>
                <a:gd name="T8" fmla="*/ 2147483647 w 13"/>
                <a:gd name="T9" fmla="*/ 0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2147483647 w 13"/>
                <a:gd name="T17" fmla="*/ 2147483647 h 23"/>
                <a:gd name="T18" fmla="*/ 2147483647 w 13"/>
                <a:gd name="T19" fmla="*/ 2147483647 h 23"/>
                <a:gd name="T20" fmla="*/ 2147483647 w 13"/>
                <a:gd name="T21" fmla="*/ 2147483647 h 23"/>
                <a:gd name="T22" fmla="*/ 2147483647 w 13"/>
                <a:gd name="T23" fmla="*/ 2147483647 h 23"/>
                <a:gd name="T24" fmla="*/ 2147483647 w 13"/>
                <a:gd name="T25" fmla="*/ 2147483647 h 23"/>
                <a:gd name="T26" fmla="*/ 2147483647 w 13"/>
                <a:gd name="T27" fmla="*/ 2147483647 h 23"/>
                <a:gd name="T28" fmla="*/ 2147483647 w 13"/>
                <a:gd name="T29" fmla="*/ 2147483647 h 23"/>
                <a:gd name="T30" fmla="*/ 2147483647 w 13"/>
                <a:gd name="T31" fmla="*/ 2147483647 h 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23"/>
                <a:gd name="T50" fmla="*/ 13 w 13"/>
                <a:gd name="T51" fmla="*/ 23 h 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23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  <a:moveTo>
                    <a:pt x="7" y="11"/>
                  </a:moveTo>
                  <a:lnTo>
                    <a:pt x="10" y="14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7" y="23"/>
                  </a:lnTo>
                  <a:lnTo>
                    <a:pt x="10" y="21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9" y="7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6" name="Freeform 60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0 w 4"/>
                <a:gd name="T1" fmla="*/ 2147483647 h 14"/>
                <a:gd name="T2" fmla="*/ 2147483647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0 h 14"/>
                <a:gd name="T8" fmla="*/ 0 w 4"/>
                <a:gd name="T9" fmla="*/ 2147483647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0" y="14"/>
                  </a:move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7" name="Freeform 60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2147483647 w 9"/>
                <a:gd name="T1" fmla="*/ 2147483647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0 h 10"/>
                <a:gd name="T10" fmla="*/ 0 w 9"/>
                <a:gd name="T11" fmla="*/ 0 h 10"/>
                <a:gd name="T12" fmla="*/ 2147483647 w 9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5" y="5"/>
                  </a:moveTo>
                  <a:lnTo>
                    <a:pt x="5" y="10"/>
                  </a:lnTo>
                  <a:lnTo>
                    <a:pt x="9" y="9"/>
                  </a:lnTo>
                  <a:lnTo>
                    <a:pt x="8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8" name="Freeform 60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2147483647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0 w 7"/>
                <a:gd name="T7" fmla="*/ 2147483647 h 6"/>
                <a:gd name="T8" fmla="*/ 2147483647 w 7"/>
                <a:gd name="T9" fmla="*/ 2147483647 h 6"/>
                <a:gd name="T10" fmla="*/ 2147483647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7" y="1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0" y="5"/>
                  </a:lnTo>
                  <a:lnTo>
                    <a:pt x="4" y="6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29" name="Freeform 60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0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0 w 42"/>
                <a:gd name="T27" fmla="*/ 2147483647 h 41"/>
                <a:gd name="T28" fmla="*/ 0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2147483647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2147483647 w 42"/>
                <a:gd name="T67" fmla="*/ 2147483647 h 41"/>
                <a:gd name="T68" fmla="*/ 2147483647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0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31" y="0"/>
                  </a:move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0" name="Freeform 60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4"/>
                  </a:moveTo>
                  <a:lnTo>
                    <a:pt x="2" y="5"/>
                  </a:lnTo>
                  <a:lnTo>
                    <a:pt x="4" y="4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1" name="Freeform 60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2" name="Freeform 60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3" name="Freeform 60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5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4" name="Freeform 60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2" y="6"/>
                  </a:lnTo>
                  <a:lnTo>
                    <a:pt x="3" y="5"/>
                  </a:lnTo>
                  <a:lnTo>
                    <a:pt x="4" y="2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5" name="Freeform 61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0 w 5"/>
                <a:gd name="T1" fmla="*/ 2147483647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0 h 6"/>
                <a:gd name="T12" fmla="*/ 0 w 5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0" y="2"/>
                  </a:moveTo>
                  <a:lnTo>
                    <a:pt x="1" y="4"/>
                  </a:lnTo>
                  <a:lnTo>
                    <a:pt x="4" y="6"/>
                  </a:lnTo>
                  <a:lnTo>
                    <a:pt x="5" y="4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6" name="Freeform 61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2147483647 w 10"/>
                <a:gd name="T1" fmla="*/ 0 h 7"/>
                <a:gd name="T2" fmla="*/ 0 w 10"/>
                <a:gd name="T3" fmla="*/ 2147483647 h 7"/>
                <a:gd name="T4" fmla="*/ 2147483647 w 10"/>
                <a:gd name="T5" fmla="*/ 2147483647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0 h 7"/>
                <a:gd name="T12" fmla="*/ 2147483647 w 1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2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8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7" name="Freeform 61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2147483647 w 29"/>
                <a:gd name="T1" fmla="*/ 2147483647 h 12"/>
                <a:gd name="T2" fmla="*/ 2147483647 w 29"/>
                <a:gd name="T3" fmla="*/ 2147483647 h 12"/>
                <a:gd name="T4" fmla="*/ 2147483647 w 29"/>
                <a:gd name="T5" fmla="*/ 2147483647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0 h 12"/>
                <a:gd name="T12" fmla="*/ 2147483647 w 29"/>
                <a:gd name="T13" fmla="*/ 0 h 12"/>
                <a:gd name="T14" fmla="*/ 0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2147483647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27" y="12"/>
                  </a:moveTo>
                  <a:lnTo>
                    <a:pt x="29" y="11"/>
                  </a:lnTo>
                  <a:lnTo>
                    <a:pt x="29" y="5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3"/>
                  </a:lnTo>
                  <a:lnTo>
                    <a:pt x="2" y="8"/>
                  </a:lnTo>
                  <a:lnTo>
                    <a:pt x="6" y="5"/>
                  </a:lnTo>
                  <a:lnTo>
                    <a:pt x="12" y="4"/>
                  </a:lnTo>
                  <a:lnTo>
                    <a:pt x="19" y="5"/>
                  </a:lnTo>
                  <a:lnTo>
                    <a:pt x="27" y="1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8" name="Freeform 61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2147483647 w 15"/>
                <a:gd name="T3" fmla="*/ 0 h 5"/>
                <a:gd name="T4" fmla="*/ 0 w 15"/>
                <a:gd name="T5" fmla="*/ 2147483647 h 5"/>
                <a:gd name="T6" fmla="*/ 0 w 15"/>
                <a:gd name="T7" fmla="*/ 2147483647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6" y="2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3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9" y="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39" name="Freeform 61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0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0 h 13"/>
                <a:gd name="T10" fmla="*/ 2147483647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0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0" y="12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0" name="Freeform 61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2147483647 w 5"/>
                <a:gd name="T11" fmla="*/ 0 h 4"/>
                <a:gd name="T12" fmla="*/ 2147483647 w 5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2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1" name="Freeform 61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2" y="5"/>
                  </a:lnTo>
                  <a:lnTo>
                    <a:pt x="7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2" name="Freeform 61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2147483647 w 5"/>
                <a:gd name="T1" fmla="*/ 2147483647 h 9"/>
                <a:gd name="T2" fmla="*/ 2147483647 w 5"/>
                <a:gd name="T3" fmla="*/ 0 h 9"/>
                <a:gd name="T4" fmla="*/ 0 w 5"/>
                <a:gd name="T5" fmla="*/ 2147483647 h 9"/>
                <a:gd name="T6" fmla="*/ 0 w 5"/>
                <a:gd name="T7" fmla="*/ 2147483647 h 9"/>
                <a:gd name="T8" fmla="*/ 2147483647 w 5"/>
                <a:gd name="T9" fmla="*/ 2147483647 h 9"/>
                <a:gd name="T10" fmla="*/ 2147483647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5" y="3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0" y="9"/>
                  </a:lnTo>
                  <a:lnTo>
                    <a:pt x="4" y="7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3" name="Freeform 61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0 w 4"/>
                <a:gd name="T7" fmla="*/ 0 h 4"/>
                <a:gd name="T8" fmla="*/ 0 w 4"/>
                <a:gd name="T9" fmla="*/ 2147483647 h 4"/>
                <a:gd name="T10" fmla="*/ 2147483647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2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4" name="Freeform 61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1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5" name="Freeform 62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0 h 6"/>
                <a:gd name="T4" fmla="*/ 0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4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6" name="Freeform 621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0 h 3"/>
                <a:gd name="T2" fmla="*/ 0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7" name="Freeform 622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0 h 5"/>
                <a:gd name="T10" fmla="*/ 2147483647 w 6"/>
                <a:gd name="T11" fmla="*/ 0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3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0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8" name="Freeform 623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12" y="6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8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49" name="Freeform 624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3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0" name="Freeform 625"/>
            <p:cNvSpPr>
              <a:spLocks/>
            </p:cNvSpPr>
            <p:nvPr/>
          </p:nvSpPr>
          <p:spPr bwMode="gray">
            <a:xfrm>
              <a:off x="3420" y="1288"/>
              <a:ext cx="15" cy="7"/>
            </a:xfrm>
            <a:custGeom>
              <a:avLst/>
              <a:gdLst>
                <a:gd name="T0" fmla="*/ 2147483647 w 12"/>
                <a:gd name="T1" fmla="*/ 0 h 6"/>
                <a:gd name="T2" fmla="*/ 2147483647 w 12"/>
                <a:gd name="T3" fmla="*/ 2147483647 h 6"/>
                <a:gd name="T4" fmla="*/ 2147483647 w 12"/>
                <a:gd name="T5" fmla="*/ 2147483647 h 6"/>
                <a:gd name="T6" fmla="*/ 0 w 12"/>
                <a:gd name="T7" fmla="*/ 2147483647 h 6"/>
                <a:gd name="T8" fmla="*/ 2147483647 w 12"/>
                <a:gd name="T9" fmla="*/ 2147483647 h 6"/>
                <a:gd name="T10" fmla="*/ 2147483647 w 12"/>
                <a:gd name="T11" fmla="*/ 0 h 6"/>
                <a:gd name="T12" fmla="*/ 2147483647 w 1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6"/>
                <a:gd name="T23" fmla="*/ 12 w 1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6">
                  <a:moveTo>
                    <a:pt x="11" y="0"/>
                  </a:moveTo>
                  <a:lnTo>
                    <a:pt x="12" y="4"/>
                  </a:lnTo>
                  <a:lnTo>
                    <a:pt x="7" y="6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1" name="Freeform 626"/>
            <p:cNvSpPr>
              <a:spLocks/>
            </p:cNvSpPr>
            <p:nvPr/>
          </p:nvSpPr>
          <p:spPr bwMode="gray">
            <a:xfrm>
              <a:off x="3408" y="1301"/>
              <a:ext cx="18" cy="5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0 w 14"/>
                <a:gd name="T7" fmla="*/ 2147483647 h 4"/>
                <a:gd name="T8" fmla="*/ 2147483647 w 14"/>
                <a:gd name="T9" fmla="*/ 2147483647 h 4"/>
                <a:gd name="T10" fmla="*/ 2147483647 w 14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7" y="0"/>
                  </a:moveTo>
                  <a:lnTo>
                    <a:pt x="14" y="3"/>
                  </a:lnTo>
                  <a:lnTo>
                    <a:pt x="8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2" name="Freeform 627"/>
            <p:cNvSpPr>
              <a:spLocks/>
            </p:cNvSpPr>
            <p:nvPr/>
          </p:nvSpPr>
          <p:spPr bwMode="gray">
            <a:xfrm>
              <a:off x="3392" y="1307"/>
              <a:ext cx="27" cy="5"/>
            </a:xfrm>
            <a:custGeom>
              <a:avLst/>
              <a:gdLst>
                <a:gd name="T0" fmla="*/ 2147483647 w 20"/>
                <a:gd name="T1" fmla="*/ 0 h 4"/>
                <a:gd name="T2" fmla="*/ 2147483647 w 20"/>
                <a:gd name="T3" fmla="*/ 0 h 4"/>
                <a:gd name="T4" fmla="*/ 2147483647 w 20"/>
                <a:gd name="T5" fmla="*/ 2147483647 h 4"/>
                <a:gd name="T6" fmla="*/ 2147483647 w 20"/>
                <a:gd name="T7" fmla="*/ 2147483647 h 4"/>
                <a:gd name="T8" fmla="*/ 2147483647 w 20"/>
                <a:gd name="T9" fmla="*/ 2147483647 h 4"/>
                <a:gd name="T10" fmla="*/ 2147483647 w 20"/>
                <a:gd name="T11" fmla="*/ 2147483647 h 4"/>
                <a:gd name="T12" fmla="*/ 0 w 20"/>
                <a:gd name="T13" fmla="*/ 2147483647 h 4"/>
                <a:gd name="T14" fmla="*/ 2147483647 w 20"/>
                <a:gd name="T15" fmla="*/ 2147483647 h 4"/>
                <a:gd name="T16" fmla="*/ 2147483647 w 20"/>
                <a:gd name="T17" fmla="*/ 2147483647 h 4"/>
                <a:gd name="T18" fmla="*/ 2147483647 w 2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4"/>
                <a:gd name="T32" fmla="*/ 20 w 20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4">
                  <a:moveTo>
                    <a:pt x="10" y="0"/>
                  </a:moveTo>
                  <a:lnTo>
                    <a:pt x="14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11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3" name="Freeform 628"/>
            <p:cNvSpPr>
              <a:spLocks/>
            </p:cNvSpPr>
            <p:nvPr/>
          </p:nvSpPr>
          <p:spPr bwMode="gray">
            <a:xfrm>
              <a:off x="3400" y="1319"/>
              <a:ext cx="23" cy="8"/>
            </a:xfrm>
            <a:custGeom>
              <a:avLst/>
              <a:gdLst>
                <a:gd name="T0" fmla="*/ 0 w 17"/>
                <a:gd name="T1" fmla="*/ 0 h 6"/>
                <a:gd name="T2" fmla="*/ 2147483647 w 17"/>
                <a:gd name="T3" fmla="*/ 0 h 6"/>
                <a:gd name="T4" fmla="*/ 2147483647 w 17"/>
                <a:gd name="T5" fmla="*/ 2147483647 h 6"/>
                <a:gd name="T6" fmla="*/ 2147483647 w 17"/>
                <a:gd name="T7" fmla="*/ 2147483647 h 6"/>
                <a:gd name="T8" fmla="*/ 2147483647 w 17"/>
                <a:gd name="T9" fmla="*/ 2147483647 h 6"/>
                <a:gd name="T10" fmla="*/ 2147483647 w 17"/>
                <a:gd name="T11" fmla="*/ 2147483647 h 6"/>
                <a:gd name="T12" fmla="*/ 2147483647 w 17"/>
                <a:gd name="T13" fmla="*/ 2147483647 h 6"/>
                <a:gd name="T14" fmla="*/ 0 w 17"/>
                <a:gd name="T15" fmla="*/ 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6"/>
                <a:gd name="T26" fmla="*/ 17 w 17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6">
                  <a:moveTo>
                    <a:pt x="0" y="0"/>
                  </a:moveTo>
                  <a:lnTo>
                    <a:pt x="9" y="0"/>
                  </a:lnTo>
                  <a:lnTo>
                    <a:pt x="12" y="1"/>
                  </a:lnTo>
                  <a:lnTo>
                    <a:pt x="17" y="4"/>
                  </a:lnTo>
                  <a:lnTo>
                    <a:pt x="16" y="6"/>
                  </a:lnTo>
                  <a:lnTo>
                    <a:pt x="12" y="5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4" name="Freeform 629"/>
            <p:cNvSpPr>
              <a:spLocks/>
            </p:cNvSpPr>
            <p:nvPr/>
          </p:nvSpPr>
          <p:spPr bwMode="gray">
            <a:xfrm>
              <a:off x="3382" y="1318"/>
              <a:ext cx="38" cy="14"/>
            </a:xfrm>
            <a:custGeom>
              <a:avLst/>
              <a:gdLst>
                <a:gd name="T0" fmla="*/ 2147483647 w 29"/>
                <a:gd name="T1" fmla="*/ 0 h 11"/>
                <a:gd name="T2" fmla="*/ 2147483647 w 29"/>
                <a:gd name="T3" fmla="*/ 2147483647 h 11"/>
                <a:gd name="T4" fmla="*/ 2147483647 w 29"/>
                <a:gd name="T5" fmla="*/ 2147483647 h 11"/>
                <a:gd name="T6" fmla="*/ 2147483647 w 29"/>
                <a:gd name="T7" fmla="*/ 2147483647 h 11"/>
                <a:gd name="T8" fmla="*/ 2147483647 w 29"/>
                <a:gd name="T9" fmla="*/ 2147483647 h 11"/>
                <a:gd name="T10" fmla="*/ 2147483647 w 29"/>
                <a:gd name="T11" fmla="*/ 2147483647 h 11"/>
                <a:gd name="T12" fmla="*/ 2147483647 w 29"/>
                <a:gd name="T13" fmla="*/ 2147483647 h 11"/>
                <a:gd name="T14" fmla="*/ 2147483647 w 29"/>
                <a:gd name="T15" fmla="*/ 2147483647 h 11"/>
                <a:gd name="T16" fmla="*/ 2147483647 w 29"/>
                <a:gd name="T17" fmla="*/ 2147483647 h 11"/>
                <a:gd name="T18" fmla="*/ 2147483647 w 29"/>
                <a:gd name="T19" fmla="*/ 2147483647 h 11"/>
                <a:gd name="T20" fmla="*/ 2147483647 w 29"/>
                <a:gd name="T21" fmla="*/ 2147483647 h 11"/>
                <a:gd name="T22" fmla="*/ 2147483647 w 29"/>
                <a:gd name="T23" fmla="*/ 2147483647 h 11"/>
                <a:gd name="T24" fmla="*/ 2147483647 w 29"/>
                <a:gd name="T25" fmla="*/ 2147483647 h 11"/>
                <a:gd name="T26" fmla="*/ 0 w 29"/>
                <a:gd name="T27" fmla="*/ 2147483647 h 11"/>
                <a:gd name="T28" fmla="*/ 2147483647 w 29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"/>
                <a:gd name="T46" fmla="*/ 0 h 11"/>
                <a:gd name="T47" fmla="*/ 29 w 29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" h="11">
                  <a:moveTo>
                    <a:pt x="3" y="0"/>
                  </a:moveTo>
                  <a:lnTo>
                    <a:pt x="9" y="2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24" y="6"/>
                  </a:lnTo>
                  <a:lnTo>
                    <a:pt x="29" y="8"/>
                  </a:lnTo>
                  <a:lnTo>
                    <a:pt x="28" y="10"/>
                  </a:lnTo>
                  <a:lnTo>
                    <a:pt x="23" y="11"/>
                  </a:lnTo>
                  <a:lnTo>
                    <a:pt x="19" y="8"/>
                  </a:lnTo>
                  <a:lnTo>
                    <a:pt x="13" y="8"/>
                  </a:lnTo>
                  <a:lnTo>
                    <a:pt x="8" y="6"/>
                  </a:lnTo>
                  <a:lnTo>
                    <a:pt x="7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5" name="Freeform 630"/>
            <p:cNvSpPr>
              <a:spLocks/>
            </p:cNvSpPr>
            <p:nvPr/>
          </p:nvSpPr>
          <p:spPr bwMode="gray">
            <a:xfrm>
              <a:off x="3374" y="1310"/>
              <a:ext cx="7" cy="2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6" name="Freeform 631"/>
            <p:cNvSpPr>
              <a:spLocks/>
            </p:cNvSpPr>
            <p:nvPr/>
          </p:nvSpPr>
          <p:spPr bwMode="gray">
            <a:xfrm>
              <a:off x="3411" y="1314"/>
              <a:ext cx="12" cy="2"/>
            </a:xfrm>
            <a:custGeom>
              <a:avLst/>
              <a:gdLst>
                <a:gd name="T0" fmla="*/ 0 w 9"/>
                <a:gd name="T1" fmla="*/ 2147483646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2147483647 w 9"/>
                <a:gd name="T9" fmla="*/ 2147483646 h 2"/>
                <a:gd name="T10" fmla="*/ 0 w 9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1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4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7" name="Freeform 632"/>
            <p:cNvSpPr>
              <a:spLocks/>
            </p:cNvSpPr>
            <p:nvPr/>
          </p:nvSpPr>
          <p:spPr bwMode="gray">
            <a:xfrm>
              <a:off x="3423" y="1319"/>
              <a:ext cx="7" cy="4"/>
            </a:xfrm>
            <a:custGeom>
              <a:avLst/>
              <a:gdLst>
                <a:gd name="T0" fmla="*/ 0 w 6"/>
                <a:gd name="T1" fmla="*/ 2147483647 h 3"/>
                <a:gd name="T2" fmla="*/ 0 w 6"/>
                <a:gd name="T3" fmla="*/ 0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8" name="Freeform 633"/>
            <p:cNvSpPr>
              <a:spLocks/>
            </p:cNvSpPr>
            <p:nvPr/>
          </p:nvSpPr>
          <p:spPr bwMode="gray">
            <a:xfrm>
              <a:off x="3426" y="1324"/>
              <a:ext cx="8" cy="6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2"/>
                  </a:moveTo>
                  <a:lnTo>
                    <a:pt x="3" y="0"/>
                  </a:lnTo>
                  <a:lnTo>
                    <a:pt x="6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59" name="Freeform 634"/>
            <p:cNvSpPr>
              <a:spLocks/>
            </p:cNvSpPr>
            <p:nvPr/>
          </p:nvSpPr>
          <p:spPr bwMode="gray">
            <a:xfrm>
              <a:off x="3414" y="1335"/>
              <a:ext cx="12" cy="2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0 w 9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0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0" name="Freeform 635"/>
            <p:cNvSpPr>
              <a:spLocks/>
            </p:cNvSpPr>
            <p:nvPr/>
          </p:nvSpPr>
          <p:spPr bwMode="gray">
            <a:xfrm>
              <a:off x="3376" y="1324"/>
              <a:ext cx="16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2147483647 h 5"/>
                <a:gd name="T6" fmla="*/ 2147483647 w 11"/>
                <a:gd name="T7" fmla="*/ 2147483647 h 5"/>
                <a:gd name="T8" fmla="*/ 0 w 11"/>
                <a:gd name="T9" fmla="*/ 2147483647 h 5"/>
                <a:gd name="T10" fmla="*/ 0 w 11"/>
                <a:gd name="T11" fmla="*/ 0 h 5"/>
                <a:gd name="T12" fmla="*/ 2147483647 w 11"/>
                <a:gd name="T13" fmla="*/ 0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9" y="1"/>
                  </a:moveTo>
                  <a:lnTo>
                    <a:pt x="11" y="3"/>
                  </a:lnTo>
                  <a:lnTo>
                    <a:pt x="10" y="4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9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1" name="Freeform 636"/>
            <p:cNvSpPr>
              <a:spLocks/>
            </p:cNvSpPr>
            <p:nvPr/>
          </p:nvSpPr>
          <p:spPr bwMode="gray">
            <a:xfrm>
              <a:off x="3392" y="1331"/>
              <a:ext cx="15" cy="4"/>
            </a:xfrm>
            <a:custGeom>
              <a:avLst/>
              <a:gdLst>
                <a:gd name="T0" fmla="*/ 0 w 11"/>
                <a:gd name="T1" fmla="*/ 2147483647 h 3"/>
                <a:gd name="T2" fmla="*/ 2147483647 w 11"/>
                <a:gd name="T3" fmla="*/ 0 h 3"/>
                <a:gd name="T4" fmla="*/ 2147483647 w 11"/>
                <a:gd name="T5" fmla="*/ 0 h 3"/>
                <a:gd name="T6" fmla="*/ 2147483647 w 11"/>
                <a:gd name="T7" fmla="*/ 2147483647 h 3"/>
                <a:gd name="T8" fmla="*/ 2147483647 w 11"/>
                <a:gd name="T9" fmla="*/ 2147483647 h 3"/>
                <a:gd name="T10" fmla="*/ 0 w 11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3"/>
                <a:gd name="T20" fmla="*/ 11 w 11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3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7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2" name="Freeform 637"/>
            <p:cNvSpPr>
              <a:spLocks/>
            </p:cNvSpPr>
            <p:nvPr/>
          </p:nvSpPr>
          <p:spPr bwMode="gray">
            <a:xfrm>
              <a:off x="3397" y="1342"/>
              <a:ext cx="11" cy="10"/>
            </a:xfrm>
            <a:custGeom>
              <a:avLst/>
              <a:gdLst>
                <a:gd name="T0" fmla="*/ 2147483647 w 8"/>
                <a:gd name="T1" fmla="*/ 0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0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7" y="0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3" name="Freeform 638"/>
            <p:cNvSpPr>
              <a:spLocks/>
            </p:cNvSpPr>
            <p:nvPr/>
          </p:nvSpPr>
          <p:spPr bwMode="gray">
            <a:xfrm>
              <a:off x="3421" y="1358"/>
              <a:ext cx="11" cy="1"/>
            </a:xfrm>
            <a:custGeom>
              <a:avLst/>
              <a:gdLst>
                <a:gd name="T0" fmla="*/ 0 w 8"/>
                <a:gd name="T1" fmla="*/ 2147483646 h 1"/>
                <a:gd name="T2" fmla="*/ 2147483647 w 8"/>
                <a:gd name="T3" fmla="*/ 0 h 1"/>
                <a:gd name="T4" fmla="*/ 2147483647 w 8"/>
                <a:gd name="T5" fmla="*/ 0 h 1"/>
                <a:gd name="T6" fmla="*/ 2147483647 w 8"/>
                <a:gd name="T7" fmla="*/ 2147483646 h 1"/>
                <a:gd name="T8" fmla="*/ 2147483647 w 8"/>
                <a:gd name="T9" fmla="*/ 2147483646 h 1"/>
                <a:gd name="T10" fmla="*/ 0 w 8"/>
                <a:gd name="T11" fmla="*/ 2147483646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"/>
                <a:gd name="T20" fmla="*/ 8 w 8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">
                  <a:moveTo>
                    <a:pt x="0" y="1"/>
                  </a:moveTo>
                  <a:lnTo>
                    <a:pt x="3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4" name="Freeform 639"/>
            <p:cNvSpPr>
              <a:spLocks/>
            </p:cNvSpPr>
            <p:nvPr/>
          </p:nvSpPr>
          <p:spPr bwMode="gray">
            <a:xfrm>
              <a:off x="3354" y="1342"/>
              <a:ext cx="15" cy="7"/>
            </a:xfrm>
            <a:custGeom>
              <a:avLst/>
              <a:gdLst>
                <a:gd name="T0" fmla="*/ 2147483647 w 12"/>
                <a:gd name="T1" fmla="*/ 0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2147483647 w 12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8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1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5" name="Freeform 640"/>
            <p:cNvSpPr>
              <a:spLocks/>
            </p:cNvSpPr>
            <p:nvPr/>
          </p:nvSpPr>
          <p:spPr bwMode="gray">
            <a:xfrm>
              <a:off x="3373" y="1335"/>
              <a:ext cx="5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6" name="Freeform 641"/>
            <p:cNvSpPr>
              <a:spLocks/>
            </p:cNvSpPr>
            <p:nvPr/>
          </p:nvSpPr>
          <p:spPr bwMode="gray">
            <a:xfrm>
              <a:off x="3381" y="1337"/>
              <a:ext cx="9" cy="4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7 h 3"/>
                <a:gd name="T4" fmla="*/ 0 w 7"/>
                <a:gd name="T5" fmla="*/ 2147483647 h 3"/>
                <a:gd name="T6" fmla="*/ 0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2147483647 w 7"/>
                <a:gd name="T13" fmla="*/ 0 h 3"/>
                <a:gd name="T14" fmla="*/ 2147483647 w 7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3"/>
                <a:gd name="T26" fmla="*/ 7 w 7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3">
                  <a:moveTo>
                    <a:pt x="2" y="0"/>
                  </a:moveTo>
                  <a:lnTo>
                    <a:pt x="3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7" name="Freeform 642"/>
            <p:cNvSpPr>
              <a:spLocks/>
            </p:cNvSpPr>
            <p:nvPr/>
          </p:nvSpPr>
          <p:spPr bwMode="gray">
            <a:xfrm>
              <a:off x="3386" y="1342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0 w 6"/>
                <a:gd name="T3" fmla="*/ 2147483647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0 h 3"/>
                <a:gd name="T10" fmla="*/ 2147483647 w 6"/>
                <a:gd name="T11" fmla="*/ 2147483647 h 3"/>
                <a:gd name="T12" fmla="*/ 2147483647 w 6"/>
                <a:gd name="T13" fmla="*/ 214748364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3"/>
                <a:gd name="T23" fmla="*/ 6 w 6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3">
                  <a:moveTo>
                    <a:pt x="3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1"/>
                  </a:lnTo>
                  <a:lnTo>
                    <a:pt x="6" y="0"/>
                  </a:lnTo>
                  <a:lnTo>
                    <a:pt x="5" y="2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8" name="Freeform 643"/>
            <p:cNvSpPr>
              <a:spLocks/>
            </p:cNvSpPr>
            <p:nvPr/>
          </p:nvSpPr>
          <p:spPr bwMode="gray">
            <a:xfrm>
              <a:off x="3373" y="1344"/>
              <a:ext cx="3" cy="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147483646 h 3"/>
                <a:gd name="T4" fmla="*/ 2147483647 w 2"/>
                <a:gd name="T5" fmla="*/ 2147483646 h 3"/>
                <a:gd name="T6" fmla="*/ 2147483647 w 2"/>
                <a:gd name="T7" fmla="*/ 2147483646 h 3"/>
                <a:gd name="T8" fmla="*/ 2147483647 w 2"/>
                <a:gd name="T9" fmla="*/ 0 h 3"/>
                <a:gd name="T10" fmla="*/ 0 w 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69" name="Freeform 644"/>
            <p:cNvSpPr>
              <a:spLocks/>
            </p:cNvSpPr>
            <p:nvPr/>
          </p:nvSpPr>
          <p:spPr bwMode="gray">
            <a:xfrm>
              <a:off x="3284" y="1323"/>
              <a:ext cx="59" cy="33"/>
            </a:xfrm>
            <a:custGeom>
              <a:avLst/>
              <a:gdLst>
                <a:gd name="T0" fmla="*/ 2147483647 w 45"/>
                <a:gd name="T1" fmla="*/ 0 h 25"/>
                <a:gd name="T2" fmla="*/ 2147483647 w 45"/>
                <a:gd name="T3" fmla="*/ 2147483647 h 25"/>
                <a:gd name="T4" fmla="*/ 2147483647 w 45"/>
                <a:gd name="T5" fmla="*/ 2147483647 h 25"/>
                <a:gd name="T6" fmla="*/ 2147483647 w 45"/>
                <a:gd name="T7" fmla="*/ 2147483647 h 25"/>
                <a:gd name="T8" fmla="*/ 2147483647 w 45"/>
                <a:gd name="T9" fmla="*/ 2147483647 h 25"/>
                <a:gd name="T10" fmla="*/ 2147483647 w 45"/>
                <a:gd name="T11" fmla="*/ 2147483647 h 25"/>
                <a:gd name="T12" fmla="*/ 2147483647 w 45"/>
                <a:gd name="T13" fmla="*/ 2147483647 h 25"/>
                <a:gd name="T14" fmla="*/ 2147483647 w 45"/>
                <a:gd name="T15" fmla="*/ 2147483647 h 25"/>
                <a:gd name="T16" fmla="*/ 2147483647 w 45"/>
                <a:gd name="T17" fmla="*/ 2147483647 h 25"/>
                <a:gd name="T18" fmla="*/ 2147483647 w 45"/>
                <a:gd name="T19" fmla="*/ 2147483647 h 25"/>
                <a:gd name="T20" fmla="*/ 2147483647 w 45"/>
                <a:gd name="T21" fmla="*/ 2147483647 h 25"/>
                <a:gd name="T22" fmla="*/ 2147483647 w 45"/>
                <a:gd name="T23" fmla="*/ 2147483647 h 25"/>
                <a:gd name="T24" fmla="*/ 2147483647 w 45"/>
                <a:gd name="T25" fmla="*/ 2147483647 h 25"/>
                <a:gd name="T26" fmla="*/ 2147483647 w 45"/>
                <a:gd name="T27" fmla="*/ 2147483647 h 25"/>
                <a:gd name="T28" fmla="*/ 2147483647 w 45"/>
                <a:gd name="T29" fmla="*/ 2147483647 h 25"/>
                <a:gd name="T30" fmla="*/ 2147483647 w 45"/>
                <a:gd name="T31" fmla="*/ 2147483647 h 25"/>
                <a:gd name="T32" fmla="*/ 2147483647 w 45"/>
                <a:gd name="T33" fmla="*/ 2147483647 h 25"/>
                <a:gd name="T34" fmla="*/ 2147483647 w 45"/>
                <a:gd name="T35" fmla="*/ 2147483647 h 25"/>
                <a:gd name="T36" fmla="*/ 2147483647 w 45"/>
                <a:gd name="T37" fmla="*/ 2147483647 h 25"/>
                <a:gd name="T38" fmla="*/ 2147483647 w 45"/>
                <a:gd name="T39" fmla="*/ 2147483647 h 25"/>
                <a:gd name="T40" fmla="*/ 2147483647 w 45"/>
                <a:gd name="T41" fmla="*/ 2147483647 h 25"/>
                <a:gd name="T42" fmla="*/ 2147483647 w 45"/>
                <a:gd name="T43" fmla="*/ 2147483647 h 25"/>
                <a:gd name="T44" fmla="*/ 0 w 45"/>
                <a:gd name="T45" fmla="*/ 2147483647 h 25"/>
                <a:gd name="T46" fmla="*/ 2147483647 w 45"/>
                <a:gd name="T47" fmla="*/ 2147483647 h 25"/>
                <a:gd name="T48" fmla="*/ 2147483647 w 45"/>
                <a:gd name="T49" fmla="*/ 2147483647 h 25"/>
                <a:gd name="T50" fmla="*/ 0 w 45"/>
                <a:gd name="T51" fmla="*/ 2147483647 h 25"/>
                <a:gd name="T52" fmla="*/ 0 w 45"/>
                <a:gd name="T53" fmla="*/ 2147483647 h 25"/>
                <a:gd name="T54" fmla="*/ 2147483647 w 45"/>
                <a:gd name="T55" fmla="*/ 2147483647 h 25"/>
                <a:gd name="T56" fmla="*/ 2147483647 w 45"/>
                <a:gd name="T57" fmla="*/ 2147483647 h 25"/>
                <a:gd name="T58" fmla="*/ 2147483647 w 45"/>
                <a:gd name="T59" fmla="*/ 2147483647 h 25"/>
                <a:gd name="T60" fmla="*/ 2147483647 w 45"/>
                <a:gd name="T61" fmla="*/ 2147483647 h 25"/>
                <a:gd name="T62" fmla="*/ 2147483647 w 45"/>
                <a:gd name="T63" fmla="*/ 2147483647 h 25"/>
                <a:gd name="T64" fmla="*/ 2147483647 w 45"/>
                <a:gd name="T65" fmla="*/ 0 h 25"/>
                <a:gd name="T66" fmla="*/ 2147483647 w 45"/>
                <a:gd name="T67" fmla="*/ 0 h 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5"/>
                <a:gd name="T103" fmla="*/ 0 h 25"/>
                <a:gd name="T104" fmla="*/ 45 w 45"/>
                <a:gd name="T105" fmla="*/ 25 h 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5" h="25">
                  <a:moveTo>
                    <a:pt x="40" y="0"/>
                  </a:moveTo>
                  <a:lnTo>
                    <a:pt x="42" y="1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45" y="5"/>
                  </a:lnTo>
                  <a:lnTo>
                    <a:pt x="45" y="7"/>
                  </a:lnTo>
                  <a:lnTo>
                    <a:pt x="45" y="10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33" y="12"/>
                  </a:lnTo>
                  <a:lnTo>
                    <a:pt x="33" y="13"/>
                  </a:lnTo>
                  <a:lnTo>
                    <a:pt x="36" y="14"/>
                  </a:lnTo>
                  <a:lnTo>
                    <a:pt x="35" y="16"/>
                  </a:lnTo>
                  <a:lnTo>
                    <a:pt x="21" y="16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14" y="25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4" y="8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29" y="1"/>
                  </a:lnTo>
                  <a:lnTo>
                    <a:pt x="31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0" name="Freeform 645"/>
            <p:cNvSpPr>
              <a:spLocks/>
            </p:cNvSpPr>
            <p:nvPr/>
          </p:nvSpPr>
          <p:spPr bwMode="gray">
            <a:xfrm>
              <a:off x="3255" y="1324"/>
              <a:ext cx="58" cy="16"/>
            </a:xfrm>
            <a:custGeom>
              <a:avLst/>
              <a:gdLst>
                <a:gd name="T0" fmla="*/ 2147483647 w 44"/>
                <a:gd name="T1" fmla="*/ 2147483647 h 12"/>
                <a:gd name="T2" fmla="*/ 2147483647 w 44"/>
                <a:gd name="T3" fmla="*/ 2147483647 h 12"/>
                <a:gd name="T4" fmla="*/ 2147483647 w 44"/>
                <a:gd name="T5" fmla="*/ 2147483647 h 12"/>
                <a:gd name="T6" fmla="*/ 2147483647 w 44"/>
                <a:gd name="T7" fmla="*/ 2147483647 h 12"/>
                <a:gd name="T8" fmla="*/ 2147483647 w 44"/>
                <a:gd name="T9" fmla="*/ 0 h 12"/>
                <a:gd name="T10" fmla="*/ 2147483647 w 44"/>
                <a:gd name="T11" fmla="*/ 2147483647 h 12"/>
                <a:gd name="T12" fmla="*/ 2147483647 w 44"/>
                <a:gd name="T13" fmla="*/ 2147483647 h 12"/>
                <a:gd name="T14" fmla="*/ 0 w 44"/>
                <a:gd name="T15" fmla="*/ 2147483647 h 12"/>
                <a:gd name="T16" fmla="*/ 0 w 44"/>
                <a:gd name="T17" fmla="*/ 2147483647 h 12"/>
                <a:gd name="T18" fmla="*/ 2147483647 w 44"/>
                <a:gd name="T19" fmla="*/ 2147483647 h 12"/>
                <a:gd name="T20" fmla="*/ 2147483647 w 44"/>
                <a:gd name="T21" fmla="*/ 2147483647 h 12"/>
                <a:gd name="T22" fmla="*/ 2147483647 w 44"/>
                <a:gd name="T23" fmla="*/ 2147483647 h 12"/>
                <a:gd name="T24" fmla="*/ 2147483647 w 44"/>
                <a:gd name="T25" fmla="*/ 2147483647 h 12"/>
                <a:gd name="T26" fmla="*/ 2147483647 w 44"/>
                <a:gd name="T27" fmla="*/ 2147483647 h 12"/>
                <a:gd name="T28" fmla="*/ 2147483647 w 44"/>
                <a:gd name="T29" fmla="*/ 2147483647 h 12"/>
                <a:gd name="T30" fmla="*/ 2147483647 w 44"/>
                <a:gd name="T31" fmla="*/ 2147483647 h 12"/>
                <a:gd name="T32" fmla="*/ 2147483647 w 44"/>
                <a:gd name="T33" fmla="*/ 2147483647 h 12"/>
                <a:gd name="T34" fmla="*/ 2147483647 w 44"/>
                <a:gd name="T35" fmla="*/ 2147483647 h 12"/>
                <a:gd name="T36" fmla="*/ 2147483647 w 44"/>
                <a:gd name="T37" fmla="*/ 2147483647 h 12"/>
                <a:gd name="T38" fmla="*/ 2147483647 w 44"/>
                <a:gd name="T39" fmla="*/ 2147483647 h 12"/>
                <a:gd name="T40" fmla="*/ 2147483647 w 44"/>
                <a:gd name="T41" fmla="*/ 2147483647 h 12"/>
                <a:gd name="T42" fmla="*/ 2147483647 w 44"/>
                <a:gd name="T43" fmla="*/ 2147483647 h 12"/>
                <a:gd name="T44" fmla="*/ 2147483647 w 44"/>
                <a:gd name="T45" fmla="*/ 2147483647 h 12"/>
                <a:gd name="T46" fmla="*/ 2147483647 w 44"/>
                <a:gd name="T47" fmla="*/ 2147483647 h 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12"/>
                <a:gd name="T74" fmla="*/ 44 w 44"/>
                <a:gd name="T75" fmla="*/ 12 h 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12">
                  <a:moveTo>
                    <a:pt x="44" y="4"/>
                  </a:moveTo>
                  <a:lnTo>
                    <a:pt x="40" y="1"/>
                  </a:lnTo>
                  <a:lnTo>
                    <a:pt x="32" y="1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9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6" y="12"/>
                  </a:lnTo>
                  <a:lnTo>
                    <a:pt x="19" y="11"/>
                  </a:lnTo>
                  <a:lnTo>
                    <a:pt x="18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23" y="2"/>
                  </a:lnTo>
                  <a:lnTo>
                    <a:pt x="32" y="3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1" name="Freeform 646"/>
            <p:cNvSpPr>
              <a:spLocks/>
            </p:cNvSpPr>
            <p:nvPr/>
          </p:nvSpPr>
          <p:spPr bwMode="gray">
            <a:xfrm>
              <a:off x="3322" y="1347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0" y="4"/>
                  </a:lnTo>
                  <a:lnTo>
                    <a:pt x="1" y="5"/>
                  </a:lnTo>
                  <a:lnTo>
                    <a:pt x="7" y="4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2" name="Freeform 647"/>
            <p:cNvSpPr>
              <a:spLocks/>
            </p:cNvSpPr>
            <p:nvPr/>
          </p:nvSpPr>
          <p:spPr bwMode="gray">
            <a:xfrm>
              <a:off x="3329" y="1353"/>
              <a:ext cx="13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0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2"/>
                  </a:moveTo>
                  <a:lnTo>
                    <a:pt x="6" y="4"/>
                  </a:lnTo>
                  <a:lnTo>
                    <a:pt x="10" y="5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3" name="Freeform 648"/>
            <p:cNvSpPr>
              <a:spLocks/>
            </p:cNvSpPr>
            <p:nvPr/>
          </p:nvSpPr>
          <p:spPr bwMode="gray">
            <a:xfrm>
              <a:off x="3313" y="1353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0 w 7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4" name="Freeform 649"/>
            <p:cNvSpPr>
              <a:spLocks/>
            </p:cNvSpPr>
            <p:nvPr/>
          </p:nvSpPr>
          <p:spPr bwMode="gray">
            <a:xfrm>
              <a:off x="3336" y="1316"/>
              <a:ext cx="6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0 w 4"/>
                <a:gd name="T5" fmla="*/ 2147483647 h 3"/>
                <a:gd name="T6" fmla="*/ 2147483647 w 4"/>
                <a:gd name="T7" fmla="*/ 0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5" name="Freeform 650"/>
            <p:cNvSpPr>
              <a:spLocks/>
            </p:cNvSpPr>
            <p:nvPr/>
          </p:nvSpPr>
          <p:spPr bwMode="gray">
            <a:xfrm>
              <a:off x="3345" y="1541"/>
              <a:ext cx="71" cy="71"/>
            </a:xfrm>
            <a:custGeom>
              <a:avLst/>
              <a:gdLst>
                <a:gd name="T0" fmla="*/ 2147483647 w 54"/>
                <a:gd name="T1" fmla="*/ 2147483647 h 55"/>
                <a:gd name="T2" fmla="*/ 2147483647 w 54"/>
                <a:gd name="T3" fmla="*/ 2147483647 h 55"/>
                <a:gd name="T4" fmla="*/ 2147483647 w 54"/>
                <a:gd name="T5" fmla="*/ 2147483647 h 55"/>
                <a:gd name="T6" fmla="*/ 2147483647 w 54"/>
                <a:gd name="T7" fmla="*/ 2147483647 h 55"/>
                <a:gd name="T8" fmla="*/ 2147483647 w 54"/>
                <a:gd name="T9" fmla="*/ 2147483647 h 55"/>
                <a:gd name="T10" fmla="*/ 2147483647 w 54"/>
                <a:gd name="T11" fmla="*/ 2147483647 h 55"/>
                <a:gd name="T12" fmla="*/ 2147483647 w 54"/>
                <a:gd name="T13" fmla="*/ 2147483647 h 55"/>
                <a:gd name="T14" fmla="*/ 2147483647 w 54"/>
                <a:gd name="T15" fmla="*/ 2147483647 h 55"/>
                <a:gd name="T16" fmla="*/ 2147483647 w 54"/>
                <a:gd name="T17" fmla="*/ 2147483647 h 55"/>
                <a:gd name="T18" fmla="*/ 2147483647 w 54"/>
                <a:gd name="T19" fmla="*/ 2147483647 h 55"/>
                <a:gd name="T20" fmla="*/ 2147483647 w 54"/>
                <a:gd name="T21" fmla="*/ 2147483647 h 55"/>
                <a:gd name="T22" fmla="*/ 2147483647 w 54"/>
                <a:gd name="T23" fmla="*/ 2147483647 h 55"/>
                <a:gd name="T24" fmla="*/ 2147483647 w 54"/>
                <a:gd name="T25" fmla="*/ 2147483647 h 55"/>
                <a:gd name="T26" fmla="*/ 2147483647 w 54"/>
                <a:gd name="T27" fmla="*/ 2147483647 h 55"/>
                <a:gd name="T28" fmla="*/ 2147483647 w 54"/>
                <a:gd name="T29" fmla="*/ 2147483647 h 55"/>
                <a:gd name="T30" fmla="*/ 2147483647 w 54"/>
                <a:gd name="T31" fmla="*/ 2147483647 h 55"/>
                <a:gd name="T32" fmla="*/ 2147483647 w 54"/>
                <a:gd name="T33" fmla="*/ 2147483647 h 55"/>
                <a:gd name="T34" fmla="*/ 2147483647 w 54"/>
                <a:gd name="T35" fmla="*/ 2147483647 h 55"/>
                <a:gd name="T36" fmla="*/ 0 w 54"/>
                <a:gd name="T37" fmla="*/ 2147483647 h 55"/>
                <a:gd name="T38" fmla="*/ 2147483647 w 54"/>
                <a:gd name="T39" fmla="*/ 2147483647 h 55"/>
                <a:gd name="T40" fmla="*/ 2147483647 w 54"/>
                <a:gd name="T41" fmla="*/ 2147483647 h 55"/>
                <a:gd name="T42" fmla="*/ 2147483647 w 54"/>
                <a:gd name="T43" fmla="*/ 2147483647 h 55"/>
                <a:gd name="T44" fmla="*/ 2147483647 w 54"/>
                <a:gd name="T45" fmla="*/ 2147483647 h 55"/>
                <a:gd name="T46" fmla="*/ 2147483647 w 54"/>
                <a:gd name="T47" fmla="*/ 2147483647 h 55"/>
                <a:gd name="T48" fmla="*/ 2147483647 w 54"/>
                <a:gd name="T49" fmla="*/ 2147483647 h 55"/>
                <a:gd name="T50" fmla="*/ 2147483647 w 54"/>
                <a:gd name="T51" fmla="*/ 2147483647 h 55"/>
                <a:gd name="T52" fmla="*/ 2147483647 w 54"/>
                <a:gd name="T53" fmla="*/ 2147483647 h 55"/>
                <a:gd name="T54" fmla="*/ 2147483647 w 54"/>
                <a:gd name="T55" fmla="*/ 0 h 55"/>
                <a:gd name="T56" fmla="*/ 2147483647 w 54"/>
                <a:gd name="T57" fmla="*/ 2147483647 h 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55"/>
                <a:gd name="T89" fmla="*/ 54 w 54"/>
                <a:gd name="T90" fmla="*/ 55 h 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55">
                  <a:moveTo>
                    <a:pt x="45" y="4"/>
                  </a:moveTo>
                  <a:lnTo>
                    <a:pt x="41" y="13"/>
                  </a:lnTo>
                  <a:lnTo>
                    <a:pt x="36" y="14"/>
                  </a:lnTo>
                  <a:lnTo>
                    <a:pt x="35" y="30"/>
                  </a:lnTo>
                  <a:lnTo>
                    <a:pt x="38" y="36"/>
                  </a:lnTo>
                  <a:lnTo>
                    <a:pt x="54" y="47"/>
                  </a:lnTo>
                  <a:lnTo>
                    <a:pt x="53" y="51"/>
                  </a:lnTo>
                  <a:lnTo>
                    <a:pt x="45" y="53"/>
                  </a:lnTo>
                  <a:lnTo>
                    <a:pt x="36" y="55"/>
                  </a:lnTo>
                  <a:lnTo>
                    <a:pt x="27" y="50"/>
                  </a:lnTo>
                  <a:lnTo>
                    <a:pt x="19" y="50"/>
                  </a:lnTo>
                  <a:lnTo>
                    <a:pt x="19" y="45"/>
                  </a:lnTo>
                  <a:lnTo>
                    <a:pt x="22" y="39"/>
                  </a:lnTo>
                  <a:lnTo>
                    <a:pt x="17" y="38"/>
                  </a:lnTo>
                  <a:lnTo>
                    <a:pt x="10" y="36"/>
                  </a:lnTo>
                  <a:lnTo>
                    <a:pt x="9" y="33"/>
                  </a:lnTo>
                  <a:lnTo>
                    <a:pt x="5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2" y="24"/>
                  </a:lnTo>
                  <a:lnTo>
                    <a:pt x="8" y="23"/>
                  </a:lnTo>
                  <a:lnTo>
                    <a:pt x="11" y="19"/>
                  </a:lnTo>
                  <a:lnTo>
                    <a:pt x="12" y="14"/>
                  </a:lnTo>
                  <a:lnTo>
                    <a:pt x="9" y="11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8" y="1"/>
                  </a:lnTo>
                  <a:lnTo>
                    <a:pt x="37" y="0"/>
                  </a:lnTo>
                  <a:lnTo>
                    <a:pt x="45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6" name="Freeform 651"/>
            <p:cNvSpPr>
              <a:spLocks/>
            </p:cNvSpPr>
            <p:nvPr/>
          </p:nvSpPr>
          <p:spPr bwMode="gray">
            <a:xfrm>
              <a:off x="3352" y="1590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4" y="0"/>
                  </a:moveTo>
                  <a:lnTo>
                    <a:pt x="11" y="4"/>
                  </a:lnTo>
                  <a:lnTo>
                    <a:pt x="10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7" name="Freeform 652"/>
            <p:cNvSpPr>
              <a:spLocks/>
            </p:cNvSpPr>
            <p:nvPr/>
          </p:nvSpPr>
          <p:spPr bwMode="gray">
            <a:xfrm>
              <a:off x="3622" y="154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0 w 7"/>
                <a:gd name="T9" fmla="*/ 0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3"/>
                  </a:moveTo>
                  <a:lnTo>
                    <a:pt x="6" y="2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8" name="Freeform 653"/>
            <p:cNvSpPr>
              <a:spLocks/>
            </p:cNvSpPr>
            <p:nvPr/>
          </p:nvSpPr>
          <p:spPr bwMode="gray">
            <a:xfrm>
              <a:off x="3480" y="1307"/>
              <a:ext cx="28" cy="21"/>
            </a:xfrm>
            <a:custGeom>
              <a:avLst/>
              <a:gdLst>
                <a:gd name="T0" fmla="*/ 2147483647 w 22"/>
                <a:gd name="T1" fmla="*/ 0 h 16"/>
                <a:gd name="T2" fmla="*/ 2147483647 w 22"/>
                <a:gd name="T3" fmla="*/ 0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2147483647 w 22"/>
                <a:gd name="T11" fmla="*/ 2147483647 h 16"/>
                <a:gd name="T12" fmla="*/ 2147483647 w 22"/>
                <a:gd name="T13" fmla="*/ 2147483647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w 22"/>
                <a:gd name="T23" fmla="*/ 2147483647 h 16"/>
                <a:gd name="T24" fmla="*/ 2147483647 w 22"/>
                <a:gd name="T25" fmla="*/ 2147483647 h 16"/>
                <a:gd name="T26" fmla="*/ 2147483647 w 22"/>
                <a:gd name="T27" fmla="*/ 2147483647 h 16"/>
                <a:gd name="T28" fmla="*/ 2147483647 w 22"/>
                <a:gd name="T29" fmla="*/ 2147483647 h 16"/>
                <a:gd name="T30" fmla="*/ 2147483647 w 22"/>
                <a:gd name="T31" fmla="*/ 2147483647 h 16"/>
                <a:gd name="T32" fmla="*/ 2147483647 w 22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16"/>
                <a:gd name="T53" fmla="*/ 22 w 22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16">
                  <a:moveTo>
                    <a:pt x="14" y="0"/>
                  </a:moveTo>
                  <a:lnTo>
                    <a:pt x="19" y="0"/>
                  </a:lnTo>
                  <a:lnTo>
                    <a:pt x="21" y="2"/>
                  </a:lnTo>
                  <a:lnTo>
                    <a:pt x="19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4" y="13"/>
                  </a:lnTo>
                  <a:lnTo>
                    <a:pt x="0" y="11"/>
                  </a:lnTo>
                  <a:lnTo>
                    <a:pt x="4" y="8"/>
                  </a:lnTo>
                  <a:lnTo>
                    <a:pt x="3" y="6"/>
                  </a:lnTo>
                  <a:lnTo>
                    <a:pt x="7" y="3"/>
                  </a:lnTo>
                  <a:lnTo>
                    <a:pt x="13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79" name="Freeform 654"/>
            <p:cNvSpPr>
              <a:spLocks/>
            </p:cNvSpPr>
            <p:nvPr/>
          </p:nvSpPr>
          <p:spPr bwMode="gray">
            <a:xfrm>
              <a:off x="3442" y="1327"/>
              <a:ext cx="31" cy="14"/>
            </a:xfrm>
            <a:custGeom>
              <a:avLst/>
              <a:gdLst>
                <a:gd name="T0" fmla="*/ 2147483647 w 24"/>
                <a:gd name="T1" fmla="*/ 0 h 11"/>
                <a:gd name="T2" fmla="*/ 2147483647 w 24"/>
                <a:gd name="T3" fmla="*/ 2147483647 h 11"/>
                <a:gd name="T4" fmla="*/ 2147483647 w 24"/>
                <a:gd name="T5" fmla="*/ 2147483647 h 11"/>
                <a:gd name="T6" fmla="*/ 2147483647 w 24"/>
                <a:gd name="T7" fmla="*/ 2147483647 h 11"/>
                <a:gd name="T8" fmla="*/ 2147483647 w 24"/>
                <a:gd name="T9" fmla="*/ 2147483647 h 11"/>
                <a:gd name="T10" fmla="*/ 2147483647 w 24"/>
                <a:gd name="T11" fmla="*/ 2147483647 h 11"/>
                <a:gd name="T12" fmla="*/ 2147483647 w 24"/>
                <a:gd name="T13" fmla="*/ 2147483647 h 11"/>
                <a:gd name="T14" fmla="*/ 0 w 24"/>
                <a:gd name="T15" fmla="*/ 2147483647 h 11"/>
                <a:gd name="T16" fmla="*/ 0 w 24"/>
                <a:gd name="T17" fmla="*/ 2147483647 h 11"/>
                <a:gd name="T18" fmla="*/ 2147483647 w 24"/>
                <a:gd name="T19" fmla="*/ 2147483647 h 11"/>
                <a:gd name="T20" fmla="*/ 2147483647 w 24"/>
                <a:gd name="T21" fmla="*/ 2147483647 h 11"/>
                <a:gd name="T22" fmla="*/ 2147483647 w 24"/>
                <a:gd name="T23" fmla="*/ 2147483647 h 11"/>
                <a:gd name="T24" fmla="*/ 2147483647 w 24"/>
                <a:gd name="T25" fmla="*/ 0 h 11"/>
                <a:gd name="T26" fmla="*/ 2147483647 w 24"/>
                <a:gd name="T27" fmla="*/ 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1"/>
                <a:gd name="T44" fmla="*/ 24 w 24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1">
                  <a:moveTo>
                    <a:pt x="24" y="0"/>
                  </a:moveTo>
                  <a:lnTo>
                    <a:pt x="24" y="3"/>
                  </a:lnTo>
                  <a:lnTo>
                    <a:pt x="17" y="3"/>
                  </a:lnTo>
                  <a:lnTo>
                    <a:pt x="16" y="5"/>
                  </a:lnTo>
                  <a:lnTo>
                    <a:pt x="20" y="9"/>
                  </a:lnTo>
                  <a:lnTo>
                    <a:pt x="18" y="1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4"/>
                  </a:lnTo>
                  <a:lnTo>
                    <a:pt x="3" y="1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0" name="Freeform 655"/>
            <p:cNvSpPr>
              <a:spLocks/>
            </p:cNvSpPr>
            <p:nvPr/>
          </p:nvSpPr>
          <p:spPr bwMode="gray">
            <a:xfrm>
              <a:off x="3454" y="1319"/>
              <a:ext cx="14" cy="5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2"/>
                  </a:lnTo>
                  <a:lnTo>
                    <a:pt x="7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1" name="Freeform 656"/>
            <p:cNvSpPr>
              <a:spLocks/>
            </p:cNvSpPr>
            <p:nvPr/>
          </p:nvSpPr>
          <p:spPr bwMode="gray">
            <a:xfrm>
              <a:off x="3477" y="1292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2147483646 h 3"/>
                <a:gd name="T6" fmla="*/ 2147483647 w 10"/>
                <a:gd name="T7" fmla="*/ 2147483646 h 3"/>
                <a:gd name="T8" fmla="*/ 0 w 10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1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2" name="Freeform 657"/>
            <p:cNvSpPr>
              <a:spLocks/>
            </p:cNvSpPr>
            <p:nvPr/>
          </p:nvSpPr>
          <p:spPr bwMode="gray">
            <a:xfrm>
              <a:off x="3429" y="1304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3" name="Freeform 658"/>
            <p:cNvSpPr>
              <a:spLocks/>
            </p:cNvSpPr>
            <p:nvPr/>
          </p:nvSpPr>
          <p:spPr bwMode="gray">
            <a:xfrm>
              <a:off x="3454" y="1309"/>
              <a:ext cx="7" cy="2"/>
            </a:xfrm>
            <a:custGeom>
              <a:avLst/>
              <a:gdLst>
                <a:gd name="T0" fmla="*/ 0 w 6"/>
                <a:gd name="T1" fmla="*/ 2147483646 h 2"/>
                <a:gd name="T2" fmla="*/ 2147483647 w 6"/>
                <a:gd name="T3" fmla="*/ 0 h 2"/>
                <a:gd name="T4" fmla="*/ 2147483647 w 6"/>
                <a:gd name="T5" fmla="*/ 2147483646 h 2"/>
                <a:gd name="T6" fmla="*/ 2147483647 w 6"/>
                <a:gd name="T7" fmla="*/ 2147483646 h 2"/>
                <a:gd name="T8" fmla="*/ 0 w 6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1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4" name="Freeform 659"/>
            <p:cNvSpPr>
              <a:spLocks/>
            </p:cNvSpPr>
            <p:nvPr/>
          </p:nvSpPr>
          <p:spPr bwMode="gray">
            <a:xfrm>
              <a:off x="3414" y="1340"/>
              <a:ext cx="23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2147483647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2147483647 w 17"/>
                <a:gd name="T13" fmla="*/ 2147483647 h 9"/>
                <a:gd name="T14" fmla="*/ 2147483647 w 17"/>
                <a:gd name="T15" fmla="*/ 2147483647 h 9"/>
                <a:gd name="T16" fmla="*/ 2147483647 w 17"/>
                <a:gd name="T17" fmla="*/ 2147483647 h 9"/>
                <a:gd name="T18" fmla="*/ 2147483647 w 17"/>
                <a:gd name="T19" fmla="*/ 2147483647 h 9"/>
                <a:gd name="T20" fmla="*/ 0 w 17"/>
                <a:gd name="T21" fmla="*/ 0 h 9"/>
                <a:gd name="T22" fmla="*/ 2147483647 w 17"/>
                <a:gd name="T23" fmla="*/ 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9"/>
                <a:gd name="T38" fmla="*/ 17 w 17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9">
                  <a:moveTo>
                    <a:pt x="7" y="0"/>
                  </a:moveTo>
                  <a:lnTo>
                    <a:pt x="11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2" y="3"/>
                  </a:lnTo>
                  <a:lnTo>
                    <a:pt x="5" y="6"/>
                  </a:lnTo>
                  <a:lnTo>
                    <a:pt x="5" y="9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2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5" name="Freeform 660"/>
            <p:cNvSpPr>
              <a:spLocks/>
            </p:cNvSpPr>
            <p:nvPr/>
          </p:nvSpPr>
          <p:spPr bwMode="gray">
            <a:xfrm>
              <a:off x="3432" y="1353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2147483647 h 4"/>
                <a:gd name="T10" fmla="*/ 0 w 10"/>
                <a:gd name="T11" fmla="*/ 2147483647 h 4"/>
                <a:gd name="T12" fmla="*/ 0 w 10"/>
                <a:gd name="T13" fmla="*/ 0 h 4"/>
                <a:gd name="T14" fmla="*/ 2147483647 w 10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7" y="0"/>
                  </a:moveTo>
                  <a:lnTo>
                    <a:pt x="9" y="1"/>
                  </a:lnTo>
                  <a:lnTo>
                    <a:pt x="10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6" name="Freeform 661"/>
            <p:cNvSpPr>
              <a:spLocks/>
            </p:cNvSpPr>
            <p:nvPr/>
          </p:nvSpPr>
          <p:spPr bwMode="gray">
            <a:xfrm>
              <a:off x="3572" y="1534"/>
              <a:ext cx="17" cy="13"/>
            </a:xfrm>
            <a:custGeom>
              <a:avLst/>
              <a:gdLst>
                <a:gd name="T0" fmla="*/ 2147483647 w 14"/>
                <a:gd name="T1" fmla="*/ 2147483647 h 10"/>
                <a:gd name="T2" fmla="*/ 0 w 14"/>
                <a:gd name="T3" fmla="*/ 2147483647 h 10"/>
                <a:gd name="T4" fmla="*/ 0 w 14"/>
                <a:gd name="T5" fmla="*/ 2147483647 h 10"/>
                <a:gd name="T6" fmla="*/ 2147483647 w 14"/>
                <a:gd name="T7" fmla="*/ 0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4" y="10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7" y="0"/>
                  </a:lnTo>
                  <a:lnTo>
                    <a:pt x="14" y="4"/>
                  </a:lnTo>
                  <a:lnTo>
                    <a:pt x="9" y="8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7" name="Freeform 662"/>
            <p:cNvSpPr>
              <a:spLocks/>
            </p:cNvSpPr>
            <p:nvPr/>
          </p:nvSpPr>
          <p:spPr bwMode="gray">
            <a:xfrm>
              <a:off x="3767" y="1491"/>
              <a:ext cx="8" cy="4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0 h 3"/>
                <a:gd name="T6" fmla="*/ 0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4" y="3"/>
                  </a:moveTo>
                  <a:lnTo>
                    <a:pt x="6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8" name="Freeform 663"/>
            <p:cNvSpPr>
              <a:spLocks/>
            </p:cNvSpPr>
            <p:nvPr/>
          </p:nvSpPr>
          <p:spPr bwMode="gray">
            <a:xfrm>
              <a:off x="3719" y="1515"/>
              <a:ext cx="9" cy="3"/>
            </a:xfrm>
            <a:custGeom>
              <a:avLst/>
              <a:gdLst>
                <a:gd name="T0" fmla="*/ 2147483647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0 w 7"/>
                <a:gd name="T7" fmla="*/ 2147483647 h 2"/>
                <a:gd name="T8" fmla="*/ 2147483647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3" y="0"/>
                  </a:moveTo>
                  <a:lnTo>
                    <a:pt x="7" y="0"/>
                  </a:lnTo>
                  <a:lnTo>
                    <a:pt x="4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89" name="Freeform 664"/>
            <p:cNvSpPr>
              <a:spLocks/>
            </p:cNvSpPr>
            <p:nvPr/>
          </p:nvSpPr>
          <p:spPr bwMode="gray">
            <a:xfrm>
              <a:off x="3729" y="1515"/>
              <a:ext cx="8" cy="3"/>
            </a:xfrm>
            <a:custGeom>
              <a:avLst/>
              <a:gdLst>
                <a:gd name="T0" fmla="*/ 0 w 6"/>
                <a:gd name="T1" fmla="*/ 0 h 2"/>
                <a:gd name="T2" fmla="*/ 2147483647 w 6"/>
                <a:gd name="T3" fmla="*/ 2147483647 h 2"/>
                <a:gd name="T4" fmla="*/ 2147483647 w 6"/>
                <a:gd name="T5" fmla="*/ 0 h 2"/>
                <a:gd name="T6" fmla="*/ 0 w 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2"/>
                <a:gd name="T14" fmla="*/ 6 w 6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2">
                  <a:moveTo>
                    <a:pt x="0" y="0"/>
                  </a:moveTo>
                  <a:lnTo>
                    <a:pt x="3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0" name="Freeform 665"/>
            <p:cNvSpPr>
              <a:spLocks/>
            </p:cNvSpPr>
            <p:nvPr/>
          </p:nvSpPr>
          <p:spPr bwMode="gray">
            <a:xfrm>
              <a:off x="3740" y="1518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1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1" name="Freeform 666"/>
            <p:cNvSpPr>
              <a:spLocks/>
            </p:cNvSpPr>
            <p:nvPr/>
          </p:nvSpPr>
          <p:spPr bwMode="gray">
            <a:xfrm>
              <a:off x="3756" y="1515"/>
              <a:ext cx="8" cy="2"/>
            </a:xfrm>
            <a:custGeom>
              <a:avLst/>
              <a:gdLst>
                <a:gd name="T0" fmla="*/ 2147483647 w 6"/>
                <a:gd name="T1" fmla="*/ 0 h 2"/>
                <a:gd name="T2" fmla="*/ 2147483647 w 6"/>
                <a:gd name="T3" fmla="*/ 0 h 2"/>
                <a:gd name="T4" fmla="*/ 2147483647 w 6"/>
                <a:gd name="T5" fmla="*/ 2147483646 h 2"/>
                <a:gd name="T6" fmla="*/ 0 w 6"/>
                <a:gd name="T7" fmla="*/ 2147483646 h 2"/>
                <a:gd name="T8" fmla="*/ 2147483647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1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2" name="Freeform 667"/>
            <p:cNvSpPr>
              <a:spLocks/>
            </p:cNvSpPr>
            <p:nvPr/>
          </p:nvSpPr>
          <p:spPr bwMode="gray">
            <a:xfrm>
              <a:off x="3676" y="1547"/>
              <a:ext cx="12" cy="8"/>
            </a:xfrm>
            <a:custGeom>
              <a:avLst/>
              <a:gdLst>
                <a:gd name="T0" fmla="*/ 0 w 9"/>
                <a:gd name="T1" fmla="*/ 2147483647 h 6"/>
                <a:gd name="T2" fmla="*/ 2147483647 w 9"/>
                <a:gd name="T3" fmla="*/ 0 h 6"/>
                <a:gd name="T4" fmla="*/ 2147483647 w 9"/>
                <a:gd name="T5" fmla="*/ 0 h 6"/>
                <a:gd name="T6" fmla="*/ 2147483647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0 w 9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0" y="2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3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3" name="Freeform 668"/>
            <p:cNvSpPr>
              <a:spLocks/>
            </p:cNvSpPr>
            <p:nvPr/>
          </p:nvSpPr>
          <p:spPr bwMode="gray">
            <a:xfrm>
              <a:off x="3651" y="1559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2147483647 w 11"/>
                <a:gd name="T7" fmla="*/ 2147483647 h 6"/>
                <a:gd name="T8" fmla="*/ 0 w 11"/>
                <a:gd name="T9" fmla="*/ 2147483647 h 6"/>
                <a:gd name="T10" fmla="*/ 0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8" y="0"/>
                  </a:moveTo>
                  <a:lnTo>
                    <a:pt x="11" y="1"/>
                  </a:lnTo>
                  <a:lnTo>
                    <a:pt x="11" y="3"/>
                  </a:lnTo>
                  <a:lnTo>
                    <a:pt x="6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4" name="Freeform 669"/>
            <p:cNvSpPr>
              <a:spLocks/>
            </p:cNvSpPr>
            <p:nvPr/>
          </p:nvSpPr>
          <p:spPr bwMode="gray">
            <a:xfrm>
              <a:off x="3646" y="1539"/>
              <a:ext cx="7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5" name="Freeform 670"/>
            <p:cNvSpPr>
              <a:spLocks/>
            </p:cNvSpPr>
            <p:nvPr/>
          </p:nvSpPr>
          <p:spPr bwMode="gray">
            <a:xfrm>
              <a:off x="3639" y="1531"/>
              <a:ext cx="8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0" y="5"/>
                  </a:moveTo>
                  <a:lnTo>
                    <a:pt x="1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6" name="Freeform 671"/>
            <p:cNvSpPr>
              <a:spLocks/>
            </p:cNvSpPr>
            <p:nvPr/>
          </p:nvSpPr>
          <p:spPr bwMode="gray">
            <a:xfrm>
              <a:off x="3780" y="2135"/>
              <a:ext cx="3" cy="1"/>
            </a:xfrm>
            <a:custGeom>
              <a:avLst/>
              <a:gdLst>
                <a:gd name="T0" fmla="*/ 0 w 3"/>
                <a:gd name="T1" fmla="*/ 0 h 1"/>
                <a:gd name="T2" fmla="*/ 2147483646 w 3"/>
                <a:gd name="T3" fmla="*/ 0 h 1"/>
                <a:gd name="T4" fmla="*/ 0 w 3"/>
                <a:gd name="T5" fmla="*/ 0 h 1"/>
                <a:gd name="T6" fmla="*/ 0 60000 65536"/>
                <a:gd name="T7" fmla="*/ 0 60000 65536"/>
                <a:gd name="T8" fmla="*/ 0 60000 65536"/>
                <a:gd name="T9" fmla="*/ 0 w 3"/>
                <a:gd name="T10" fmla="*/ 0 h 1"/>
                <a:gd name="T11" fmla="*/ 3 w 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7" name="Freeform 672"/>
            <p:cNvSpPr>
              <a:spLocks/>
            </p:cNvSpPr>
            <p:nvPr/>
          </p:nvSpPr>
          <p:spPr bwMode="gray">
            <a:xfrm>
              <a:off x="3783" y="2071"/>
              <a:ext cx="392" cy="203"/>
            </a:xfrm>
            <a:custGeom>
              <a:avLst/>
              <a:gdLst>
                <a:gd name="T0" fmla="*/ 2147483647 w 300"/>
                <a:gd name="T1" fmla="*/ 2147483647 h 156"/>
                <a:gd name="T2" fmla="*/ 2147483647 w 300"/>
                <a:gd name="T3" fmla="*/ 2147483647 h 156"/>
                <a:gd name="T4" fmla="*/ 2147483647 w 300"/>
                <a:gd name="T5" fmla="*/ 2147483647 h 156"/>
                <a:gd name="T6" fmla="*/ 2147483647 w 300"/>
                <a:gd name="T7" fmla="*/ 2147483647 h 156"/>
                <a:gd name="T8" fmla="*/ 2147483647 w 300"/>
                <a:gd name="T9" fmla="*/ 2147483647 h 156"/>
                <a:gd name="T10" fmla="*/ 2147483647 w 300"/>
                <a:gd name="T11" fmla="*/ 2147483647 h 156"/>
                <a:gd name="T12" fmla="*/ 2147483647 w 300"/>
                <a:gd name="T13" fmla="*/ 2147483647 h 156"/>
                <a:gd name="T14" fmla="*/ 2147483647 w 300"/>
                <a:gd name="T15" fmla="*/ 2147483647 h 156"/>
                <a:gd name="T16" fmla="*/ 2147483647 w 300"/>
                <a:gd name="T17" fmla="*/ 2147483647 h 156"/>
                <a:gd name="T18" fmla="*/ 2147483647 w 300"/>
                <a:gd name="T19" fmla="*/ 2147483647 h 156"/>
                <a:gd name="T20" fmla="*/ 2147483647 w 300"/>
                <a:gd name="T21" fmla="*/ 2147483647 h 156"/>
                <a:gd name="T22" fmla="*/ 2147483647 w 300"/>
                <a:gd name="T23" fmla="*/ 2147483647 h 156"/>
                <a:gd name="T24" fmla="*/ 2147483647 w 300"/>
                <a:gd name="T25" fmla="*/ 2147483647 h 156"/>
                <a:gd name="T26" fmla="*/ 2147483647 w 300"/>
                <a:gd name="T27" fmla="*/ 2147483647 h 156"/>
                <a:gd name="T28" fmla="*/ 2147483647 w 300"/>
                <a:gd name="T29" fmla="*/ 2147483647 h 156"/>
                <a:gd name="T30" fmla="*/ 2147483647 w 300"/>
                <a:gd name="T31" fmla="*/ 2147483647 h 156"/>
                <a:gd name="T32" fmla="*/ 2147483647 w 300"/>
                <a:gd name="T33" fmla="*/ 2147483647 h 156"/>
                <a:gd name="T34" fmla="*/ 2147483647 w 300"/>
                <a:gd name="T35" fmla="*/ 2147483647 h 156"/>
                <a:gd name="T36" fmla="*/ 2147483647 w 300"/>
                <a:gd name="T37" fmla="*/ 2147483647 h 156"/>
                <a:gd name="T38" fmla="*/ 2147483647 w 300"/>
                <a:gd name="T39" fmla="*/ 2147483647 h 156"/>
                <a:gd name="T40" fmla="*/ 2147483647 w 300"/>
                <a:gd name="T41" fmla="*/ 2147483647 h 156"/>
                <a:gd name="T42" fmla="*/ 2147483647 w 300"/>
                <a:gd name="T43" fmla="*/ 2147483647 h 156"/>
                <a:gd name="T44" fmla="*/ 2147483647 w 300"/>
                <a:gd name="T45" fmla="*/ 2147483647 h 156"/>
                <a:gd name="T46" fmla="*/ 2147483647 w 300"/>
                <a:gd name="T47" fmla="*/ 2147483647 h 156"/>
                <a:gd name="T48" fmla="*/ 2147483647 w 300"/>
                <a:gd name="T49" fmla="*/ 2147483647 h 156"/>
                <a:gd name="T50" fmla="*/ 2147483647 w 300"/>
                <a:gd name="T51" fmla="*/ 2147483647 h 156"/>
                <a:gd name="T52" fmla="*/ 2147483647 w 300"/>
                <a:gd name="T53" fmla="*/ 2147483647 h 156"/>
                <a:gd name="T54" fmla="*/ 2147483647 w 300"/>
                <a:gd name="T55" fmla="*/ 2147483647 h 156"/>
                <a:gd name="T56" fmla="*/ 2147483647 w 300"/>
                <a:gd name="T57" fmla="*/ 2147483647 h 156"/>
                <a:gd name="T58" fmla="*/ 2147483647 w 300"/>
                <a:gd name="T59" fmla="*/ 2147483647 h 156"/>
                <a:gd name="T60" fmla="*/ 2147483647 w 300"/>
                <a:gd name="T61" fmla="*/ 2147483647 h 156"/>
                <a:gd name="T62" fmla="*/ 2147483647 w 300"/>
                <a:gd name="T63" fmla="*/ 2147483647 h 156"/>
                <a:gd name="T64" fmla="*/ 2147483647 w 300"/>
                <a:gd name="T65" fmla="*/ 2147483647 h 156"/>
                <a:gd name="T66" fmla="*/ 2147483647 w 300"/>
                <a:gd name="T67" fmla="*/ 2147483647 h 156"/>
                <a:gd name="T68" fmla="*/ 2147483647 w 300"/>
                <a:gd name="T69" fmla="*/ 2147483647 h 156"/>
                <a:gd name="T70" fmla="*/ 2147483647 w 300"/>
                <a:gd name="T71" fmla="*/ 2147483647 h 156"/>
                <a:gd name="T72" fmla="*/ 2147483647 w 300"/>
                <a:gd name="T73" fmla="*/ 2147483647 h 156"/>
                <a:gd name="T74" fmla="*/ 2147483647 w 300"/>
                <a:gd name="T75" fmla="*/ 2147483647 h 156"/>
                <a:gd name="T76" fmla="*/ 2147483647 w 300"/>
                <a:gd name="T77" fmla="*/ 2147483647 h 156"/>
                <a:gd name="T78" fmla="*/ 2147483647 w 300"/>
                <a:gd name="T79" fmla="*/ 2147483647 h 156"/>
                <a:gd name="T80" fmla="*/ 2147483647 w 300"/>
                <a:gd name="T81" fmla="*/ 2147483647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0"/>
                <a:gd name="T124" fmla="*/ 0 h 156"/>
                <a:gd name="T125" fmla="*/ 300 w 300"/>
                <a:gd name="T126" fmla="*/ 156 h 1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0" h="156">
                  <a:moveTo>
                    <a:pt x="0" y="49"/>
                  </a:moveTo>
                  <a:lnTo>
                    <a:pt x="3" y="44"/>
                  </a:lnTo>
                  <a:lnTo>
                    <a:pt x="19" y="40"/>
                  </a:lnTo>
                  <a:lnTo>
                    <a:pt x="26" y="29"/>
                  </a:lnTo>
                  <a:lnTo>
                    <a:pt x="31" y="29"/>
                  </a:lnTo>
                  <a:lnTo>
                    <a:pt x="38" y="20"/>
                  </a:lnTo>
                  <a:lnTo>
                    <a:pt x="44" y="20"/>
                  </a:lnTo>
                  <a:lnTo>
                    <a:pt x="52" y="27"/>
                  </a:lnTo>
                  <a:lnTo>
                    <a:pt x="60" y="26"/>
                  </a:lnTo>
                  <a:lnTo>
                    <a:pt x="72" y="39"/>
                  </a:lnTo>
                  <a:lnTo>
                    <a:pt x="75" y="39"/>
                  </a:lnTo>
                  <a:lnTo>
                    <a:pt x="77" y="33"/>
                  </a:lnTo>
                  <a:lnTo>
                    <a:pt x="85" y="33"/>
                  </a:lnTo>
                  <a:lnTo>
                    <a:pt x="85" y="38"/>
                  </a:lnTo>
                  <a:lnTo>
                    <a:pt x="97" y="36"/>
                  </a:lnTo>
                  <a:lnTo>
                    <a:pt x="98" y="26"/>
                  </a:lnTo>
                  <a:lnTo>
                    <a:pt x="95" y="15"/>
                  </a:lnTo>
                  <a:lnTo>
                    <a:pt x="102" y="8"/>
                  </a:lnTo>
                  <a:lnTo>
                    <a:pt x="107" y="0"/>
                  </a:lnTo>
                  <a:lnTo>
                    <a:pt x="130" y="8"/>
                  </a:lnTo>
                  <a:lnTo>
                    <a:pt x="146" y="32"/>
                  </a:lnTo>
                  <a:lnTo>
                    <a:pt x="163" y="24"/>
                  </a:lnTo>
                  <a:lnTo>
                    <a:pt x="188" y="33"/>
                  </a:lnTo>
                  <a:lnTo>
                    <a:pt x="190" y="39"/>
                  </a:lnTo>
                  <a:lnTo>
                    <a:pt x="201" y="44"/>
                  </a:lnTo>
                  <a:lnTo>
                    <a:pt x="205" y="47"/>
                  </a:lnTo>
                  <a:lnTo>
                    <a:pt x="219" y="44"/>
                  </a:lnTo>
                  <a:lnTo>
                    <a:pt x="229" y="45"/>
                  </a:lnTo>
                  <a:lnTo>
                    <a:pt x="240" y="37"/>
                  </a:lnTo>
                  <a:lnTo>
                    <a:pt x="245" y="29"/>
                  </a:lnTo>
                  <a:lnTo>
                    <a:pt x="253" y="30"/>
                  </a:lnTo>
                  <a:lnTo>
                    <a:pt x="262" y="39"/>
                  </a:lnTo>
                  <a:lnTo>
                    <a:pt x="273" y="37"/>
                  </a:lnTo>
                  <a:lnTo>
                    <a:pt x="272" y="41"/>
                  </a:lnTo>
                  <a:lnTo>
                    <a:pt x="266" y="56"/>
                  </a:lnTo>
                  <a:lnTo>
                    <a:pt x="261" y="61"/>
                  </a:lnTo>
                  <a:lnTo>
                    <a:pt x="260" y="68"/>
                  </a:lnTo>
                  <a:lnTo>
                    <a:pt x="266" y="71"/>
                  </a:lnTo>
                  <a:lnTo>
                    <a:pt x="269" y="67"/>
                  </a:lnTo>
                  <a:lnTo>
                    <a:pt x="276" y="71"/>
                  </a:lnTo>
                  <a:lnTo>
                    <a:pt x="281" y="65"/>
                  </a:lnTo>
                  <a:lnTo>
                    <a:pt x="296" y="70"/>
                  </a:lnTo>
                  <a:lnTo>
                    <a:pt x="300" y="81"/>
                  </a:lnTo>
                  <a:lnTo>
                    <a:pt x="296" y="84"/>
                  </a:lnTo>
                  <a:lnTo>
                    <a:pt x="290" y="82"/>
                  </a:lnTo>
                  <a:lnTo>
                    <a:pt x="282" y="83"/>
                  </a:lnTo>
                  <a:lnTo>
                    <a:pt x="283" y="89"/>
                  </a:lnTo>
                  <a:lnTo>
                    <a:pt x="276" y="91"/>
                  </a:lnTo>
                  <a:lnTo>
                    <a:pt x="273" y="86"/>
                  </a:lnTo>
                  <a:lnTo>
                    <a:pt x="268" y="88"/>
                  </a:lnTo>
                  <a:lnTo>
                    <a:pt x="264" y="102"/>
                  </a:lnTo>
                  <a:lnTo>
                    <a:pt x="259" y="103"/>
                  </a:lnTo>
                  <a:lnTo>
                    <a:pt x="254" y="98"/>
                  </a:lnTo>
                  <a:lnTo>
                    <a:pt x="243" y="110"/>
                  </a:lnTo>
                  <a:lnTo>
                    <a:pt x="229" y="106"/>
                  </a:lnTo>
                  <a:lnTo>
                    <a:pt x="222" y="117"/>
                  </a:lnTo>
                  <a:lnTo>
                    <a:pt x="228" y="122"/>
                  </a:lnTo>
                  <a:lnTo>
                    <a:pt x="225" y="129"/>
                  </a:lnTo>
                  <a:lnTo>
                    <a:pt x="217" y="132"/>
                  </a:lnTo>
                  <a:lnTo>
                    <a:pt x="209" y="141"/>
                  </a:lnTo>
                  <a:lnTo>
                    <a:pt x="198" y="147"/>
                  </a:lnTo>
                  <a:lnTo>
                    <a:pt x="189" y="148"/>
                  </a:lnTo>
                  <a:lnTo>
                    <a:pt x="181" y="144"/>
                  </a:lnTo>
                  <a:lnTo>
                    <a:pt x="167" y="154"/>
                  </a:lnTo>
                  <a:lnTo>
                    <a:pt x="161" y="156"/>
                  </a:lnTo>
                  <a:lnTo>
                    <a:pt x="153" y="152"/>
                  </a:lnTo>
                  <a:lnTo>
                    <a:pt x="142" y="151"/>
                  </a:lnTo>
                  <a:lnTo>
                    <a:pt x="133" y="141"/>
                  </a:lnTo>
                  <a:lnTo>
                    <a:pt x="117" y="139"/>
                  </a:lnTo>
                  <a:lnTo>
                    <a:pt x="105" y="142"/>
                  </a:lnTo>
                  <a:lnTo>
                    <a:pt x="100" y="139"/>
                  </a:lnTo>
                  <a:lnTo>
                    <a:pt x="97" y="141"/>
                  </a:lnTo>
                  <a:lnTo>
                    <a:pt x="94" y="144"/>
                  </a:lnTo>
                  <a:lnTo>
                    <a:pt x="85" y="144"/>
                  </a:lnTo>
                  <a:lnTo>
                    <a:pt x="78" y="135"/>
                  </a:lnTo>
                  <a:lnTo>
                    <a:pt x="79" y="124"/>
                  </a:lnTo>
                  <a:lnTo>
                    <a:pt x="47" y="109"/>
                  </a:lnTo>
                  <a:lnTo>
                    <a:pt x="36" y="106"/>
                  </a:lnTo>
                  <a:lnTo>
                    <a:pt x="29" y="97"/>
                  </a:lnTo>
                  <a:lnTo>
                    <a:pt x="35" y="89"/>
                  </a:lnTo>
                  <a:lnTo>
                    <a:pt x="21" y="66"/>
                  </a:lnTo>
                  <a:lnTo>
                    <a:pt x="10" y="66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8" name="Freeform 673"/>
            <p:cNvSpPr>
              <a:spLocks/>
            </p:cNvSpPr>
            <p:nvPr/>
          </p:nvSpPr>
          <p:spPr bwMode="gray">
            <a:xfrm>
              <a:off x="4226" y="1521"/>
              <a:ext cx="7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799" name="Freeform 674"/>
            <p:cNvSpPr>
              <a:spLocks/>
            </p:cNvSpPr>
            <p:nvPr/>
          </p:nvSpPr>
          <p:spPr bwMode="gray">
            <a:xfrm>
              <a:off x="4073" y="1505"/>
              <a:ext cx="24" cy="10"/>
            </a:xfrm>
            <a:custGeom>
              <a:avLst/>
              <a:gdLst>
                <a:gd name="T0" fmla="*/ 2147483647 w 18"/>
                <a:gd name="T1" fmla="*/ 0 h 8"/>
                <a:gd name="T2" fmla="*/ 2147483647 w 18"/>
                <a:gd name="T3" fmla="*/ 0 h 8"/>
                <a:gd name="T4" fmla="*/ 2147483647 w 18"/>
                <a:gd name="T5" fmla="*/ 0 h 8"/>
                <a:gd name="T6" fmla="*/ 2147483647 w 18"/>
                <a:gd name="T7" fmla="*/ 2147483647 h 8"/>
                <a:gd name="T8" fmla="*/ 2147483647 w 18"/>
                <a:gd name="T9" fmla="*/ 2147483647 h 8"/>
                <a:gd name="T10" fmla="*/ 2147483647 w 18"/>
                <a:gd name="T11" fmla="*/ 2147483647 h 8"/>
                <a:gd name="T12" fmla="*/ 2147483647 w 18"/>
                <a:gd name="T13" fmla="*/ 2147483647 h 8"/>
                <a:gd name="T14" fmla="*/ 2147483647 w 18"/>
                <a:gd name="T15" fmla="*/ 2147483647 h 8"/>
                <a:gd name="T16" fmla="*/ 0 w 18"/>
                <a:gd name="T17" fmla="*/ 2147483647 h 8"/>
                <a:gd name="T18" fmla="*/ 2147483647 w 18"/>
                <a:gd name="T19" fmla="*/ 2147483647 h 8"/>
                <a:gd name="T20" fmla="*/ 2147483647 w 18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8"/>
                <a:gd name="T35" fmla="*/ 18 w 18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8">
                  <a:moveTo>
                    <a:pt x="5" y="0"/>
                  </a:moveTo>
                  <a:lnTo>
                    <a:pt x="11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8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0" name="Freeform 675"/>
            <p:cNvSpPr>
              <a:spLocks/>
            </p:cNvSpPr>
            <p:nvPr/>
          </p:nvSpPr>
          <p:spPr bwMode="gray">
            <a:xfrm>
              <a:off x="4121" y="1508"/>
              <a:ext cx="10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0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2147483647 h 5"/>
                <a:gd name="T10" fmla="*/ 0 w 8"/>
                <a:gd name="T11" fmla="*/ 2147483647 h 5"/>
                <a:gd name="T12" fmla="*/ 2147483647 w 8"/>
                <a:gd name="T13" fmla="*/ 2147483647 h 5"/>
                <a:gd name="T14" fmla="*/ 2147483647 w 8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6" y="0"/>
                  </a:moveTo>
                  <a:lnTo>
                    <a:pt x="8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1" name="Freeform 676"/>
            <p:cNvSpPr>
              <a:spLocks/>
            </p:cNvSpPr>
            <p:nvPr/>
          </p:nvSpPr>
          <p:spPr bwMode="gray">
            <a:xfrm>
              <a:off x="4360" y="1510"/>
              <a:ext cx="14" cy="11"/>
            </a:xfrm>
            <a:custGeom>
              <a:avLst/>
              <a:gdLst>
                <a:gd name="T0" fmla="*/ 2147483647 w 11"/>
                <a:gd name="T1" fmla="*/ 2147483647 h 8"/>
                <a:gd name="T2" fmla="*/ 2147483647 w 11"/>
                <a:gd name="T3" fmla="*/ 2147483647 h 8"/>
                <a:gd name="T4" fmla="*/ 2147483647 w 11"/>
                <a:gd name="T5" fmla="*/ 2147483647 h 8"/>
                <a:gd name="T6" fmla="*/ 0 w 11"/>
                <a:gd name="T7" fmla="*/ 0 h 8"/>
                <a:gd name="T8" fmla="*/ 2147483647 w 1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8"/>
                <a:gd name="T17" fmla="*/ 11 w 1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8">
                  <a:moveTo>
                    <a:pt x="5" y="1"/>
                  </a:moveTo>
                  <a:lnTo>
                    <a:pt x="11" y="6"/>
                  </a:lnTo>
                  <a:lnTo>
                    <a:pt x="10" y="8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2" name="Freeform 677"/>
            <p:cNvSpPr>
              <a:spLocks/>
            </p:cNvSpPr>
            <p:nvPr/>
          </p:nvSpPr>
          <p:spPr bwMode="gray">
            <a:xfrm>
              <a:off x="4384" y="1581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3"/>
                  </a:lnTo>
                  <a:lnTo>
                    <a:pt x="7" y="3"/>
                  </a:lnTo>
                  <a:lnTo>
                    <a:pt x="6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3" name="Freeform 678"/>
            <p:cNvSpPr>
              <a:spLocks/>
            </p:cNvSpPr>
            <p:nvPr/>
          </p:nvSpPr>
          <p:spPr bwMode="gray">
            <a:xfrm>
              <a:off x="4396" y="1574"/>
              <a:ext cx="5" cy="3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0 h 2"/>
                <a:gd name="T4" fmla="*/ 2147483647 w 4"/>
                <a:gd name="T5" fmla="*/ 2147483647 h 2"/>
                <a:gd name="T6" fmla="*/ 0 w 4"/>
                <a:gd name="T7" fmla="*/ 2147483647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4" name="Freeform 679"/>
            <p:cNvSpPr>
              <a:spLocks/>
            </p:cNvSpPr>
            <p:nvPr/>
          </p:nvSpPr>
          <p:spPr bwMode="gray">
            <a:xfrm>
              <a:off x="4389" y="2005"/>
              <a:ext cx="10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5" name="Freeform 680"/>
            <p:cNvSpPr>
              <a:spLocks/>
            </p:cNvSpPr>
            <p:nvPr/>
          </p:nvSpPr>
          <p:spPr bwMode="gray">
            <a:xfrm>
              <a:off x="4379" y="2005"/>
              <a:ext cx="7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0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1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6" name="Freeform 681"/>
            <p:cNvSpPr>
              <a:spLocks/>
            </p:cNvSpPr>
            <p:nvPr/>
          </p:nvSpPr>
          <p:spPr bwMode="gray">
            <a:xfrm>
              <a:off x="4396" y="2331"/>
              <a:ext cx="9" cy="10"/>
            </a:xfrm>
            <a:custGeom>
              <a:avLst/>
              <a:gdLst>
                <a:gd name="T0" fmla="*/ 2147483647 w 6"/>
                <a:gd name="T1" fmla="*/ 2147483647 h 8"/>
                <a:gd name="T2" fmla="*/ 2147483647 w 6"/>
                <a:gd name="T3" fmla="*/ 2147483647 h 8"/>
                <a:gd name="T4" fmla="*/ 2147483647 w 6"/>
                <a:gd name="T5" fmla="*/ 2147483647 h 8"/>
                <a:gd name="T6" fmla="*/ 0 w 6"/>
                <a:gd name="T7" fmla="*/ 2147483647 h 8"/>
                <a:gd name="T8" fmla="*/ 2147483647 w 6"/>
                <a:gd name="T9" fmla="*/ 2147483647 h 8"/>
                <a:gd name="T10" fmla="*/ 2147483647 w 6"/>
                <a:gd name="T11" fmla="*/ 0 h 8"/>
                <a:gd name="T12" fmla="*/ 2147483647 w 6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8"/>
                <a:gd name="T23" fmla="*/ 6 w 6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8">
                  <a:moveTo>
                    <a:pt x="6" y="1"/>
                  </a:moveTo>
                  <a:lnTo>
                    <a:pt x="5" y="5"/>
                  </a:lnTo>
                  <a:lnTo>
                    <a:pt x="1" y="8"/>
                  </a:lnTo>
                  <a:lnTo>
                    <a:pt x="0" y="6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7" name="Freeform 682"/>
            <p:cNvSpPr>
              <a:spLocks/>
            </p:cNvSpPr>
            <p:nvPr/>
          </p:nvSpPr>
          <p:spPr bwMode="gray">
            <a:xfrm>
              <a:off x="4228" y="2251"/>
              <a:ext cx="80" cy="91"/>
            </a:xfrm>
            <a:custGeom>
              <a:avLst/>
              <a:gdLst>
                <a:gd name="T0" fmla="*/ 2147483647 w 61"/>
                <a:gd name="T1" fmla="*/ 2147483647 h 70"/>
                <a:gd name="T2" fmla="*/ 2147483647 w 61"/>
                <a:gd name="T3" fmla="*/ 2147483647 h 70"/>
                <a:gd name="T4" fmla="*/ 2147483647 w 61"/>
                <a:gd name="T5" fmla="*/ 2147483647 h 70"/>
                <a:gd name="T6" fmla="*/ 2147483647 w 61"/>
                <a:gd name="T7" fmla="*/ 2147483647 h 70"/>
                <a:gd name="T8" fmla="*/ 2147483647 w 61"/>
                <a:gd name="T9" fmla="*/ 2147483647 h 70"/>
                <a:gd name="T10" fmla="*/ 2147483647 w 61"/>
                <a:gd name="T11" fmla="*/ 2147483647 h 70"/>
                <a:gd name="T12" fmla="*/ 2147483647 w 61"/>
                <a:gd name="T13" fmla="*/ 2147483647 h 70"/>
                <a:gd name="T14" fmla="*/ 2147483647 w 61"/>
                <a:gd name="T15" fmla="*/ 2147483647 h 70"/>
                <a:gd name="T16" fmla="*/ 2147483647 w 61"/>
                <a:gd name="T17" fmla="*/ 2147483647 h 70"/>
                <a:gd name="T18" fmla="*/ 2147483647 w 61"/>
                <a:gd name="T19" fmla="*/ 2147483647 h 70"/>
                <a:gd name="T20" fmla="*/ 2147483647 w 61"/>
                <a:gd name="T21" fmla="*/ 2147483647 h 70"/>
                <a:gd name="T22" fmla="*/ 2147483647 w 61"/>
                <a:gd name="T23" fmla="*/ 2147483647 h 70"/>
                <a:gd name="T24" fmla="*/ 2147483647 w 61"/>
                <a:gd name="T25" fmla="*/ 2147483647 h 70"/>
                <a:gd name="T26" fmla="*/ 2147483647 w 61"/>
                <a:gd name="T27" fmla="*/ 2147483647 h 70"/>
                <a:gd name="T28" fmla="*/ 2147483647 w 61"/>
                <a:gd name="T29" fmla="*/ 2147483647 h 70"/>
                <a:gd name="T30" fmla="*/ 2147483647 w 61"/>
                <a:gd name="T31" fmla="*/ 2147483647 h 70"/>
                <a:gd name="T32" fmla="*/ 2147483647 w 61"/>
                <a:gd name="T33" fmla="*/ 2147483647 h 70"/>
                <a:gd name="T34" fmla="*/ 2147483647 w 61"/>
                <a:gd name="T35" fmla="*/ 2147483647 h 70"/>
                <a:gd name="T36" fmla="*/ 2147483647 w 61"/>
                <a:gd name="T37" fmla="*/ 2147483647 h 70"/>
                <a:gd name="T38" fmla="*/ 2147483647 w 61"/>
                <a:gd name="T39" fmla="*/ 2147483647 h 70"/>
                <a:gd name="T40" fmla="*/ 2147483647 w 61"/>
                <a:gd name="T41" fmla="*/ 2147483647 h 70"/>
                <a:gd name="T42" fmla="*/ 2147483647 w 61"/>
                <a:gd name="T43" fmla="*/ 2147483647 h 70"/>
                <a:gd name="T44" fmla="*/ 0 w 61"/>
                <a:gd name="T45" fmla="*/ 2147483647 h 70"/>
                <a:gd name="T46" fmla="*/ 2147483647 w 61"/>
                <a:gd name="T47" fmla="*/ 2147483647 h 70"/>
                <a:gd name="T48" fmla="*/ 2147483647 w 61"/>
                <a:gd name="T49" fmla="*/ 2147483647 h 70"/>
                <a:gd name="T50" fmla="*/ 2147483647 w 61"/>
                <a:gd name="T51" fmla="*/ 2147483647 h 70"/>
                <a:gd name="T52" fmla="*/ 2147483647 w 61"/>
                <a:gd name="T53" fmla="*/ 2147483647 h 70"/>
                <a:gd name="T54" fmla="*/ 2147483647 w 61"/>
                <a:gd name="T55" fmla="*/ 2147483647 h 70"/>
                <a:gd name="T56" fmla="*/ 2147483647 w 61"/>
                <a:gd name="T57" fmla="*/ 2147483647 h 70"/>
                <a:gd name="T58" fmla="*/ 2147483647 w 61"/>
                <a:gd name="T59" fmla="*/ 2147483647 h 70"/>
                <a:gd name="T60" fmla="*/ 2147483647 w 61"/>
                <a:gd name="T61" fmla="*/ 2147483647 h 70"/>
                <a:gd name="T62" fmla="*/ 2147483647 w 61"/>
                <a:gd name="T63" fmla="*/ 2147483647 h 70"/>
                <a:gd name="T64" fmla="*/ 2147483647 w 61"/>
                <a:gd name="T65" fmla="*/ 0 h 70"/>
                <a:gd name="T66" fmla="*/ 2147483647 w 61"/>
                <a:gd name="T67" fmla="*/ 2147483647 h 70"/>
                <a:gd name="T68" fmla="*/ 2147483647 w 61"/>
                <a:gd name="T69" fmla="*/ 2147483647 h 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70"/>
                <a:gd name="T107" fmla="*/ 61 w 61"/>
                <a:gd name="T108" fmla="*/ 70 h 7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70">
                  <a:moveTo>
                    <a:pt x="61" y="5"/>
                  </a:moveTo>
                  <a:lnTo>
                    <a:pt x="55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46" y="34"/>
                  </a:lnTo>
                  <a:lnTo>
                    <a:pt x="38" y="40"/>
                  </a:lnTo>
                  <a:lnTo>
                    <a:pt x="32" y="41"/>
                  </a:lnTo>
                  <a:lnTo>
                    <a:pt x="30" y="44"/>
                  </a:lnTo>
                  <a:lnTo>
                    <a:pt x="30" y="51"/>
                  </a:lnTo>
                  <a:lnTo>
                    <a:pt x="34" y="52"/>
                  </a:lnTo>
                  <a:lnTo>
                    <a:pt x="40" y="57"/>
                  </a:lnTo>
                  <a:lnTo>
                    <a:pt x="26" y="61"/>
                  </a:lnTo>
                  <a:lnTo>
                    <a:pt x="19" y="69"/>
                  </a:lnTo>
                  <a:lnTo>
                    <a:pt x="18" y="69"/>
                  </a:lnTo>
                  <a:lnTo>
                    <a:pt x="13" y="70"/>
                  </a:lnTo>
                  <a:lnTo>
                    <a:pt x="9" y="70"/>
                  </a:lnTo>
                  <a:lnTo>
                    <a:pt x="5" y="65"/>
                  </a:lnTo>
                  <a:lnTo>
                    <a:pt x="11" y="59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6" y="47"/>
                  </a:lnTo>
                  <a:lnTo>
                    <a:pt x="3" y="46"/>
                  </a:lnTo>
                  <a:lnTo>
                    <a:pt x="0" y="43"/>
                  </a:lnTo>
                  <a:lnTo>
                    <a:pt x="5" y="34"/>
                  </a:lnTo>
                  <a:lnTo>
                    <a:pt x="17" y="29"/>
                  </a:lnTo>
                  <a:lnTo>
                    <a:pt x="24" y="15"/>
                  </a:lnTo>
                  <a:lnTo>
                    <a:pt x="28" y="16"/>
                  </a:lnTo>
                  <a:lnTo>
                    <a:pt x="28" y="23"/>
                  </a:lnTo>
                  <a:lnTo>
                    <a:pt x="36" y="22"/>
                  </a:lnTo>
                  <a:lnTo>
                    <a:pt x="39" y="19"/>
                  </a:lnTo>
                  <a:lnTo>
                    <a:pt x="37" y="10"/>
                  </a:lnTo>
                  <a:lnTo>
                    <a:pt x="44" y="10"/>
                  </a:lnTo>
                  <a:lnTo>
                    <a:pt x="54" y="0"/>
                  </a:lnTo>
                  <a:lnTo>
                    <a:pt x="58" y="3"/>
                  </a:lnTo>
                  <a:lnTo>
                    <a:pt x="61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8" name="Freeform 683"/>
            <p:cNvSpPr>
              <a:spLocks/>
            </p:cNvSpPr>
            <p:nvPr/>
          </p:nvSpPr>
          <p:spPr bwMode="gray">
            <a:xfrm>
              <a:off x="4252" y="2325"/>
              <a:ext cx="40" cy="70"/>
            </a:xfrm>
            <a:custGeom>
              <a:avLst/>
              <a:gdLst>
                <a:gd name="T0" fmla="*/ 2147483647 w 31"/>
                <a:gd name="T1" fmla="*/ 2147483647 h 54"/>
                <a:gd name="T2" fmla="*/ 2147483647 w 31"/>
                <a:gd name="T3" fmla="*/ 2147483647 h 54"/>
                <a:gd name="T4" fmla="*/ 2147483647 w 31"/>
                <a:gd name="T5" fmla="*/ 0 h 54"/>
                <a:gd name="T6" fmla="*/ 2147483647 w 31"/>
                <a:gd name="T7" fmla="*/ 2147483647 h 54"/>
                <a:gd name="T8" fmla="*/ 2147483647 w 31"/>
                <a:gd name="T9" fmla="*/ 2147483647 h 54"/>
                <a:gd name="T10" fmla="*/ 2147483647 w 31"/>
                <a:gd name="T11" fmla="*/ 2147483647 h 54"/>
                <a:gd name="T12" fmla="*/ 2147483647 w 31"/>
                <a:gd name="T13" fmla="*/ 2147483647 h 54"/>
                <a:gd name="T14" fmla="*/ 2147483647 w 31"/>
                <a:gd name="T15" fmla="*/ 2147483647 h 54"/>
                <a:gd name="T16" fmla="*/ 2147483647 w 31"/>
                <a:gd name="T17" fmla="*/ 2147483647 h 54"/>
                <a:gd name="T18" fmla="*/ 2147483647 w 31"/>
                <a:gd name="T19" fmla="*/ 2147483647 h 54"/>
                <a:gd name="T20" fmla="*/ 2147483647 w 31"/>
                <a:gd name="T21" fmla="*/ 2147483647 h 54"/>
                <a:gd name="T22" fmla="*/ 2147483647 w 31"/>
                <a:gd name="T23" fmla="*/ 2147483647 h 54"/>
                <a:gd name="T24" fmla="*/ 2147483647 w 31"/>
                <a:gd name="T25" fmla="*/ 2147483647 h 54"/>
                <a:gd name="T26" fmla="*/ 2147483647 w 31"/>
                <a:gd name="T27" fmla="*/ 2147483647 h 54"/>
                <a:gd name="T28" fmla="*/ 2147483647 w 31"/>
                <a:gd name="T29" fmla="*/ 2147483647 h 54"/>
                <a:gd name="T30" fmla="*/ 2147483647 w 31"/>
                <a:gd name="T31" fmla="*/ 2147483647 h 54"/>
                <a:gd name="T32" fmla="*/ 2147483647 w 31"/>
                <a:gd name="T33" fmla="*/ 2147483647 h 54"/>
                <a:gd name="T34" fmla="*/ 2147483647 w 31"/>
                <a:gd name="T35" fmla="*/ 2147483647 h 54"/>
                <a:gd name="T36" fmla="*/ 2147483647 w 31"/>
                <a:gd name="T37" fmla="*/ 2147483647 h 54"/>
                <a:gd name="T38" fmla="*/ 2147483647 w 31"/>
                <a:gd name="T39" fmla="*/ 2147483647 h 54"/>
                <a:gd name="T40" fmla="*/ 2147483647 w 31"/>
                <a:gd name="T41" fmla="*/ 2147483647 h 54"/>
                <a:gd name="T42" fmla="*/ 2147483647 w 31"/>
                <a:gd name="T43" fmla="*/ 2147483647 h 54"/>
                <a:gd name="T44" fmla="*/ 2147483647 w 31"/>
                <a:gd name="T45" fmla="*/ 2147483647 h 54"/>
                <a:gd name="T46" fmla="*/ 0 w 31"/>
                <a:gd name="T47" fmla="*/ 2147483647 h 54"/>
                <a:gd name="T48" fmla="*/ 2147483647 w 31"/>
                <a:gd name="T49" fmla="*/ 2147483647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54"/>
                <a:gd name="T77" fmla="*/ 31 w 31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54">
                  <a:moveTo>
                    <a:pt x="1" y="12"/>
                  </a:moveTo>
                  <a:lnTo>
                    <a:pt x="8" y="4"/>
                  </a:lnTo>
                  <a:lnTo>
                    <a:pt x="22" y="0"/>
                  </a:lnTo>
                  <a:lnTo>
                    <a:pt x="24" y="5"/>
                  </a:lnTo>
                  <a:lnTo>
                    <a:pt x="29" y="15"/>
                  </a:lnTo>
                  <a:lnTo>
                    <a:pt x="29" y="23"/>
                  </a:lnTo>
                  <a:lnTo>
                    <a:pt x="31" y="35"/>
                  </a:lnTo>
                  <a:lnTo>
                    <a:pt x="29" y="43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9"/>
                  </a:lnTo>
                  <a:lnTo>
                    <a:pt x="16" y="50"/>
                  </a:lnTo>
                  <a:lnTo>
                    <a:pt x="10" y="52"/>
                  </a:lnTo>
                  <a:lnTo>
                    <a:pt x="8" y="54"/>
                  </a:lnTo>
                  <a:lnTo>
                    <a:pt x="4" y="54"/>
                  </a:lnTo>
                  <a:lnTo>
                    <a:pt x="1" y="48"/>
                  </a:lnTo>
                  <a:lnTo>
                    <a:pt x="3" y="45"/>
                  </a:lnTo>
                  <a:lnTo>
                    <a:pt x="3" y="40"/>
                  </a:lnTo>
                  <a:lnTo>
                    <a:pt x="4" y="36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5" y="15"/>
                  </a:lnTo>
                  <a:lnTo>
                    <a:pt x="0" y="12"/>
                  </a:lnTo>
                  <a:lnTo>
                    <a:pt x="1" y="1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09" name="Freeform 684"/>
            <p:cNvSpPr>
              <a:spLocks/>
            </p:cNvSpPr>
            <p:nvPr/>
          </p:nvSpPr>
          <p:spPr bwMode="gray">
            <a:xfrm>
              <a:off x="4259" y="1531"/>
              <a:ext cx="6" cy="3"/>
            </a:xfrm>
            <a:custGeom>
              <a:avLst/>
              <a:gdLst>
                <a:gd name="T0" fmla="*/ 2147483647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0 h 2"/>
                <a:gd name="T8" fmla="*/ 2147483647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0" name="Freeform 685"/>
            <p:cNvSpPr>
              <a:spLocks/>
            </p:cNvSpPr>
            <p:nvPr/>
          </p:nvSpPr>
          <p:spPr bwMode="gray">
            <a:xfrm>
              <a:off x="4244" y="1526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1" name="Freeform 686"/>
            <p:cNvSpPr>
              <a:spLocks/>
            </p:cNvSpPr>
            <p:nvPr/>
          </p:nvSpPr>
          <p:spPr bwMode="gray">
            <a:xfrm>
              <a:off x="4490" y="1564"/>
              <a:ext cx="11" cy="10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0 w 8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0" y="3"/>
                  </a:moveTo>
                  <a:lnTo>
                    <a:pt x="1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6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2" name="Freeform 687"/>
            <p:cNvSpPr>
              <a:spLocks/>
            </p:cNvSpPr>
            <p:nvPr/>
          </p:nvSpPr>
          <p:spPr bwMode="gray">
            <a:xfrm>
              <a:off x="4497" y="1475"/>
              <a:ext cx="56" cy="23"/>
            </a:xfrm>
            <a:custGeom>
              <a:avLst/>
              <a:gdLst>
                <a:gd name="T0" fmla="*/ 0 w 43"/>
                <a:gd name="T1" fmla="*/ 0 h 17"/>
                <a:gd name="T2" fmla="*/ 2147483647 w 43"/>
                <a:gd name="T3" fmla="*/ 2147483647 h 17"/>
                <a:gd name="T4" fmla="*/ 2147483647 w 43"/>
                <a:gd name="T5" fmla="*/ 2147483647 h 17"/>
                <a:gd name="T6" fmla="*/ 2147483647 w 43"/>
                <a:gd name="T7" fmla="*/ 2147483647 h 17"/>
                <a:gd name="T8" fmla="*/ 2147483647 w 43"/>
                <a:gd name="T9" fmla="*/ 2147483647 h 17"/>
                <a:gd name="T10" fmla="*/ 2147483647 w 43"/>
                <a:gd name="T11" fmla="*/ 2147483647 h 17"/>
                <a:gd name="T12" fmla="*/ 2147483647 w 43"/>
                <a:gd name="T13" fmla="*/ 2147483647 h 17"/>
                <a:gd name="T14" fmla="*/ 2147483647 w 43"/>
                <a:gd name="T15" fmla="*/ 2147483647 h 17"/>
                <a:gd name="T16" fmla="*/ 2147483647 w 43"/>
                <a:gd name="T17" fmla="*/ 2147483647 h 17"/>
                <a:gd name="T18" fmla="*/ 2147483647 w 43"/>
                <a:gd name="T19" fmla="*/ 2147483647 h 17"/>
                <a:gd name="T20" fmla="*/ 2147483647 w 43"/>
                <a:gd name="T21" fmla="*/ 2147483647 h 17"/>
                <a:gd name="T22" fmla="*/ 2147483647 w 43"/>
                <a:gd name="T23" fmla="*/ 2147483647 h 17"/>
                <a:gd name="T24" fmla="*/ 2147483647 w 43"/>
                <a:gd name="T25" fmla="*/ 2147483647 h 17"/>
                <a:gd name="T26" fmla="*/ 2147483647 w 43"/>
                <a:gd name="T27" fmla="*/ 2147483647 h 17"/>
                <a:gd name="T28" fmla="*/ 2147483647 w 43"/>
                <a:gd name="T29" fmla="*/ 2147483647 h 17"/>
                <a:gd name="T30" fmla="*/ 0 w 43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"/>
                <a:gd name="T49" fmla="*/ 0 h 17"/>
                <a:gd name="T50" fmla="*/ 43 w 43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" h="17">
                  <a:moveTo>
                    <a:pt x="0" y="0"/>
                  </a:moveTo>
                  <a:lnTo>
                    <a:pt x="3" y="1"/>
                  </a:lnTo>
                  <a:lnTo>
                    <a:pt x="8" y="3"/>
                  </a:lnTo>
                  <a:lnTo>
                    <a:pt x="21" y="3"/>
                  </a:lnTo>
                  <a:lnTo>
                    <a:pt x="23" y="5"/>
                  </a:lnTo>
                  <a:lnTo>
                    <a:pt x="31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1" y="14"/>
                  </a:lnTo>
                  <a:lnTo>
                    <a:pt x="32" y="17"/>
                  </a:lnTo>
                  <a:lnTo>
                    <a:pt x="23" y="16"/>
                  </a:lnTo>
                  <a:lnTo>
                    <a:pt x="14" y="11"/>
                  </a:lnTo>
                  <a:lnTo>
                    <a:pt x="8" y="9"/>
                  </a:lnTo>
                  <a:lnTo>
                    <a:pt x="7" y="6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3" name="Freeform 688"/>
            <p:cNvSpPr>
              <a:spLocks/>
            </p:cNvSpPr>
            <p:nvPr/>
          </p:nvSpPr>
          <p:spPr bwMode="gray">
            <a:xfrm>
              <a:off x="4524" y="1447"/>
              <a:ext cx="9" cy="2"/>
            </a:xfrm>
            <a:custGeom>
              <a:avLst/>
              <a:gdLst>
                <a:gd name="T0" fmla="*/ 0 w 7"/>
                <a:gd name="T1" fmla="*/ 2147483646 h 2"/>
                <a:gd name="T2" fmla="*/ 0 w 7"/>
                <a:gd name="T3" fmla="*/ 2147483646 h 2"/>
                <a:gd name="T4" fmla="*/ 2147483647 w 7"/>
                <a:gd name="T5" fmla="*/ 0 h 2"/>
                <a:gd name="T6" fmla="*/ 2147483647 w 7"/>
                <a:gd name="T7" fmla="*/ 2147483646 h 2"/>
                <a:gd name="T8" fmla="*/ 0 w 7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7" y="0"/>
                  </a:lnTo>
                  <a:lnTo>
                    <a:pt x="7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4" name="Freeform 689"/>
            <p:cNvSpPr>
              <a:spLocks/>
            </p:cNvSpPr>
            <p:nvPr/>
          </p:nvSpPr>
          <p:spPr bwMode="gray">
            <a:xfrm>
              <a:off x="4574" y="1463"/>
              <a:ext cx="5" cy="2"/>
            </a:xfrm>
            <a:custGeom>
              <a:avLst/>
              <a:gdLst>
                <a:gd name="T0" fmla="*/ 0 w 4"/>
                <a:gd name="T1" fmla="*/ 0 h 2"/>
                <a:gd name="T2" fmla="*/ 2147483647 w 4"/>
                <a:gd name="T3" fmla="*/ 0 h 2"/>
                <a:gd name="T4" fmla="*/ 2147483647 w 4"/>
                <a:gd name="T5" fmla="*/ 2147483646 h 2"/>
                <a:gd name="T6" fmla="*/ 0 w 4"/>
                <a:gd name="T7" fmla="*/ 2147483646 h 2"/>
                <a:gd name="T8" fmla="*/ 0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5" name="Freeform 690"/>
            <p:cNvSpPr>
              <a:spLocks/>
            </p:cNvSpPr>
            <p:nvPr/>
          </p:nvSpPr>
          <p:spPr bwMode="gray">
            <a:xfrm>
              <a:off x="4489" y="2221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0 w 8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8"/>
                <a:gd name="T26" fmla="*/ 8 w 8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8">
                  <a:moveTo>
                    <a:pt x="0" y="8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6" name="Freeform 691"/>
            <p:cNvSpPr>
              <a:spLocks/>
            </p:cNvSpPr>
            <p:nvPr/>
          </p:nvSpPr>
          <p:spPr bwMode="gray">
            <a:xfrm>
              <a:off x="4503" y="2203"/>
              <a:ext cx="26" cy="20"/>
            </a:xfrm>
            <a:custGeom>
              <a:avLst/>
              <a:gdLst>
                <a:gd name="T0" fmla="*/ 0 w 20"/>
                <a:gd name="T1" fmla="*/ 2147483647 h 16"/>
                <a:gd name="T2" fmla="*/ 2147483647 w 20"/>
                <a:gd name="T3" fmla="*/ 2147483647 h 16"/>
                <a:gd name="T4" fmla="*/ 2147483647 w 20"/>
                <a:gd name="T5" fmla="*/ 2147483647 h 16"/>
                <a:gd name="T6" fmla="*/ 2147483647 w 20"/>
                <a:gd name="T7" fmla="*/ 2147483647 h 16"/>
                <a:gd name="T8" fmla="*/ 2147483647 w 20"/>
                <a:gd name="T9" fmla="*/ 2147483647 h 16"/>
                <a:gd name="T10" fmla="*/ 2147483647 w 20"/>
                <a:gd name="T11" fmla="*/ 0 h 16"/>
                <a:gd name="T12" fmla="*/ 2147483647 w 20"/>
                <a:gd name="T13" fmla="*/ 2147483647 h 16"/>
                <a:gd name="T14" fmla="*/ 2147483647 w 20"/>
                <a:gd name="T15" fmla="*/ 2147483647 h 16"/>
                <a:gd name="T16" fmla="*/ 2147483647 w 20"/>
                <a:gd name="T17" fmla="*/ 2147483647 h 16"/>
                <a:gd name="T18" fmla="*/ 0 w 20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6"/>
                <a:gd name="T32" fmla="*/ 20 w 20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6">
                  <a:moveTo>
                    <a:pt x="0" y="16"/>
                  </a:moveTo>
                  <a:lnTo>
                    <a:pt x="1" y="12"/>
                  </a:lnTo>
                  <a:lnTo>
                    <a:pt x="9" y="2"/>
                  </a:lnTo>
                  <a:lnTo>
                    <a:pt x="10" y="4"/>
                  </a:lnTo>
                  <a:lnTo>
                    <a:pt x="13" y="1"/>
                  </a:lnTo>
                  <a:lnTo>
                    <a:pt x="20" y="0"/>
                  </a:lnTo>
                  <a:lnTo>
                    <a:pt x="14" y="6"/>
                  </a:lnTo>
                  <a:lnTo>
                    <a:pt x="7" y="9"/>
                  </a:lnTo>
                  <a:lnTo>
                    <a:pt x="2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7" name="Freeform 692"/>
            <p:cNvSpPr>
              <a:spLocks/>
            </p:cNvSpPr>
            <p:nvPr/>
          </p:nvSpPr>
          <p:spPr bwMode="gray">
            <a:xfrm>
              <a:off x="4500" y="223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8" name="Freeform 693"/>
            <p:cNvSpPr>
              <a:spLocks/>
            </p:cNvSpPr>
            <p:nvPr/>
          </p:nvSpPr>
          <p:spPr bwMode="gray">
            <a:xfrm>
              <a:off x="4533" y="2190"/>
              <a:ext cx="16" cy="10"/>
            </a:xfrm>
            <a:custGeom>
              <a:avLst/>
              <a:gdLst>
                <a:gd name="T0" fmla="*/ 0 w 12"/>
                <a:gd name="T1" fmla="*/ 2147483647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0 w 12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0" y="8"/>
                  </a:moveTo>
                  <a:lnTo>
                    <a:pt x="7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5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19" name="Freeform 694"/>
            <p:cNvSpPr>
              <a:spLocks/>
            </p:cNvSpPr>
            <p:nvPr/>
          </p:nvSpPr>
          <p:spPr bwMode="gray">
            <a:xfrm>
              <a:off x="4561" y="2170"/>
              <a:ext cx="9" cy="10"/>
            </a:xfrm>
            <a:custGeom>
              <a:avLst/>
              <a:gdLst>
                <a:gd name="T0" fmla="*/ 0 w 7"/>
                <a:gd name="T1" fmla="*/ 2147483647 h 8"/>
                <a:gd name="T2" fmla="*/ 2147483647 w 7"/>
                <a:gd name="T3" fmla="*/ 0 h 8"/>
                <a:gd name="T4" fmla="*/ 2147483647 w 7"/>
                <a:gd name="T5" fmla="*/ 2147483647 h 8"/>
                <a:gd name="T6" fmla="*/ 2147483647 w 7"/>
                <a:gd name="T7" fmla="*/ 2147483647 h 8"/>
                <a:gd name="T8" fmla="*/ 2147483647 w 7"/>
                <a:gd name="T9" fmla="*/ 2147483647 h 8"/>
                <a:gd name="T10" fmla="*/ 0 w 7"/>
                <a:gd name="T11" fmla="*/ 2147483647 h 8"/>
                <a:gd name="T12" fmla="*/ 0 w 7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0" y="5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0" name="Freeform 695"/>
            <p:cNvSpPr>
              <a:spLocks/>
            </p:cNvSpPr>
            <p:nvPr/>
          </p:nvSpPr>
          <p:spPr bwMode="gray">
            <a:xfrm>
              <a:off x="4602" y="2101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8" y="0"/>
                  </a:moveTo>
                  <a:lnTo>
                    <a:pt x="9" y="0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1" name="Freeform 696"/>
            <p:cNvSpPr>
              <a:spLocks/>
            </p:cNvSpPr>
            <p:nvPr/>
          </p:nvSpPr>
          <p:spPr bwMode="gray">
            <a:xfrm>
              <a:off x="4596" y="2121"/>
              <a:ext cx="5" cy="9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0 h 6"/>
                <a:gd name="T10" fmla="*/ 2147483647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4" y="0"/>
                  </a:moveTo>
                  <a:lnTo>
                    <a:pt x="4" y="3"/>
                  </a:lnTo>
                  <a:lnTo>
                    <a:pt x="2" y="6"/>
                  </a:lnTo>
                  <a:lnTo>
                    <a:pt x="0" y="6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2" name="Freeform 697"/>
            <p:cNvSpPr>
              <a:spLocks/>
            </p:cNvSpPr>
            <p:nvPr/>
          </p:nvSpPr>
          <p:spPr bwMode="gray">
            <a:xfrm>
              <a:off x="4590" y="2135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w 4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3" name="Freeform 698"/>
            <p:cNvSpPr>
              <a:spLocks/>
            </p:cNvSpPr>
            <p:nvPr/>
          </p:nvSpPr>
          <p:spPr bwMode="gray">
            <a:xfrm>
              <a:off x="4579" y="2147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4" name="Freeform 699"/>
            <p:cNvSpPr>
              <a:spLocks/>
            </p:cNvSpPr>
            <p:nvPr/>
          </p:nvSpPr>
          <p:spPr bwMode="gray">
            <a:xfrm>
              <a:off x="4443" y="2023"/>
              <a:ext cx="34" cy="169"/>
            </a:xfrm>
            <a:custGeom>
              <a:avLst/>
              <a:gdLst>
                <a:gd name="T0" fmla="*/ 2147483647 w 27"/>
                <a:gd name="T1" fmla="*/ 2147483647 h 130"/>
                <a:gd name="T2" fmla="*/ 2147483647 w 27"/>
                <a:gd name="T3" fmla="*/ 2147483647 h 130"/>
                <a:gd name="T4" fmla="*/ 2147483647 w 27"/>
                <a:gd name="T5" fmla="*/ 2147483647 h 130"/>
                <a:gd name="T6" fmla="*/ 2147483647 w 27"/>
                <a:gd name="T7" fmla="*/ 2147483647 h 130"/>
                <a:gd name="T8" fmla="*/ 2147483647 w 27"/>
                <a:gd name="T9" fmla="*/ 2147483647 h 130"/>
                <a:gd name="T10" fmla="*/ 2147483647 w 27"/>
                <a:gd name="T11" fmla="*/ 2147483647 h 130"/>
                <a:gd name="T12" fmla="*/ 2147483647 w 27"/>
                <a:gd name="T13" fmla="*/ 2147483647 h 130"/>
                <a:gd name="T14" fmla="*/ 2147483647 w 27"/>
                <a:gd name="T15" fmla="*/ 2147483647 h 130"/>
                <a:gd name="T16" fmla="*/ 2147483647 w 27"/>
                <a:gd name="T17" fmla="*/ 2147483647 h 130"/>
                <a:gd name="T18" fmla="*/ 2147483647 w 27"/>
                <a:gd name="T19" fmla="*/ 2147483647 h 130"/>
                <a:gd name="T20" fmla="*/ 2147483647 w 27"/>
                <a:gd name="T21" fmla="*/ 2147483647 h 130"/>
                <a:gd name="T22" fmla="*/ 2147483647 w 27"/>
                <a:gd name="T23" fmla="*/ 2147483647 h 130"/>
                <a:gd name="T24" fmla="*/ 2147483647 w 27"/>
                <a:gd name="T25" fmla="*/ 2147483647 h 130"/>
                <a:gd name="T26" fmla="*/ 2147483647 w 27"/>
                <a:gd name="T27" fmla="*/ 2147483647 h 130"/>
                <a:gd name="T28" fmla="*/ 2147483647 w 27"/>
                <a:gd name="T29" fmla="*/ 2147483647 h 130"/>
                <a:gd name="T30" fmla="*/ 2147483647 w 27"/>
                <a:gd name="T31" fmla="*/ 2147483647 h 130"/>
                <a:gd name="T32" fmla="*/ 2147483647 w 27"/>
                <a:gd name="T33" fmla="*/ 2147483647 h 130"/>
                <a:gd name="T34" fmla="*/ 2147483647 w 27"/>
                <a:gd name="T35" fmla="*/ 2147483647 h 130"/>
                <a:gd name="T36" fmla="*/ 2147483647 w 27"/>
                <a:gd name="T37" fmla="*/ 2147483647 h 130"/>
                <a:gd name="T38" fmla="*/ 2147483647 w 27"/>
                <a:gd name="T39" fmla="*/ 2147483647 h 130"/>
                <a:gd name="T40" fmla="*/ 2147483647 w 27"/>
                <a:gd name="T41" fmla="*/ 2147483647 h 130"/>
                <a:gd name="T42" fmla="*/ 2147483647 w 27"/>
                <a:gd name="T43" fmla="*/ 2147483647 h 130"/>
                <a:gd name="T44" fmla="*/ 2147483647 w 27"/>
                <a:gd name="T45" fmla="*/ 2147483647 h 130"/>
                <a:gd name="T46" fmla="*/ 2147483647 w 27"/>
                <a:gd name="T47" fmla="*/ 2147483647 h 130"/>
                <a:gd name="T48" fmla="*/ 2147483647 w 27"/>
                <a:gd name="T49" fmla="*/ 2147483647 h 130"/>
                <a:gd name="T50" fmla="*/ 2147483647 w 27"/>
                <a:gd name="T51" fmla="*/ 2147483647 h 130"/>
                <a:gd name="T52" fmla="*/ 2147483647 w 27"/>
                <a:gd name="T53" fmla="*/ 2147483647 h 130"/>
                <a:gd name="T54" fmla="*/ 2147483647 w 27"/>
                <a:gd name="T55" fmla="*/ 2147483647 h 130"/>
                <a:gd name="T56" fmla="*/ 2147483647 w 27"/>
                <a:gd name="T57" fmla="*/ 2147483647 h 130"/>
                <a:gd name="T58" fmla="*/ 2147483647 w 27"/>
                <a:gd name="T59" fmla="*/ 2147483647 h 130"/>
                <a:gd name="T60" fmla="*/ 2147483647 w 27"/>
                <a:gd name="T61" fmla="*/ 2147483647 h 130"/>
                <a:gd name="T62" fmla="*/ 2147483647 w 27"/>
                <a:gd name="T63" fmla="*/ 2147483647 h 130"/>
                <a:gd name="T64" fmla="*/ 2147483647 w 27"/>
                <a:gd name="T65" fmla="*/ 2147483647 h 130"/>
                <a:gd name="T66" fmla="*/ 2147483647 w 27"/>
                <a:gd name="T67" fmla="*/ 2147483647 h 130"/>
                <a:gd name="T68" fmla="*/ 2147483647 w 27"/>
                <a:gd name="T69" fmla="*/ 2147483647 h 130"/>
                <a:gd name="T70" fmla="*/ 2147483647 w 27"/>
                <a:gd name="T71" fmla="*/ 2147483647 h 130"/>
                <a:gd name="T72" fmla="*/ 2147483647 w 27"/>
                <a:gd name="T73" fmla="*/ 2147483647 h 130"/>
                <a:gd name="T74" fmla="*/ 2147483647 w 27"/>
                <a:gd name="T75" fmla="*/ 2147483647 h 130"/>
                <a:gd name="T76" fmla="*/ 2147483647 w 27"/>
                <a:gd name="T77" fmla="*/ 2147483647 h 130"/>
                <a:gd name="T78" fmla="*/ 0 w 27"/>
                <a:gd name="T79" fmla="*/ 2147483647 h 130"/>
                <a:gd name="T80" fmla="*/ 2147483647 w 27"/>
                <a:gd name="T81" fmla="*/ 2147483647 h 130"/>
                <a:gd name="T82" fmla="*/ 0 w 27"/>
                <a:gd name="T83" fmla="*/ 2147483647 h 130"/>
                <a:gd name="T84" fmla="*/ 2147483647 w 27"/>
                <a:gd name="T85" fmla="*/ 2147483647 h 130"/>
                <a:gd name="T86" fmla="*/ 0 w 27"/>
                <a:gd name="T87" fmla="*/ 2147483647 h 130"/>
                <a:gd name="T88" fmla="*/ 2147483647 w 27"/>
                <a:gd name="T89" fmla="*/ 2147483647 h 130"/>
                <a:gd name="T90" fmla="*/ 2147483647 w 27"/>
                <a:gd name="T91" fmla="*/ 2147483647 h 130"/>
                <a:gd name="T92" fmla="*/ 2147483647 w 27"/>
                <a:gd name="T93" fmla="*/ 2147483647 h 130"/>
                <a:gd name="T94" fmla="*/ 2147483647 w 27"/>
                <a:gd name="T95" fmla="*/ 2147483647 h 130"/>
                <a:gd name="T96" fmla="*/ 2147483647 w 27"/>
                <a:gd name="T97" fmla="*/ 0 h 130"/>
                <a:gd name="T98" fmla="*/ 2147483647 w 27"/>
                <a:gd name="T99" fmla="*/ 0 h 130"/>
                <a:gd name="T100" fmla="*/ 2147483647 w 27"/>
                <a:gd name="T101" fmla="*/ 2147483647 h 1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7"/>
                <a:gd name="T154" fmla="*/ 0 h 130"/>
                <a:gd name="T155" fmla="*/ 27 w 27"/>
                <a:gd name="T156" fmla="*/ 130 h 13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7" h="130">
                  <a:moveTo>
                    <a:pt x="11" y="3"/>
                  </a:moveTo>
                  <a:lnTo>
                    <a:pt x="13" y="6"/>
                  </a:lnTo>
                  <a:lnTo>
                    <a:pt x="14" y="15"/>
                  </a:lnTo>
                  <a:lnTo>
                    <a:pt x="14" y="26"/>
                  </a:lnTo>
                  <a:lnTo>
                    <a:pt x="15" y="34"/>
                  </a:lnTo>
                  <a:lnTo>
                    <a:pt x="17" y="52"/>
                  </a:lnTo>
                  <a:lnTo>
                    <a:pt x="20" y="64"/>
                  </a:lnTo>
                  <a:lnTo>
                    <a:pt x="22" y="77"/>
                  </a:lnTo>
                  <a:lnTo>
                    <a:pt x="26" y="82"/>
                  </a:lnTo>
                  <a:lnTo>
                    <a:pt x="27" y="87"/>
                  </a:lnTo>
                  <a:lnTo>
                    <a:pt x="26" y="89"/>
                  </a:lnTo>
                  <a:lnTo>
                    <a:pt x="24" y="88"/>
                  </a:lnTo>
                  <a:lnTo>
                    <a:pt x="24" y="87"/>
                  </a:lnTo>
                  <a:lnTo>
                    <a:pt x="19" y="81"/>
                  </a:lnTo>
                  <a:lnTo>
                    <a:pt x="15" y="80"/>
                  </a:lnTo>
                  <a:lnTo>
                    <a:pt x="13" y="82"/>
                  </a:lnTo>
                  <a:lnTo>
                    <a:pt x="12" y="92"/>
                  </a:lnTo>
                  <a:lnTo>
                    <a:pt x="10" y="95"/>
                  </a:lnTo>
                  <a:lnTo>
                    <a:pt x="10" y="98"/>
                  </a:lnTo>
                  <a:lnTo>
                    <a:pt x="9" y="102"/>
                  </a:lnTo>
                  <a:lnTo>
                    <a:pt x="9" y="111"/>
                  </a:lnTo>
                  <a:lnTo>
                    <a:pt x="12" y="116"/>
                  </a:lnTo>
                  <a:lnTo>
                    <a:pt x="17" y="120"/>
                  </a:lnTo>
                  <a:lnTo>
                    <a:pt x="17" y="126"/>
                  </a:lnTo>
                  <a:lnTo>
                    <a:pt x="14" y="129"/>
                  </a:lnTo>
                  <a:lnTo>
                    <a:pt x="11" y="124"/>
                  </a:lnTo>
                  <a:lnTo>
                    <a:pt x="9" y="122"/>
                  </a:lnTo>
                  <a:lnTo>
                    <a:pt x="6" y="125"/>
                  </a:lnTo>
                  <a:lnTo>
                    <a:pt x="4" y="129"/>
                  </a:lnTo>
                  <a:lnTo>
                    <a:pt x="2" y="130"/>
                  </a:lnTo>
                  <a:lnTo>
                    <a:pt x="2" y="115"/>
                  </a:lnTo>
                  <a:lnTo>
                    <a:pt x="3" y="108"/>
                  </a:lnTo>
                  <a:lnTo>
                    <a:pt x="3" y="99"/>
                  </a:lnTo>
                  <a:lnTo>
                    <a:pt x="2" y="94"/>
                  </a:lnTo>
                  <a:lnTo>
                    <a:pt x="3" y="83"/>
                  </a:lnTo>
                  <a:lnTo>
                    <a:pt x="5" y="76"/>
                  </a:lnTo>
                  <a:lnTo>
                    <a:pt x="4" y="70"/>
                  </a:lnTo>
                  <a:lnTo>
                    <a:pt x="4" y="51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0" y="15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8" y="12"/>
                  </a:lnTo>
                  <a:lnTo>
                    <a:pt x="6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5" name="Freeform 700"/>
            <p:cNvSpPr>
              <a:spLocks/>
            </p:cNvSpPr>
            <p:nvPr/>
          </p:nvSpPr>
          <p:spPr bwMode="gray">
            <a:xfrm>
              <a:off x="4413" y="2205"/>
              <a:ext cx="76" cy="69"/>
            </a:xfrm>
            <a:custGeom>
              <a:avLst/>
              <a:gdLst>
                <a:gd name="T0" fmla="*/ 2147483647 w 58"/>
                <a:gd name="T1" fmla="*/ 2147483647 h 53"/>
                <a:gd name="T2" fmla="*/ 2147483647 w 58"/>
                <a:gd name="T3" fmla="*/ 0 h 53"/>
                <a:gd name="T4" fmla="*/ 2147483647 w 58"/>
                <a:gd name="T5" fmla="*/ 0 h 53"/>
                <a:gd name="T6" fmla="*/ 2147483647 w 58"/>
                <a:gd name="T7" fmla="*/ 2147483647 h 53"/>
                <a:gd name="T8" fmla="*/ 2147483647 w 58"/>
                <a:gd name="T9" fmla="*/ 2147483647 h 53"/>
                <a:gd name="T10" fmla="*/ 2147483647 w 58"/>
                <a:gd name="T11" fmla="*/ 2147483647 h 53"/>
                <a:gd name="T12" fmla="*/ 2147483647 w 58"/>
                <a:gd name="T13" fmla="*/ 2147483647 h 53"/>
                <a:gd name="T14" fmla="*/ 2147483647 w 58"/>
                <a:gd name="T15" fmla="*/ 2147483647 h 53"/>
                <a:gd name="T16" fmla="*/ 2147483647 w 58"/>
                <a:gd name="T17" fmla="*/ 2147483647 h 53"/>
                <a:gd name="T18" fmla="*/ 2147483647 w 58"/>
                <a:gd name="T19" fmla="*/ 2147483647 h 53"/>
                <a:gd name="T20" fmla="*/ 2147483647 w 58"/>
                <a:gd name="T21" fmla="*/ 2147483647 h 53"/>
                <a:gd name="T22" fmla="*/ 2147483647 w 58"/>
                <a:gd name="T23" fmla="*/ 2147483647 h 53"/>
                <a:gd name="T24" fmla="*/ 2147483647 w 58"/>
                <a:gd name="T25" fmla="*/ 2147483647 h 53"/>
                <a:gd name="T26" fmla="*/ 2147483647 w 58"/>
                <a:gd name="T27" fmla="*/ 2147483647 h 53"/>
                <a:gd name="T28" fmla="*/ 2147483647 w 58"/>
                <a:gd name="T29" fmla="*/ 2147483647 h 53"/>
                <a:gd name="T30" fmla="*/ 2147483647 w 58"/>
                <a:gd name="T31" fmla="*/ 2147483647 h 53"/>
                <a:gd name="T32" fmla="*/ 2147483647 w 58"/>
                <a:gd name="T33" fmla="*/ 2147483647 h 53"/>
                <a:gd name="T34" fmla="*/ 2147483647 w 58"/>
                <a:gd name="T35" fmla="*/ 2147483647 h 53"/>
                <a:gd name="T36" fmla="*/ 2147483647 w 58"/>
                <a:gd name="T37" fmla="*/ 2147483647 h 53"/>
                <a:gd name="T38" fmla="*/ 2147483647 w 58"/>
                <a:gd name="T39" fmla="*/ 2147483647 h 53"/>
                <a:gd name="T40" fmla="*/ 2147483647 w 58"/>
                <a:gd name="T41" fmla="*/ 2147483647 h 53"/>
                <a:gd name="T42" fmla="*/ 2147483647 w 58"/>
                <a:gd name="T43" fmla="*/ 2147483647 h 53"/>
                <a:gd name="T44" fmla="*/ 2147483647 w 58"/>
                <a:gd name="T45" fmla="*/ 2147483647 h 53"/>
                <a:gd name="T46" fmla="*/ 2147483647 w 58"/>
                <a:gd name="T47" fmla="*/ 2147483647 h 53"/>
                <a:gd name="T48" fmla="*/ 2147483647 w 58"/>
                <a:gd name="T49" fmla="*/ 2147483647 h 53"/>
                <a:gd name="T50" fmla="*/ 2147483647 w 58"/>
                <a:gd name="T51" fmla="*/ 2147483647 h 53"/>
                <a:gd name="T52" fmla="*/ 2147483647 w 58"/>
                <a:gd name="T53" fmla="*/ 2147483647 h 53"/>
                <a:gd name="T54" fmla="*/ 2147483647 w 58"/>
                <a:gd name="T55" fmla="*/ 2147483647 h 53"/>
                <a:gd name="T56" fmla="*/ 2147483647 w 58"/>
                <a:gd name="T57" fmla="*/ 2147483647 h 53"/>
                <a:gd name="T58" fmla="*/ 2147483647 w 58"/>
                <a:gd name="T59" fmla="*/ 2147483647 h 53"/>
                <a:gd name="T60" fmla="*/ 2147483647 w 58"/>
                <a:gd name="T61" fmla="*/ 2147483647 h 53"/>
                <a:gd name="T62" fmla="*/ 0 w 58"/>
                <a:gd name="T63" fmla="*/ 2147483647 h 53"/>
                <a:gd name="T64" fmla="*/ 2147483647 w 58"/>
                <a:gd name="T65" fmla="*/ 2147483647 h 53"/>
                <a:gd name="T66" fmla="*/ 2147483647 w 58"/>
                <a:gd name="T67" fmla="*/ 2147483647 h 53"/>
                <a:gd name="T68" fmla="*/ 2147483647 w 58"/>
                <a:gd name="T69" fmla="*/ 2147483647 h 53"/>
                <a:gd name="T70" fmla="*/ 2147483647 w 58"/>
                <a:gd name="T71" fmla="*/ 2147483647 h 53"/>
                <a:gd name="T72" fmla="*/ 2147483647 w 58"/>
                <a:gd name="T73" fmla="*/ 2147483647 h 53"/>
                <a:gd name="T74" fmla="*/ 2147483647 w 58"/>
                <a:gd name="T75" fmla="*/ 2147483647 h 53"/>
                <a:gd name="T76" fmla="*/ 2147483647 w 58"/>
                <a:gd name="T77" fmla="*/ 2147483647 h 53"/>
                <a:gd name="T78" fmla="*/ 2147483647 w 58"/>
                <a:gd name="T79" fmla="*/ 2147483647 h 53"/>
                <a:gd name="T80" fmla="*/ 2147483647 w 58"/>
                <a:gd name="T81" fmla="*/ 2147483647 h 53"/>
                <a:gd name="T82" fmla="*/ 2147483647 w 58"/>
                <a:gd name="T83" fmla="*/ 2147483647 h 5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8"/>
                <a:gd name="T127" fmla="*/ 0 h 53"/>
                <a:gd name="T128" fmla="*/ 58 w 58"/>
                <a:gd name="T129" fmla="*/ 53 h 5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8" h="53">
                  <a:moveTo>
                    <a:pt x="20" y="5"/>
                  </a:moveTo>
                  <a:lnTo>
                    <a:pt x="21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1" y="11"/>
                  </a:lnTo>
                  <a:lnTo>
                    <a:pt x="35" y="14"/>
                  </a:lnTo>
                  <a:lnTo>
                    <a:pt x="38" y="15"/>
                  </a:lnTo>
                  <a:lnTo>
                    <a:pt x="42" y="19"/>
                  </a:lnTo>
                  <a:lnTo>
                    <a:pt x="46" y="21"/>
                  </a:lnTo>
                  <a:lnTo>
                    <a:pt x="50" y="20"/>
                  </a:lnTo>
                  <a:lnTo>
                    <a:pt x="54" y="16"/>
                  </a:lnTo>
                  <a:lnTo>
                    <a:pt x="54" y="24"/>
                  </a:lnTo>
                  <a:lnTo>
                    <a:pt x="57" y="25"/>
                  </a:lnTo>
                  <a:lnTo>
                    <a:pt x="58" y="29"/>
                  </a:lnTo>
                  <a:lnTo>
                    <a:pt x="54" y="33"/>
                  </a:lnTo>
                  <a:lnTo>
                    <a:pt x="48" y="34"/>
                  </a:lnTo>
                  <a:lnTo>
                    <a:pt x="43" y="35"/>
                  </a:lnTo>
                  <a:lnTo>
                    <a:pt x="38" y="41"/>
                  </a:lnTo>
                  <a:lnTo>
                    <a:pt x="38" y="45"/>
                  </a:lnTo>
                  <a:lnTo>
                    <a:pt x="35" y="46"/>
                  </a:lnTo>
                  <a:lnTo>
                    <a:pt x="31" y="41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40"/>
                  </a:lnTo>
                  <a:lnTo>
                    <a:pt x="7" y="42"/>
                  </a:lnTo>
                  <a:lnTo>
                    <a:pt x="11" y="46"/>
                  </a:lnTo>
                  <a:lnTo>
                    <a:pt x="11" y="51"/>
                  </a:lnTo>
                  <a:lnTo>
                    <a:pt x="5" y="53"/>
                  </a:lnTo>
                  <a:lnTo>
                    <a:pt x="3" y="45"/>
                  </a:lnTo>
                  <a:lnTo>
                    <a:pt x="0" y="44"/>
                  </a:lnTo>
                  <a:lnTo>
                    <a:pt x="3" y="40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19" y="26"/>
                  </a:lnTo>
                  <a:lnTo>
                    <a:pt x="22" y="19"/>
                  </a:lnTo>
                  <a:lnTo>
                    <a:pt x="22" y="6"/>
                  </a:lnTo>
                  <a:lnTo>
                    <a:pt x="2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6" name="Freeform 701"/>
            <p:cNvSpPr>
              <a:spLocks/>
            </p:cNvSpPr>
            <p:nvPr/>
          </p:nvSpPr>
          <p:spPr bwMode="gray">
            <a:xfrm>
              <a:off x="4311" y="2275"/>
              <a:ext cx="134" cy="135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2147483647 w 103"/>
                <a:gd name="T5" fmla="*/ 2147483647 h 103"/>
                <a:gd name="T6" fmla="*/ 2147483647 w 103"/>
                <a:gd name="T7" fmla="*/ 2147483647 h 103"/>
                <a:gd name="T8" fmla="*/ 2147483647 w 103"/>
                <a:gd name="T9" fmla="*/ 2147483647 h 103"/>
                <a:gd name="T10" fmla="*/ 2147483647 w 103"/>
                <a:gd name="T11" fmla="*/ 2147483647 h 103"/>
                <a:gd name="T12" fmla="*/ 2147483647 w 103"/>
                <a:gd name="T13" fmla="*/ 2147483647 h 103"/>
                <a:gd name="T14" fmla="*/ 2147483647 w 103"/>
                <a:gd name="T15" fmla="*/ 2147483647 h 103"/>
                <a:gd name="T16" fmla="*/ 2147483647 w 103"/>
                <a:gd name="T17" fmla="*/ 2147483647 h 103"/>
                <a:gd name="T18" fmla="*/ 2147483647 w 103"/>
                <a:gd name="T19" fmla="*/ 2147483647 h 103"/>
                <a:gd name="T20" fmla="*/ 2147483647 w 103"/>
                <a:gd name="T21" fmla="*/ 2147483647 h 103"/>
                <a:gd name="T22" fmla="*/ 2147483647 w 103"/>
                <a:gd name="T23" fmla="*/ 2147483647 h 103"/>
                <a:gd name="T24" fmla="*/ 2147483647 w 103"/>
                <a:gd name="T25" fmla="*/ 2147483647 h 103"/>
                <a:gd name="T26" fmla="*/ 2147483647 w 103"/>
                <a:gd name="T27" fmla="*/ 2147483647 h 103"/>
                <a:gd name="T28" fmla="*/ 2147483647 w 103"/>
                <a:gd name="T29" fmla="*/ 2147483647 h 103"/>
                <a:gd name="T30" fmla="*/ 2147483647 w 103"/>
                <a:gd name="T31" fmla="*/ 2147483647 h 103"/>
                <a:gd name="T32" fmla="*/ 2147483647 w 103"/>
                <a:gd name="T33" fmla="*/ 2147483647 h 103"/>
                <a:gd name="T34" fmla="*/ 2147483647 w 103"/>
                <a:gd name="T35" fmla="*/ 2147483647 h 103"/>
                <a:gd name="T36" fmla="*/ 2147483647 w 103"/>
                <a:gd name="T37" fmla="*/ 2147483647 h 103"/>
                <a:gd name="T38" fmla="*/ 2147483647 w 103"/>
                <a:gd name="T39" fmla="*/ 2147483647 h 103"/>
                <a:gd name="T40" fmla="*/ 2147483647 w 103"/>
                <a:gd name="T41" fmla="*/ 2147483647 h 103"/>
                <a:gd name="T42" fmla="*/ 2147483647 w 103"/>
                <a:gd name="T43" fmla="*/ 2147483647 h 103"/>
                <a:gd name="T44" fmla="*/ 2147483647 w 103"/>
                <a:gd name="T45" fmla="*/ 2147483647 h 103"/>
                <a:gd name="T46" fmla="*/ 2147483647 w 103"/>
                <a:gd name="T47" fmla="*/ 2147483647 h 103"/>
                <a:gd name="T48" fmla="*/ 2147483647 w 103"/>
                <a:gd name="T49" fmla="*/ 2147483647 h 103"/>
                <a:gd name="T50" fmla="*/ 2147483647 w 103"/>
                <a:gd name="T51" fmla="*/ 2147483647 h 103"/>
                <a:gd name="T52" fmla="*/ 2147483647 w 103"/>
                <a:gd name="T53" fmla="*/ 2147483647 h 103"/>
                <a:gd name="T54" fmla="*/ 2147483647 w 103"/>
                <a:gd name="T55" fmla="*/ 2147483647 h 103"/>
                <a:gd name="T56" fmla="*/ 2147483647 w 103"/>
                <a:gd name="T57" fmla="*/ 2147483647 h 103"/>
                <a:gd name="T58" fmla="*/ 2147483647 w 103"/>
                <a:gd name="T59" fmla="*/ 2147483647 h 103"/>
                <a:gd name="T60" fmla="*/ 2147483647 w 103"/>
                <a:gd name="T61" fmla="*/ 2147483647 h 103"/>
                <a:gd name="T62" fmla="*/ 2147483647 w 103"/>
                <a:gd name="T63" fmla="*/ 2147483647 h 103"/>
                <a:gd name="T64" fmla="*/ 2147483647 w 103"/>
                <a:gd name="T65" fmla="*/ 2147483647 h 103"/>
                <a:gd name="T66" fmla="*/ 2147483647 w 103"/>
                <a:gd name="T67" fmla="*/ 2147483647 h 103"/>
                <a:gd name="T68" fmla="*/ 2147483647 w 103"/>
                <a:gd name="T69" fmla="*/ 2147483647 h 103"/>
                <a:gd name="T70" fmla="*/ 2147483647 w 103"/>
                <a:gd name="T71" fmla="*/ 2147483647 h 103"/>
                <a:gd name="T72" fmla="*/ 2147483647 w 103"/>
                <a:gd name="T73" fmla="*/ 2147483647 h 103"/>
                <a:gd name="T74" fmla="*/ 2147483647 w 103"/>
                <a:gd name="T75" fmla="*/ 2147483647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3"/>
                <a:gd name="T115" fmla="*/ 0 h 103"/>
                <a:gd name="T116" fmla="*/ 103 w 103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3" h="103">
                  <a:moveTo>
                    <a:pt x="97" y="11"/>
                  </a:moveTo>
                  <a:lnTo>
                    <a:pt x="100" y="14"/>
                  </a:lnTo>
                  <a:lnTo>
                    <a:pt x="102" y="19"/>
                  </a:lnTo>
                  <a:lnTo>
                    <a:pt x="103" y="20"/>
                  </a:lnTo>
                  <a:lnTo>
                    <a:pt x="103" y="27"/>
                  </a:lnTo>
                  <a:lnTo>
                    <a:pt x="99" y="36"/>
                  </a:lnTo>
                  <a:lnTo>
                    <a:pt x="99" y="44"/>
                  </a:lnTo>
                  <a:lnTo>
                    <a:pt x="96" y="44"/>
                  </a:lnTo>
                  <a:lnTo>
                    <a:pt x="93" y="46"/>
                  </a:lnTo>
                  <a:lnTo>
                    <a:pt x="91" y="51"/>
                  </a:lnTo>
                  <a:lnTo>
                    <a:pt x="95" y="56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0" y="75"/>
                  </a:lnTo>
                  <a:lnTo>
                    <a:pt x="84" y="84"/>
                  </a:lnTo>
                  <a:lnTo>
                    <a:pt x="81" y="83"/>
                  </a:lnTo>
                  <a:lnTo>
                    <a:pt x="83" y="81"/>
                  </a:lnTo>
                  <a:lnTo>
                    <a:pt x="83" y="78"/>
                  </a:lnTo>
                  <a:lnTo>
                    <a:pt x="81" y="75"/>
                  </a:lnTo>
                  <a:lnTo>
                    <a:pt x="76" y="80"/>
                  </a:lnTo>
                  <a:lnTo>
                    <a:pt x="75" y="87"/>
                  </a:lnTo>
                  <a:lnTo>
                    <a:pt x="72" y="88"/>
                  </a:lnTo>
                  <a:lnTo>
                    <a:pt x="71" y="83"/>
                  </a:lnTo>
                  <a:lnTo>
                    <a:pt x="69" y="83"/>
                  </a:lnTo>
                  <a:lnTo>
                    <a:pt x="66" y="87"/>
                  </a:lnTo>
                  <a:lnTo>
                    <a:pt x="58" y="88"/>
                  </a:lnTo>
                  <a:lnTo>
                    <a:pt x="58" y="83"/>
                  </a:lnTo>
                  <a:lnTo>
                    <a:pt x="54" y="83"/>
                  </a:lnTo>
                  <a:lnTo>
                    <a:pt x="52" y="86"/>
                  </a:lnTo>
                  <a:lnTo>
                    <a:pt x="54" y="89"/>
                  </a:lnTo>
                  <a:lnTo>
                    <a:pt x="54" y="92"/>
                  </a:lnTo>
                  <a:lnTo>
                    <a:pt x="54" y="95"/>
                  </a:lnTo>
                  <a:lnTo>
                    <a:pt x="49" y="95"/>
                  </a:lnTo>
                  <a:lnTo>
                    <a:pt x="48" y="100"/>
                  </a:lnTo>
                  <a:lnTo>
                    <a:pt x="45" y="103"/>
                  </a:lnTo>
                  <a:lnTo>
                    <a:pt x="41" y="100"/>
                  </a:lnTo>
                  <a:lnTo>
                    <a:pt x="40" y="96"/>
                  </a:lnTo>
                  <a:lnTo>
                    <a:pt x="41" y="93"/>
                  </a:lnTo>
                  <a:lnTo>
                    <a:pt x="41" y="88"/>
                  </a:lnTo>
                  <a:lnTo>
                    <a:pt x="35" y="85"/>
                  </a:lnTo>
                  <a:lnTo>
                    <a:pt x="24" y="88"/>
                  </a:lnTo>
                  <a:lnTo>
                    <a:pt x="21" y="92"/>
                  </a:lnTo>
                  <a:lnTo>
                    <a:pt x="12" y="94"/>
                  </a:lnTo>
                  <a:lnTo>
                    <a:pt x="7" y="98"/>
                  </a:lnTo>
                  <a:lnTo>
                    <a:pt x="7" y="95"/>
                  </a:lnTo>
                  <a:lnTo>
                    <a:pt x="1" y="95"/>
                  </a:lnTo>
                  <a:lnTo>
                    <a:pt x="0" y="92"/>
                  </a:lnTo>
                  <a:lnTo>
                    <a:pt x="3" y="89"/>
                  </a:lnTo>
                  <a:lnTo>
                    <a:pt x="7" y="88"/>
                  </a:lnTo>
                  <a:lnTo>
                    <a:pt x="15" y="81"/>
                  </a:lnTo>
                  <a:lnTo>
                    <a:pt x="17" y="77"/>
                  </a:lnTo>
                  <a:lnTo>
                    <a:pt x="21" y="76"/>
                  </a:lnTo>
                  <a:lnTo>
                    <a:pt x="25" y="78"/>
                  </a:lnTo>
                  <a:lnTo>
                    <a:pt x="32" y="78"/>
                  </a:lnTo>
                  <a:lnTo>
                    <a:pt x="37" y="75"/>
                  </a:lnTo>
                  <a:lnTo>
                    <a:pt x="43" y="76"/>
                  </a:lnTo>
                  <a:lnTo>
                    <a:pt x="54" y="60"/>
                  </a:lnTo>
                  <a:lnTo>
                    <a:pt x="54" y="55"/>
                  </a:lnTo>
                  <a:lnTo>
                    <a:pt x="57" y="54"/>
                  </a:lnTo>
                  <a:lnTo>
                    <a:pt x="59" y="54"/>
                  </a:lnTo>
                  <a:lnTo>
                    <a:pt x="57" y="60"/>
                  </a:lnTo>
                  <a:lnTo>
                    <a:pt x="60" y="62"/>
                  </a:lnTo>
                  <a:lnTo>
                    <a:pt x="65" y="59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2"/>
                  </a:lnTo>
                  <a:lnTo>
                    <a:pt x="82" y="32"/>
                  </a:lnTo>
                  <a:lnTo>
                    <a:pt x="82" y="13"/>
                  </a:lnTo>
                  <a:lnTo>
                    <a:pt x="86" y="7"/>
                  </a:lnTo>
                  <a:lnTo>
                    <a:pt x="88" y="6"/>
                  </a:lnTo>
                  <a:lnTo>
                    <a:pt x="91" y="10"/>
                  </a:lnTo>
                  <a:lnTo>
                    <a:pt x="95" y="10"/>
                  </a:lnTo>
                  <a:lnTo>
                    <a:pt x="93" y="6"/>
                  </a:lnTo>
                  <a:lnTo>
                    <a:pt x="91" y="2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97" y="1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7" name="Freeform 702"/>
            <p:cNvSpPr>
              <a:spLocks/>
            </p:cNvSpPr>
            <p:nvPr/>
          </p:nvSpPr>
          <p:spPr bwMode="gray">
            <a:xfrm>
              <a:off x="4424" y="1521"/>
              <a:ext cx="40" cy="20"/>
            </a:xfrm>
            <a:custGeom>
              <a:avLst/>
              <a:gdLst>
                <a:gd name="T0" fmla="*/ 2147483647 w 31"/>
                <a:gd name="T1" fmla="*/ 0 h 15"/>
                <a:gd name="T2" fmla="*/ 2147483647 w 31"/>
                <a:gd name="T3" fmla="*/ 0 h 15"/>
                <a:gd name="T4" fmla="*/ 2147483647 w 31"/>
                <a:gd name="T5" fmla="*/ 2147483647 h 15"/>
                <a:gd name="T6" fmla="*/ 2147483647 w 31"/>
                <a:gd name="T7" fmla="*/ 2147483647 h 15"/>
                <a:gd name="T8" fmla="*/ 2147483647 w 31"/>
                <a:gd name="T9" fmla="*/ 2147483647 h 15"/>
                <a:gd name="T10" fmla="*/ 2147483647 w 31"/>
                <a:gd name="T11" fmla="*/ 2147483647 h 15"/>
                <a:gd name="T12" fmla="*/ 2147483647 w 31"/>
                <a:gd name="T13" fmla="*/ 2147483647 h 15"/>
                <a:gd name="T14" fmla="*/ 2147483647 w 31"/>
                <a:gd name="T15" fmla="*/ 2147483647 h 15"/>
                <a:gd name="T16" fmla="*/ 2147483647 w 31"/>
                <a:gd name="T17" fmla="*/ 2147483647 h 15"/>
                <a:gd name="T18" fmla="*/ 0 w 31"/>
                <a:gd name="T19" fmla="*/ 2147483647 h 15"/>
                <a:gd name="T20" fmla="*/ 0 w 31"/>
                <a:gd name="T21" fmla="*/ 2147483647 h 15"/>
                <a:gd name="T22" fmla="*/ 2147483647 w 31"/>
                <a:gd name="T23" fmla="*/ 2147483647 h 15"/>
                <a:gd name="T24" fmla="*/ 2147483647 w 31"/>
                <a:gd name="T25" fmla="*/ 2147483647 h 15"/>
                <a:gd name="T26" fmla="*/ 2147483647 w 31"/>
                <a:gd name="T27" fmla="*/ 0 h 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"/>
                <a:gd name="T43" fmla="*/ 0 h 15"/>
                <a:gd name="T44" fmla="*/ 31 w 31"/>
                <a:gd name="T45" fmla="*/ 15 h 1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" h="15">
                  <a:moveTo>
                    <a:pt x="8" y="0"/>
                  </a:moveTo>
                  <a:lnTo>
                    <a:pt x="20" y="0"/>
                  </a:lnTo>
                  <a:lnTo>
                    <a:pt x="21" y="2"/>
                  </a:lnTo>
                  <a:lnTo>
                    <a:pt x="27" y="6"/>
                  </a:lnTo>
                  <a:lnTo>
                    <a:pt x="31" y="10"/>
                  </a:lnTo>
                  <a:lnTo>
                    <a:pt x="30" y="15"/>
                  </a:lnTo>
                  <a:lnTo>
                    <a:pt x="17" y="14"/>
                  </a:lnTo>
                  <a:lnTo>
                    <a:pt x="10" y="13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8" name="Freeform 703"/>
            <p:cNvSpPr>
              <a:spLocks/>
            </p:cNvSpPr>
            <p:nvPr/>
          </p:nvSpPr>
          <p:spPr bwMode="gray">
            <a:xfrm>
              <a:off x="4419" y="1508"/>
              <a:ext cx="14" cy="14"/>
            </a:xfrm>
            <a:custGeom>
              <a:avLst/>
              <a:gdLst>
                <a:gd name="T0" fmla="*/ 2147483647 w 11"/>
                <a:gd name="T1" fmla="*/ 2147483647 h 11"/>
                <a:gd name="T2" fmla="*/ 2147483647 w 11"/>
                <a:gd name="T3" fmla="*/ 2147483647 h 11"/>
                <a:gd name="T4" fmla="*/ 2147483647 w 11"/>
                <a:gd name="T5" fmla="*/ 2147483647 h 11"/>
                <a:gd name="T6" fmla="*/ 0 w 11"/>
                <a:gd name="T7" fmla="*/ 2147483647 h 11"/>
                <a:gd name="T8" fmla="*/ 2147483647 w 11"/>
                <a:gd name="T9" fmla="*/ 2147483647 h 11"/>
                <a:gd name="T10" fmla="*/ 2147483647 w 11"/>
                <a:gd name="T11" fmla="*/ 0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1"/>
                <a:gd name="T29" fmla="*/ 11 w 11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1">
                  <a:moveTo>
                    <a:pt x="11" y="6"/>
                  </a:moveTo>
                  <a:lnTo>
                    <a:pt x="11" y="8"/>
                  </a:lnTo>
                  <a:lnTo>
                    <a:pt x="5" y="11"/>
                  </a:lnTo>
                  <a:lnTo>
                    <a:pt x="0" y="8"/>
                  </a:lnTo>
                  <a:lnTo>
                    <a:pt x="1" y="3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29" name="Freeform 704"/>
            <p:cNvSpPr>
              <a:spLocks/>
            </p:cNvSpPr>
            <p:nvPr/>
          </p:nvSpPr>
          <p:spPr bwMode="gray">
            <a:xfrm>
              <a:off x="4381" y="1461"/>
              <a:ext cx="102" cy="40"/>
            </a:xfrm>
            <a:custGeom>
              <a:avLst/>
              <a:gdLst>
                <a:gd name="T0" fmla="*/ 2147483647 w 78"/>
                <a:gd name="T1" fmla="*/ 2147483647 h 31"/>
                <a:gd name="T2" fmla="*/ 2147483647 w 78"/>
                <a:gd name="T3" fmla="*/ 2147483647 h 31"/>
                <a:gd name="T4" fmla="*/ 2147483647 w 78"/>
                <a:gd name="T5" fmla="*/ 2147483647 h 31"/>
                <a:gd name="T6" fmla="*/ 2147483647 w 78"/>
                <a:gd name="T7" fmla="*/ 2147483647 h 31"/>
                <a:gd name="T8" fmla="*/ 2147483647 w 78"/>
                <a:gd name="T9" fmla="*/ 2147483647 h 31"/>
                <a:gd name="T10" fmla="*/ 2147483647 w 78"/>
                <a:gd name="T11" fmla="*/ 2147483647 h 31"/>
                <a:gd name="T12" fmla="*/ 2147483647 w 78"/>
                <a:gd name="T13" fmla="*/ 2147483647 h 31"/>
                <a:gd name="T14" fmla="*/ 2147483647 w 78"/>
                <a:gd name="T15" fmla="*/ 2147483647 h 31"/>
                <a:gd name="T16" fmla="*/ 0 w 78"/>
                <a:gd name="T17" fmla="*/ 2147483647 h 31"/>
                <a:gd name="T18" fmla="*/ 2147483647 w 78"/>
                <a:gd name="T19" fmla="*/ 2147483647 h 31"/>
                <a:gd name="T20" fmla="*/ 2147483647 w 78"/>
                <a:gd name="T21" fmla="*/ 2147483647 h 31"/>
                <a:gd name="T22" fmla="*/ 2147483647 w 78"/>
                <a:gd name="T23" fmla="*/ 2147483647 h 31"/>
                <a:gd name="T24" fmla="*/ 2147483647 w 78"/>
                <a:gd name="T25" fmla="*/ 2147483647 h 31"/>
                <a:gd name="T26" fmla="*/ 2147483647 w 78"/>
                <a:gd name="T27" fmla="*/ 2147483647 h 31"/>
                <a:gd name="T28" fmla="*/ 2147483647 w 78"/>
                <a:gd name="T29" fmla="*/ 2147483647 h 31"/>
                <a:gd name="T30" fmla="*/ 2147483647 w 78"/>
                <a:gd name="T31" fmla="*/ 2147483647 h 31"/>
                <a:gd name="T32" fmla="*/ 2147483647 w 78"/>
                <a:gd name="T33" fmla="*/ 2147483647 h 31"/>
                <a:gd name="T34" fmla="*/ 2147483647 w 78"/>
                <a:gd name="T35" fmla="*/ 2147483647 h 31"/>
                <a:gd name="T36" fmla="*/ 2147483647 w 78"/>
                <a:gd name="T37" fmla="*/ 2147483647 h 31"/>
                <a:gd name="T38" fmla="*/ 2147483647 w 78"/>
                <a:gd name="T39" fmla="*/ 2147483647 h 31"/>
                <a:gd name="T40" fmla="*/ 2147483647 w 78"/>
                <a:gd name="T41" fmla="*/ 2147483647 h 31"/>
                <a:gd name="T42" fmla="*/ 2147483647 w 78"/>
                <a:gd name="T43" fmla="*/ 2147483647 h 31"/>
                <a:gd name="T44" fmla="*/ 2147483647 w 78"/>
                <a:gd name="T45" fmla="*/ 2147483647 h 31"/>
                <a:gd name="T46" fmla="*/ 2147483647 w 78"/>
                <a:gd name="T47" fmla="*/ 2147483647 h 31"/>
                <a:gd name="T48" fmla="*/ 2147483647 w 78"/>
                <a:gd name="T49" fmla="*/ 2147483647 h 31"/>
                <a:gd name="T50" fmla="*/ 2147483647 w 78"/>
                <a:gd name="T51" fmla="*/ 2147483647 h 31"/>
                <a:gd name="T52" fmla="*/ 2147483647 w 78"/>
                <a:gd name="T53" fmla="*/ 2147483647 h 31"/>
                <a:gd name="T54" fmla="*/ 2147483647 w 78"/>
                <a:gd name="T55" fmla="*/ 2147483647 h 31"/>
                <a:gd name="T56" fmla="*/ 2147483647 w 78"/>
                <a:gd name="T57" fmla="*/ 2147483647 h 31"/>
                <a:gd name="T58" fmla="*/ 2147483647 w 78"/>
                <a:gd name="T59" fmla="*/ 2147483647 h 31"/>
                <a:gd name="T60" fmla="*/ 2147483647 w 78"/>
                <a:gd name="T61" fmla="*/ 2147483647 h 31"/>
                <a:gd name="T62" fmla="*/ 2147483647 w 78"/>
                <a:gd name="T63" fmla="*/ 2147483647 h 31"/>
                <a:gd name="T64" fmla="*/ 2147483647 w 78"/>
                <a:gd name="T65" fmla="*/ 2147483647 h 31"/>
                <a:gd name="T66" fmla="*/ 2147483647 w 78"/>
                <a:gd name="T67" fmla="*/ 2147483647 h 31"/>
                <a:gd name="T68" fmla="*/ 2147483647 w 78"/>
                <a:gd name="T69" fmla="*/ 2147483647 h 31"/>
                <a:gd name="T70" fmla="*/ 2147483647 w 78"/>
                <a:gd name="T71" fmla="*/ 2147483647 h 31"/>
                <a:gd name="T72" fmla="*/ 2147483647 w 78"/>
                <a:gd name="T73" fmla="*/ 2147483647 h 31"/>
                <a:gd name="T74" fmla="*/ 2147483647 w 78"/>
                <a:gd name="T75" fmla="*/ 2147483647 h 31"/>
                <a:gd name="T76" fmla="*/ 2147483647 w 78"/>
                <a:gd name="T77" fmla="*/ 2147483647 h 31"/>
                <a:gd name="T78" fmla="*/ 2147483647 w 78"/>
                <a:gd name="T79" fmla="*/ 2147483647 h 31"/>
                <a:gd name="T80" fmla="*/ 2147483647 w 78"/>
                <a:gd name="T81" fmla="*/ 2147483647 h 31"/>
                <a:gd name="T82" fmla="*/ 2147483647 w 78"/>
                <a:gd name="T83" fmla="*/ 2147483647 h 31"/>
                <a:gd name="T84" fmla="*/ 2147483647 w 78"/>
                <a:gd name="T85" fmla="*/ 2147483647 h 31"/>
                <a:gd name="T86" fmla="*/ 2147483647 w 78"/>
                <a:gd name="T87" fmla="*/ 2147483647 h 31"/>
                <a:gd name="T88" fmla="*/ 2147483647 w 78"/>
                <a:gd name="T89" fmla="*/ 2147483647 h 31"/>
                <a:gd name="T90" fmla="*/ 2147483647 w 78"/>
                <a:gd name="T91" fmla="*/ 2147483647 h 31"/>
                <a:gd name="T92" fmla="*/ 2147483647 w 78"/>
                <a:gd name="T93" fmla="*/ 0 h 31"/>
                <a:gd name="T94" fmla="*/ 2147483647 w 78"/>
                <a:gd name="T95" fmla="*/ 2147483647 h 31"/>
                <a:gd name="T96" fmla="*/ 2147483647 w 78"/>
                <a:gd name="T97" fmla="*/ 2147483647 h 31"/>
                <a:gd name="T98" fmla="*/ 2147483647 w 78"/>
                <a:gd name="T99" fmla="*/ 2147483647 h 31"/>
                <a:gd name="T100" fmla="*/ 2147483647 w 78"/>
                <a:gd name="T101" fmla="*/ 2147483647 h 31"/>
                <a:gd name="T102" fmla="*/ 2147483647 w 78"/>
                <a:gd name="T103" fmla="*/ 2147483647 h 31"/>
                <a:gd name="T104" fmla="*/ 2147483647 w 78"/>
                <a:gd name="T105" fmla="*/ 2147483647 h 31"/>
                <a:gd name="T106" fmla="*/ 2147483647 w 78"/>
                <a:gd name="T107" fmla="*/ 2147483647 h 31"/>
                <a:gd name="T108" fmla="*/ 2147483647 w 78"/>
                <a:gd name="T109" fmla="*/ 2147483647 h 31"/>
                <a:gd name="T110" fmla="*/ 2147483647 w 78"/>
                <a:gd name="T111" fmla="*/ 2147483647 h 31"/>
                <a:gd name="T112" fmla="*/ 2147483647 w 78"/>
                <a:gd name="T113" fmla="*/ 2147483647 h 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"/>
                <a:gd name="T172" fmla="*/ 0 h 31"/>
                <a:gd name="T173" fmla="*/ 78 w 78"/>
                <a:gd name="T174" fmla="*/ 31 h 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" h="31">
                  <a:moveTo>
                    <a:pt x="17" y="1"/>
                  </a:moveTo>
                  <a:lnTo>
                    <a:pt x="11" y="3"/>
                  </a:lnTo>
                  <a:lnTo>
                    <a:pt x="11" y="4"/>
                  </a:lnTo>
                  <a:lnTo>
                    <a:pt x="4" y="5"/>
                  </a:lnTo>
                  <a:lnTo>
                    <a:pt x="6" y="8"/>
                  </a:lnTo>
                  <a:lnTo>
                    <a:pt x="2" y="9"/>
                  </a:lnTo>
                  <a:lnTo>
                    <a:pt x="2" y="10"/>
                  </a:lnTo>
                  <a:lnTo>
                    <a:pt x="3" y="15"/>
                  </a:lnTo>
                  <a:lnTo>
                    <a:pt x="0" y="17"/>
                  </a:lnTo>
                  <a:lnTo>
                    <a:pt x="4" y="23"/>
                  </a:lnTo>
                  <a:lnTo>
                    <a:pt x="8" y="23"/>
                  </a:lnTo>
                  <a:lnTo>
                    <a:pt x="11" y="25"/>
                  </a:lnTo>
                  <a:lnTo>
                    <a:pt x="10" y="27"/>
                  </a:lnTo>
                  <a:lnTo>
                    <a:pt x="22" y="31"/>
                  </a:lnTo>
                  <a:lnTo>
                    <a:pt x="25" y="29"/>
                  </a:lnTo>
                  <a:lnTo>
                    <a:pt x="24" y="24"/>
                  </a:lnTo>
                  <a:lnTo>
                    <a:pt x="26" y="23"/>
                  </a:lnTo>
                  <a:lnTo>
                    <a:pt x="28" y="23"/>
                  </a:lnTo>
                  <a:lnTo>
                    <a:pt x="29" y="26"/>
                  </a:lnTo>
                  <a:lnTo>
                    <a:pt x="37" y="26"/>
                  </a:lnTo>
                  <a:lnTo>
                    <a:pt x="45" y="21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6" y="27"/>
                  </a:lnTo>
                  <a:lnTo>
                    <a:pt x="63" y="23"/>
                  </a:lnTo>
                  <a:lnTo>
                    <a:pt x="58" y="22"/>
                  </a:lnTo>
                  <a:lnTo>
                    <a:pt x="51" y="19"/>
                  </a:lnTo>
                  <a:lnTo>
                    <a:pt x="49" y="14"/>
                  </a:lnTo>
                  <a:lnTo>
                    <a:pt x="53" y="10"/>
                  </a:lnTo>
                  <a:lnTo>
                    <a:pt x="56" y="10"/>
                  </a:lnTo>
                  <a:lnTo>
                    <a:pt x="57" y="12"/>
                  </a:lnTo>
                  <a:lnTo>
                    <a:pt x="54" y="14"/>
                  </a:lnTo>
                  <a:lnTo>
                    <a:pt x="54" y="17"/>
                  </a:lnTo>
                  <a:lnTo>
                    <a:pt x="59" y="20"/>
                  </a:lnTo>
                  <a:lnTo>
                    <a:pt x="64" y="19"/>
                  </a:lnTo>
                  <a:lnTo>
                    <a:pt x="68" y="21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8" y="13"/>
                  </a:lnTo>
                  <a:lnTo>
                    <a:pt x="77" y="11"/>
                  </a:lnTo>
                  <a:lnTo>
                    <a:pt x="70" y="10"/>
                  </a:lnTo>
                  <a:lnTo>
                    <a:pt x="63" y="6"/>
                  </a:lnTo>
                  <a:lnTo>
                    <a:pt x="61" y="7"/>
                  </a:lnTo>
                  <a:lnTo>
                    <a:pt x="55" y="7"/>
                  </a:lnTo>
                  <a:lnTo>
                    <a:pt x="50" y="5"/>
                  </a:lnTo>
                  <a:lnTo>
                    <a:pt x="48" y="2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9" y="4"/>
                  </a:lnTo>
                  <a:lnTo>
                    <a:pt x="39" y="11"/>
                  </a:lnTo>
                  <a:lnTo>
                    <a:pt x="32" y="11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5" y="5"/>
                  </a:lnTo>
                  <a:lnTo>
                    <a:pt x="28" y="4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0" name="Freeform 705"/>
            <p:cNvSpPr>
              <a:spLocks/>
            </p:cNvSpPr>
            <p:nvPr/>
          </p:nvSpPr>
          <p:spPr bwMode="gray">
            <a:xfrm>
              <a:off x="4755" y="1619"/>
              <a:ext cx="19" cy="12"/>
            </a:xfrm>
            <a:custGeom>
              <a:avLst/>
              <a:gdLst>
                <a:gd name="T0" fmla="*/ 2147483647 w 14"/>
                <a:gd name="T1" fmla="*/ 2147483647 h 9"/>
                <a:gd name="T2" fmla="*/ 2147483647 w 14"/>
                <a:gd name="T3" fmla="*/ 2147483647 h 9"/>
                <a:gd name="T4" fmla="*/ 0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0 h 9"/>
                <a:gd name="T10" fmla="*/ 2147483647 w 14"/>
                <a:gd name="T11" fmla="*/ 2147483647 h 9"/>
                <a:gd name="T12" fmla="*/ 2147483647 w 14"/>
                <a:gd name="T13" fmla="*/ 2147483647 h 9"/>
                <a:gd name="T14" fmla="*/ 2147483647 w 14"/>
                <a:gd name="T15" fmla="*/ 2147483647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9"/>
                <a:gd name="T26" fmla="*/ 14 w 14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9">
                  <a:moveTo>
                    <a:pt x="11" y="9"/>
                  </a:moveTo>
                  <a:lnTo>
                    <a:pt x="6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0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1" name="Freeform 706"/>
            <p:cNvSpPr>
              <a:spLocks/>
            </p:cNvSpPr>
            <p:nvPr/>
          </p:nvSpPr>
          <p:spPr bwMode="gray">
            <a:xfrm>
              <a:off x="4701" y="1903"/>
              <a:ext cx="16" cy="18"/>
            </a:xfrm>
            <a:custGeom>
              <a:avLst/>
              <a:gdLst>
                <a:gd name="T0" fmla="*/ 0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0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0 w 13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4"/>
                <a:gd name="T26" fmla="*/ 13 w 13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4">
                  <a:moveTo>
                    <a:pt x="0" y="14"/>
                  </a:moveTo>
                  <a:lnTo>
                    <a:pt x="1" y="11"/>
                  </a:lnTo>
                  <a:lnTo>
                    <a:pt x="3" y="9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3" y="8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2" name="Freeform 707"/>
            <p:cNvSpPr>
              <a:spLocks/>
            </p:cNvSpPr>
            <p:nvPr/>
          </p:nvSpPr>
          <p:spPr bwMode="gray">
            <a:xfrm>
              <a:off x="4729" y="1997"/>
              <a:ext cx="15" cy="18"/>
            </a:xfrm>
            <a:custGeom>
              <a:avLst/>
              <a:gdLst>
                <a:gd name="T0" fmla="*/ 0 w 12"/>
                <a:gd name="T1" fmla="*/ 2147483647 h 14"/>
                <a:gd name="T2" fmla="*/ 2147483647 w 12"/>
                <a:gd name="T3" fmla="*/ 0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2147483647 w 12"/>
                <a:gd name="T9" fmla="*/ 2147483647 h 14"/>
                <a:gd name="T10" fmla="*/ 2147483647 w 12"/>
                <a:gd name="T11" fmla="*/ 2147483647 h 14"/>
                <a:gd name="T12" fmla="*/ 0 w 12"/>
                <a:gd name="T13" fmla="*/ 2147483647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4"/>
                <a:gd name="T23" fmla="*/ 12 w 12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4">
                  <a:moveTo>
                    <a:pt x="0" y="4"/>
                  </a:moveTo>
                  <a:lnTo>
                    <a:pt x="2" y="0"/>
                  </a:lnTo>
                  <a:lnTo>
                    <a:pt x="6" y="3"/>
                  </a:lnTo>
                  <a:lnTo>
                    <a:pt x="11" y="12"/>
                  </a:lnTo>
                  <a:lnTo>
                    <a:pt x="12" y="14"/>
                  </a:lnTo>
                  <a:lnTo>
                    <a:pt x="6" y="1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3" name="Freeform 708"/>
            <p:cNvSpPr>
              <a:spLocks/>
            </p:cNvSpPr>
            <p:nvPr/>
          </p:nvSpPr>
          <p:spPr bwMode="gray">
            <a:xfrm>
              <a:off x="4749" y="2007"/>
              <a:ext cx="13" cy="12"/>
            </a:xfrm>
            <a:custGeom>
              <a:avLst/>
              <a:gdLst>
                <a:gd name="T0" fmla="*/ 0 w 10"/>
                <a:gd name="T1" fmla="*/ 2147483647 h 9"/>
                <a:gd name="T2" fmla="*/ 2147483647 w 10"/>
                <a:gd name="T3" fmla="*/ 0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0 w 10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9"/>
                <a:gd name="T20" fmla="*/ 10 w 10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9">
                  <a:moveTo>
                    <a:pt x="0" y="1"/>
                  </a:moveTo>
                  <a:lnTo>
                    <a:pt x="4" y="0"/>
                  </a:lnTo>
                  <a:lnTo>
                    <a:pt x="10" y="7"/>
                  </a:lnTo>
                  <a:lnTo>
                    <a:pt x="6" y="9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4" name="Freeform 709"/>
            <p:cNvSpPr>
              <a:spLocks/>
            </p:cNvSpPr>
            <p:nvPr/>
          </p:nvSpPr>
          <p:spPr bwMode="gray">
            <a:xfrm>
              <a:off x="4798" y="2063"/>
              <a:ext cx="10" cy="6"/>
            </a:xfrm>
            <a:custGeom>
              <a:avLst/>
              <a:gdLst>
                <a:gd name="T0" fmla="*/ 0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2147483647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5" name="Freeform 710"/>
            <p:cNvSpPr>
              <a:spLocks/>
            </p:cNvSpPr>
            <p:nvPr/>
          </p:nvSpPr>
          <p:spPr bwMode="gray">
            <a:xfrm>
              <a:off x="4806" y="2075"/>
              <a:ext cx="9" cy="4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6" name="Freeform 711"/>
            <p:cNvSpPr>
              <a:spLocks/>
            </p:cNvSpPr>
            <p:nvPr/>
          </p:nvSpPr>
          <p:spPr bwMode="gray">
            <a:xfrm>
              <a:off x="4656" y="1840"/>
              <a:ext cx="29" cy="25"/>
            </a:xfrm>
            <a:custGeom>
              <a:avLst/>
              <a:gdLst>
                <a:gd name="T0" fmla="*/ 2147483647 w 22"/>
                <a:gd name="T1" fmla="*/ 0 h 19"/>
                <a:gd name="T2" fmla="*/ 2147483647 w 22"/>
                <a:gd name="T3" fmla="*/ 2147483647 h 19"/>
                <a:gd name="T4" fmla="*/ 2147483647 w 22"/>
                <a:gd name="T5" fmla="*/ 2147483647 h 19"/>
                <a:gd name="T6" fmla="*/ 2147483647 w 22"/>
                <a:gd name="T7" fmla="*/ 2147483647 h 19"/>
                <a:gd name="T8" fmla="*/ 2147483647 w 22"/>
                <a:gd name="T9" fmla="*/ 2147483647 h 19"/>
                <a:gd name="T10" fmla="*/ 2147483647 w 22"/>
                <a:gd name="T11" fmla="*/ 2147483647 h 19"/>
                <a:gd name="T12" fmla="*/ 2147483647 w 22"/>
                <a:gd name="T13" fmla="*/ 2147483647 h 19"/>
                <a:gd name="T14" fmla="*/ 0 w 22"/>
                <a:gd name="T15" fmla="*/ 2147483647 h 19"/>
                <a:gd name="T16" fmla="*/ 2147483647 w 22"/>
                <a:gd name="T17" fmla="*/ 2147483647 h 19"/>
                <a:gd name="T18" fmla="*/ 2147483647 w 22"/>
                <a:gd name="T19" fmla="*/ 0 h 19"/>
                <a:gd name="T20" fmla="*/ 2147483647 w 22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9"/>
                <a:gd name="T35" fmla="*/ 22 w 22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9">
                  <a:moveTo>
                    <a:pt x="22" y="0"/>
                  </a:moveTo>
                  <a:lnTo>
                    <a:pt x="21" y="3"/>
                  </a:lnTo>
                  <a:lnTo>
                    <a:pt x="11" y="11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8"/>
                  </a:lnTo>
                  <a:lnTo>
                    <a:pt x="5" y="2"/>
                  </a:lnTo>
                  <a:lnTo>
                    <a:pt x="5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7" name="Freeform 712"/>
            <p:cNvSpPr>
              <a:spLocks/>
            </p:cNvSpPr>
            <p:nvPr/>
          </p:nvSpPr>
          <p:spPr bwMode="gray">
            <a:xfrm>
              <a:off x="5042" y="2046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0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10" y="3"/>
                  </a:moveTo>
                  <a:lnTo>
                    <a:pt x="10" y="1"/>
                  </a:lnTo>
                  <a:lnTo>
                    <a:pt x="8" y="0"/>
                  </a:lnTo>
                  <a:lnTo>
                    <a:pt x="1" y="6"/>
                  </a:lnTo>
                  <a:lnTo>
                    <a:pt x="0" y="8"/>
                  </a:lnTo>
                  <a:lnTo>
                    <a:pt x="3" y="8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8" name="Freeform 713"/>
            <p:cNvSpPr>
              <a:spLocks/>
            </p:cNvSpPr>
            <p:nvPr/>
          </p:nvSpPr>
          <p:spPr bwMode="gray">
            <a:xfrm>
              <a:off x="5024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2" y="10"/>
                  </a:lnTo>
                  <a:lnTo>
                    <a:pt x="0" y="9"/>
                  </a:lnTo>
                  <a:lnTo>
                    <a:pt x="3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39" name="Freeform 714"/>
            <p:cNvSpPr>
              <a:spLocks/>
            </p:cNvSpPr>
            <p:nvPr/>
          </p:nvSpPr>
          <p:spPr bwMode="gray">
            <a:xfrm>
              <a:off x="4947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9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0" name="Freeform 715"/>
            <p:cNvSpPr>
              <a:spLocks/>
            </p:cNvSpPr>
            <p:nvPr/>
          </p:nvSpPr>
          <p:spPr bwMode="gray">
            <a:xfrm>
              <a:off x="4959" y="2085"/>
              <a:ext cx="12" cy="3"/>
            </a:xfrm>
            <a:custGeom>
              <a:avLst/>
              <a:gdLst>
                <a:gd name="T0" fmla="*/ 0 w 9"/>
                <a:gd name="T1" fmla="*/ 2147483647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7 h 2"/>
                <a:gd name="T8" fmla="*/ 0 w 9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2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1" name="Freeform 716"/>
            <p:cNvSpPr>
              <a:spLocks/>
            </p:cNvSpPr>
            <p:nvPr/>
          </p:nvSpPr>
          <p:spPr bwMode="gray">
            <a:xfrm>
              <a:off x="4909" y="2090"/>
              <a:ext cx="13" cy="5"/>
            </a:xfrm>
            <a:custGeom>
              <a:avLst/>
              <a:gdLst>
                <a:gd name="T0" fmla="*/ 2147483647 w 10"/>
                <a:gd name="T1" fmla="*/ 2147483646 h 5"/>
                <a:gd name="T2" fmla="*/ 2147483647 w 10"/>
                <a:gd name="T3" fmla="*/ 0 h 5"/>
                <a:gd name="T4" fmla="*/ 2147483647 w 10"/>
                <a:gd name="T5" fmla="*/ 2147483646 h 5"/>
                <a:gd name="T6" fmla="*/ 2147483647 w 10"/>
                <a:gd name="T7" fmla="*/ 2147483646 h 5"/>
                <a:gd name="T8" fmla="*/ 0 w 10"/>
                <a:gd name="T9" fmla="*/ 2147483646 h 5"/>
                <a:gd name="T10" fmla="*/ 2147483647 w 10"/>
                <a:gd name="T11" fmla="*/ 214748364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2" y="1"/>
                  </a:moveTo>
                  <a:lnTo>
                    <a:pt x="5" y="0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0" y="4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2" name="Freeform 717"/>
            <p:cNvSpPr>
              <a:spLocks/>
            </p:cNvSpPr>
            <p:nvPr/>
          </p:nvSpPr>
          <p:spPr bwMode="gray">
            <a:xfrm>
              <a:off x="4923" y="2090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2147483647 h 7"/>
                <a:gd name="T4" fmla="*/ 0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3" y="0"/>
                  </a:moveTo>
                  <a:lnTo>
                    <a:pt x="2" y="3"/>
                  </a:lnTo>
                  <a:lnTo>
                    <a:pt x="0" y="6"/>
                  </a:lnTo>
                  <a:lnTo>
                    <a:pt x="2" y="7"/>
                  </a:lnTo>
                  <a:lnTo>
                    <a:pt x="6" y="3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3" name="Freeform 718"/>
            <p:cNvSpPr>
              <a:spLocks/>
            </p:cNvSpPr>
            <p:nvPr/>
          </p:nvSpPr>
          <p:spPr bwMode="gray">
            <a:xfrm>
              <a:off x="5120" y="2012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0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3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4" name="Freeform 719"/>
            <p:cNvSpPr>
              <a:spLocks/>
            </p:cNvSpPr>
            <p:nvPr/>
          </p:nvSpPr>
          <p:spPr bwMode="gray">
            <a:xfrm>
              <a:off x="5128" y="201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5" name="Freeform 720"/>
            <p:cNvSpPr>
              <a:spLocks/>
            </p:cNvSpPr>
            <p:nvPr/>
          </p:nvSpPr>
          <p:spPr bwMode="gray">
            <a:xfrm>
              <a:off x="4883" y="1582"/>
              <a:ext cx="47" cy="16"/>
            </a:xfrm>
            <a:custGeom>
              <a:avLst/>
              <a:gdLst>
                <a:gd name="T0" fmla="*/ 2147483647 w 36"/>
                <a:gd name="T1" fmla="*/ 0 h 12"/>
                <a:gd name="T2" fmla="*/ 2147483647 w 36"/>
                <a:gd name="T3" fmla="*/ 0 h 12"/>
                <a:gd name="T4" fmla="*/ 2147483647 w 36"/>
                <a:gd name="T5" fmla="*/ 2147483647 h 12"/>
                <a:gd name="T6" fmla="*/ 2147483647 w 36"/>
                <a:gd name="T7" fmla="*/ 2147483647 h 12"/>
                <a:gd name="T8" fmla="*/ 2147483647 w 36"/>
                <a:gd name="T9" fmla="*/ 2147483647 h 12"/>
                <a:gd name="T10" fmla="*/ 2147483647 w 36"/>
                <a:gd name="T11" fmla="*/ 2147483647 h 12"/>
                <a:gd name="T12" fmla="*/ 2147483647 w 36"/>
                <a:gd name="T13" fmla="*/ 2147483647 h 12"/>
                <a:gd name="T14" fmla="*/ 2147483647 w 36"/>
                <a:gd name="T15" fmla="*/ 2147483647 h 12"/>
                <a:gd name="T16" fmla="*/ 2147483647 w 36"/>
                <a:gd name="T17" fmla="*/ 2147483647 h 12"/>
                <a:gd name="T18" fmla="*/ 2147483647 w 36"/>
                <a:gd name="T19" fmla="*/ 2147483647 h 12"/>
                <a:gd name="T20" fmla="*/ 2147483647 w 36"/>
                <a:gd name="T21" fmla="*/ 2147483647 h 12"/>
                <a:gd name="T22" fmla="*/ 2147483647 w 36"/>
                <a:gd name="T23" fmla="*/ 2147483647 h 12"/>
                <a:gd name="T24" fmla="*/ 0 w 36"/>
                <a:gd name="T25" fmla="*/ 2147483647 h 12"/>
                <a:gd name="T26" fmla="*/ 2147483647 w 36"/>
                <a:gd name="T27" fmla="*/ 0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12"/>
                <a:gd name="T44" fmla="*/ 36 w 36"/>
                <a:gd name="T45" fmla="*/ 12 h 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12">
                  <a:moveTo>
                    <a:pt x="2" y="0"/>
                  </a:moveTo>
                  <a:lnTo>
                    <a:pt x="4" y="0"/>
                  </a:lnTo>
                  <a:lnTo>
                    <a:pt x="12" y="2"/>
                  </a:lnTo>
                  <a:lnTo>
                    <a:pt x="20" y="1"/>
                  </a:lnTo>
                  <a:lnTo>
                    <a:pt x="27" y="1"/>
                  </a:lnTo>
                  <a:lnTo>
                    <a:pt x="31" y="4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36" y="9"/>
                  </a:lnTo>
                  <a:lnTo>
                    <a:pt x="30" y="12"/>
                  </a:lnTo>
                  <a:lnTo>
                    <a:pt x="15" y="12"/>
                  </a:lnTo>
                  <a:lnTo>
                    <a:pt x="8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6" name="Freeform 721"/>
            <p:cNvSpPr>
              <a:spLocks/>
            </p:cNvSpPr>
            <p:nvPr/>
          </p:nvSpPr>
          <p:spPr bwMode="gray">
            <a:xfrm>
              <a:off x="4872" y="2093"/>
              <a:ext cx="11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0 h 5"/>
                <a:gd name="T10" fmla="*/ 2147483647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3" y="0"/>
                  </a:moveTo>
                  <a:lnTo>
                    <a:pt x="8" y="4"/>
                  </a:lnTo>
                  <a:lnTo>
                    <a:pt x="5" y="5"/>
                  </a:lnTo>
                  <a:lnTo>
                    <a:pt x="1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7" name="Freeform 722"/>
            <p:cNvSpPr>
              <a:spLocks/>
            </p:cNvSpPr>
            <p:nvPr/>
          </p:nvSpPr>
          <p:spPr bwMode="gray">
            <a:xfrm>
              <a:off x="4855" y="2081"/>
              <a:ext cx="9" cy="7"/>
            </a:xfrm>
            <a:custGeom>
              <a:avLst/>
              <a:gdLst>
                <a:gd name="T0" fmla="*/ 2147483647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2147483647 w 7"/>
                <a:gd name="T11" fmla="*/ 2147483647 h 5"/>
                <a:gd name="T12" fmla="*/ 2147483647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4" y="0"/>
                  </a:moveTo>
                  <a:lnTo>
                    <a:pt x="7" y="0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4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8" name="Freeform 723"/>
            <p:cNvSpPr>
              <a:spLocks/>
            </p:cNvSpPr>
            <p:nvPr/>
          </p:nvSpPr>
          <p:spPr bwMode="gray">
            <a:xfrm>
              <a:off x="3812" y="1314"/>
              <a:ext cx="18" cy="4"/>
            </a:xfrm>
            <a:custGeom>
              <a:avLst/>
              <a:gdLst>
                <a:gd name="T0" fmla="*/ 2147483647 w 14"/>
                <a:gd name="T1" fmla="*/ 0 h 3"/>
                <a:gd name="T2" fmla="*/ 2147483647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0 h 3"/>
                <a:gd name="T12" fmla="*/ 2147483647 w 14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3"/>
                <a:gd name="T23" fmla="*/ 14 w 1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3">
                  <a:moveTo>
                    <a:pt x="12" y="0"/>
                  </a:moveTo>
                  <a:lnTo>
                    <a:pt x="14" y="2"/>
                  </a:lnTo>
                  <a:lnTo>
                    <a:pt x="13" y="3"/>
                  </a:lnTo>
                  <a:lnTo>
                    <a:pt x="5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49" name="Rectangle 724"/>
            <p:cNvSpPr>
              <a:spLocks noChangeArrowheads="1"/>
            </p:cNvSpPr>
            <p:nvPr/>
          </p:nvSpPr>
          <p:spPr bwMode="gray">
            <a:xfrm>
              <a:off x="3828" y="1366"/>
              <a:ext cx="7" cy="2"/>
            </a:xfrm>
            <a:prstGeom prst="rect">
              <a:avLst/>
            </a:prstGeom>
            <a:grpFill/>
            <a:ln w="317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850" name="Freeform 725"/>
            <p:cNvSpPr>
              <a:spLocks/>
            </p:cNvSpPr>
            <p:nvPr/>
          </p:nvSpPr>
          <p:spPr bwMode="gray">
            <a:xfrm>
              <a:off x="3818" y="1368"/>
              <a:ext cx="9" cy="3"/>
            </a:xfrm>
            <a:custGeom>
              <a:avLst/>
              <a:gdLst>
                <a:gd name="T0" fmla="*/ 0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2147483647 w 7"/>
                <a:gd name="T7" fmla="*/ 2147483647 h 2"/>
                <a:gd name="T8" fmla="*/ 0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51" name="Freeform 726"/>
            <p:cNvSpPr>
              <a:spLocks/>
            </p:cNvSpPr>
            <p:nvPr/>
          </p:nvSpPr>
          <p:spPr bwMode="gray">
            <a:xfrm>
              <a:off x="3828" y="1373"/>
              <a:ext cx="4" cy="0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0 h 1"/>
                <a:gd name="T6" fmla="*/ 0 w 3"/>
                <a:gd name="T7" fmla="*/ 0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52" name="Freeform 727"/>
            <p:cNvSpPr>
              <a:spLocks/>
            </p:cNvSpPr>
            <p:nvPr/>
          </p:nvSpPr>
          <p:spPr bwMode="gray">
            <a:xfrm>
              <a:off x="3801" y="1432"/>
              <a:ext cx="8" cy="5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0 w 7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4"/>
                <a:gd name="T20" fmla="*/ 7 w 7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4">
                  <a:moveTo>
                    <a:pt x="0" y="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53" name="Freeform 728"/>
            <p:cNvSpPr>
              <a:spLocks/>
            </p:cNvSpPr>
            <p:nvPr/>
          </p:nvSpPr>
          <p:spPr bwMode="gray">
            <a:xfrm>
              <a:off x="3794" y="1437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54" name="Freeform 729"/>
            <p:cNvSpPr>
              <a:spLocks/>
            </p:cNvSpPr>
            <p:nvPr/>
          </p:nvSpPr>
          <p:spPr bwMode="gray">
            <a:xfrm>
              <a:off x="3705" y="1478"/>
              <a:ext cx="14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0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2147483647 h 5"/>
                <a:gd name="T10" fmla="*/ 0 w 10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0" y="2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0" y="4"/>
                  </a:lnTo>
                  <a:lnTo>
                    <a:pt x="6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55" name="Freeform 730"/>
            <p:cNvSpPr>
              <a:spLocks/>
            </p:cNvSpPr>
            <p:nvPr/>
          </p:nvSpPr>
          <p:spPr bwMode="gray">
            <a:xfrm>
              <a:off x="3711" y="1468"/>
              <a:ext cx="8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2"/>
                  </a:lnTo>
                  <a:lnTo>
                    <a:pt x="7" y="3"/>
                  </a:lnTo>
                  <a:lnTo>
                    <a:pt x="7" y="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56" name="Freeform 731"/>
            <p:cNvSpPr>
              <a:spLocks/>
            </p:cNvSpPr>
            <p:nvPr/>
          </p:nvSpPr>
          <p:spPr bwMode="gray">
            <a:xfrm>
              <a:off x="3717" y="1466"/>
              <a:ext cx="12" cy="3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2147483647 h 2"/>
                <a:gd name="T4" fmla="*/ 2147483647 w 9"/>
                <a:gd name="T5" fmla="*/ 2147483647 h 2"/>
                <a:gd name="T6" fmla="*/ 2147483647 w 9"/>
                <a:gd name="T7" fmla="*/ 2147483647 h 2"/>
                <a:gd name="T8" fmla="*/ 2147483647 w 9"/>
                <a:gd name="T9" fmla="*/ 0 h 2"/>
                <a:gd name="T10" fmla="*/ 0 w 9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0"/>
                  </a:moveTo>
                  <a:lnTo>
                    <a:pt x="4" y="2"/>
                  </a:lnTo>
                  <a:lnTo>
                    <a:pt x="8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57" name="Freeform 732"/>
            <p:cNvSpPr>
              <a:spLocks/>
            </p:cNvSpPr>
            <p:nvPr/>
          </p:nvSpPr>
          <p:spPr bwMode="gray">
            <a:xfrm>
              <a:off x="3714" y="1427"/>
              <a:ext cx="8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5" y="1"/>
                  </a:lnTo>
                  <a:lnTo>
                    <a:pt x="6" y="3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58" name="Freeform 733"/>
            <p:cNvSpPr>
              <a:spLocks/>
            </p:cNvSpPr>
            <p:nvPr/>
          </p:nvSpPr>
          <p:spPr bwMode="gray">
            <a:xfrm>
              <a:off x="3646" y="1368"/>
              <a:ext cx="16" cy="3"/>
            </a:xfrm>
            <a:custGeom>
              <a:avLst/>
              <a:gdLst>
                <a:gd name="T0" fmla="*/ 0 w 13"/>
                <a:gd name="T1" fmla="*/ 0 h 2"/>
                <a:gd name="T2" fmla="*/ 2147483647 w 13"/>
                <a:gd name="T3" fmla="*/ 0 h 2"/>
                <a:gd name="T4" fmla="*/ 2147483647 w 13"/>
                <a:gd name="T5" fmla="*/ 2147483647 h 2"/>
                <a:gd name="T6" fmla="*/ 2147483647 w 13"/>
                <a:gd name="T7" fmla="*/ 2147483647 h 2"/>
                <a:gd name="T8" fmla="*/ 2147483647 w 13"/>
                <a:gd name="T9" fmla="*/ 2147483647 h 2"/>
                <a:gd name="T10" fmla="*/ 0 w 13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"/>
                <a:gd name="T20" fmla="*/ 13 w 1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">
                  <a:moveTo>
                    <a:pt x="0" y="0"/>
                  </a:moveTo>
                  <a:lnTo>
                    <a:pt x="9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59" name="Freeform 734"/>
            <p:cNvSpPr>
              <a:spLocks/>
            </p:cNvSpPr>
            <p:nvPr/>
          </p:nvSpPr>
          <p:spPr bwMode="gray">
            <a:xfrm>
              <a:off x="3674" y="1324"/>
              <a:ext cx="16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2147483647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3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1" y="4"/>
                  </a:lnTo>
                  <a:lnTo>
                    <a:pt x="3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0" name="Freeform 735"/>
            <p:cNvSpPr>
              <a:spLocks/>
            </p:cNvSpPr>
            <p:nvPr/>
          </p:nvSpPr>
          <p:spPr bwMode="gray">
            <a:xfrm>
              <a:off x="3371" y="1441"/>
              <a:ext cx="186" cy="100"/>
            </a:xfrm>
            <a:custGeom>
              <a:avLst/>
              <a:gdLst>
                <a:gd name="T0" fmla="*/ 2147483647 w 143"/>
                <a:gd name="T1" fmla="*/ 2147483647 h 76"/>
                <a:gd name="T2" fmla="*/ 2147483647 w 143"/>
                <a:gd name="T3" fmla="*/ 2147483647 h 76"/>
                <a:gd name="T4" fmla="*/ 2147483647 w 143"/>
                <a:gd name="T5" fmla="*/ 2147483647 h 76"/>
                <a:gd name="T6" fmla="*/ 2147483647 w 143"/>
                <a:gd name="T7" fmla="*/ 2147483647 h 76"/>
                <a:gd name="T8" fmla="*/ 2147483647 w 143"/>
                <a:gd name="T9" fmla="*/ 2147483647 h 76"/>
                <a:gd name="T10" fmla="*/ 2147483647 w 143"/>
                <a:gd name="T11" fmla="*/ 2147483647 h 76"/>
                <a:gd name="T12" fmla="*/ 2147483647 w 143"/>
                <a:gd name="T13" fmla="*/ 2147483647 h 76"/>
                <a:gd name="T14" fmla="*/ 2147483647 w 143"/>
                <a:gd name="T15" fmla="*/ 2147483647 h 76"/>
                <a:gd name="T16" fmla="*/ 2147483647 w 143"/>
                <a:gd name="T17" fmla="*/ 2147483647 h 76"/>
                <a:gd name="T18" fmla="*/ 2147483647 w 143"/>
                <a:gd name="T19" fmla="*/ 2147483647 h 76"/>
                <a:gd name="T20" fmla="*/ 2147483647 w 143"/>
                <a:gd name="T21" fmla="*/ 2147483647 h 76"/>
                <a:gd name="T22" fmla="*/ 2147483647 w 143"/>
                <a:gd name="T23" fmla="*/ 2147483647 h 76"/>
                <a:gd name="T24" fmla="*/ 2147483647 w 143"/>
                <a:gd name="T25" fmla="*/ 2147483647 h 76"/>
                <a:gd name="T26" fmla="*/ 2147483647 w 143"/>
                <a:gd name="T27" fmla="*/ 2147483647 h 76"/>
                <a:gd name="T28" fmla="*/ 2147483647 w 143"/>
                <a:gd name="T29" fmla="*/ 2147483647 h 76"/>
                <a:gd name="T30" fmla="*/ 2147483647 w 143"/>
                <a:gd name="T31" fmla="*/ 2147483647 h 76"/>
                <a:gd name="T32" fmla="*/ 2147483647 w 143"/>
                <a:gd name="T33" fmla="*/ 2147483647 h 76"/>
                <a:gd name="T34" fmla="*/ 2147483647 w 143"/>
                <a:gd name="T35" fmla="*/ 2147483647 h 76"/>
                <a:gd name="T36" fmla="*/ 2147483647 w 143"/>
                <a:gd name="T37" fmla="*/ 2147483647 h 76"/>
                <a:gd name="T38" fmla="*/ 2147483647 w 143"/>
                <a:gd name="T39" fmla="*/ 2147483647 h 76"/>
                <a:gd name="T40" fmla="*/ 2147483647 w 143"/>
                <a:gd name="T41" fmla="*/ 2147483647 h 76"/>
                <a:gd name="T42" fmla="*/ 2147483647 w 143"/>
                <a:gd name="T43" fmla="*/ 2147483647 h 76"/>
                <a:gd name="T44" fmla="*/ 2147483647 w 143"/>
                <a:gd name="T45" fmla="*/ 2147483647 h 76"/>
                <a:gd name="T46" fmla="*/ 2147483647 w 143"/>
                <a:gd name="T47" fmla="*/ 2147483647 h 76"/>
                <a:gd name="T48" fmla="*/ 2147483647 w 143"/>
                <a:gd name="T49" fmla="*/ 2147483647 h 76"/>
                <a:gd name="T50" fmla="*/ 2147483647 w 143"/>
                <a:gd name="T51" fmla="*/ 2147483647 h 76"/>
                <a:gd name="T52" fmla="*/ 2147483647 w 143"/>
                <a:gd name="T53" fmla="*/ 2147483647 h 76"/>
                <a:gd name="T54" fmla="*/ 2147483647 w 143"/>
                <a:gd name="T55" fmla="*/ 2147483647 h 76"/>
                <a:gd name="T56" fmla="*/ 2147483647 w 143"/>
                <a:gd name="T57" fmla="*/ 2147483647 h 76"/>
                <a:gd name="T58" fmla="*/ 2147483647 w 143"/>
                <a:gd name="T59" fmla="*/ 2147483647 h 76"/>
                <a:gd name="T60" fmla="*/ 2147483647 w 143"/>
                <a:gd name="T61" fmla="*/ 2147483647 h 76"/>
                <a:gd name="T62" fmla="*/ 2147483647 w 143"/>
                <a:gd name="T63" fmla="*/ 2147483647 h 76"/>
                <a:gd name="T64" fmla="*/ 2147483647 w 143"/>
                <a:gd name="T65" fmla="*/ 2147483647 h 76"/>
                <a:gd name="T66" fmla="*/ 2147483647 w 143"/>
                <a:gd name="T67" fmla="*/ 2147483647 h 76"/>
                <a:gd name="T68" fmla="*/ 2147483647 w 143"/>
                <a:gd name="T69" fmla="*/ 2147483647 h 76"/>
                <a:gd name="T70" fmla="*/ 2147483647 w 143"/>
                <a:gd name="T71" fmla="*/ 2147483647 h 76"/>
                <a:gd name="T72" fmla="*/ 2147483647 w 143"/>
                <a:gd name="T73" fmla="*/ 0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"/>
                <a:gd name="T112" fmla="*/ 0 h 76"/>
                <a:gd name="T113" fmla="*/ 143 w 143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" h="76">
                  <a:moveTo>
                    <a:pt x="130" y="0"/>
                  </a:moveTo>
                  <a:lnTo>
                    <a:pt x="142" y="3"/>
                  </a:lnTo>
                  <a:lnTo>
                    <a:pt x="143" y="7"/>
                  </a:lnTo>
                  <a:lnTo>
                    <a:pt x="139" y="11"/>
                  </a:lnTo>
                  <a:lnTo>
                    <a:pt x="140" y="15"/>
                  </a:lnTo>
                  <a:lnTo>
                    <a:pt x="131" y="16"/>
                  </a:lnTo>
                  <a:lnTo>
                    <a:pt x="119" y="21"/>
                  </a:lnTo>
                  <a:lnTo>
                    <a:pt x="107" y="22"/>
                  </a:lnTo>
                  <a:lnTo>
                    <a:pt x="103" y="24"/>
                  </a:lnTo>
                  <a:lnTo>
                    <a:pt x="93" y="25"/>
                  </a:lnTo>
                  <a:lnTo>
                    <a:pt x="91" y="27"/>
                  </a:lnTo>
                  <a:lnTo>
                    <a:pt x="84" y="29"/>
                  </a:lnTo>
                  <a:lnTo>
                    <a:pt x="79" y="31"/>
                  </a:lnTo>
                  <a:lnTo>
                    <a:pt x="75" y="34"/>
                  </a:lnTo>
                  <a:lnTo>
                    <a:pt x="64" y="38"/>
                  </a:lnTo>
                  <a:lnTo>
                    <a:pt x="64" y="42"/>
                  </a:lnTo>
                  <a:lnTo>
                    <a:pt x="60" y="43"/>
                  </a:lnTo>
                  <a:lnTo>
                    <a:pt x="59" y="46"/>
                  </a:lnTo>
                  <a:lnTo>
                    <a:pt x="51" y="46"/>
                  </a:lnTo>
                  <a:lnTo>
                    <a:pt x="50" y="50"/>
                  </a:lnTo>
                  <a:lnTo>
                    <a:pt x="46" y="50"/>
                  </a:lnTo>
                  <a:lnTo>
                    <a:pt x="46" y="54"/>
                  </a:lnTo>
                  <a:lnTo>
                    <a:pt x="42" y="57"/>
                  </a:lnTo>
                  <a:lnTo>
                    <a:pt x="38" y="58"/>
                  </a:lnTo>
                  <a:lnTo>
                    <a:pt x="38" y="65"/>
                  </a:lnTo>
                  <a:lnTo>
                    <a:pt x="29" y="76"/>
                  </a:lnTo>
                  <a:lnTo>
                    <a:pt x="21" y="74"/>
                  </a:lnTo>
                  <a:lnTo>
                    <a:pt x="19" y="73"/>
                  </a:lnTo>
                  <a:lnTo>
                    <a:pt x="9" y="73"/>
                  </a:lnTo>
                  <a:lnTo>
                    <a:pt x="8" y="70"/>
                  </a:lnTo>
                  <a:lnTo>
                    <a:pt x="11" y="68"/>
                  </a:lnTo>
                  <a:lnTo>
                    <a:pt x="17" y="66"/>
                  </a:lnTo>
                  <a:lnTo>
                    <a:pt x="16" y="65"/>
                  </a:lnTo>
                  <a:lnTo>
                    <a:pt x="6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8" y="61"/>
                  </a:lnTo>
                  <a:lnTo>
                    <a:pt x="9" y="57"/>
                  </a:lnTo>
                  <a:lnTo>
                    <a:pt x="12" y="56"/>
                  </a:lnTo>
                  <a:lnTo>
                    <a:pt x="17" y="57"/>
                  </a:lnTo>
                  <a:lnTo>
                    <a:pt x="19" y="58"/>
                  </a:lnTo>
                  <a:lnTo>
                    <a:pt x="20" y="57"/>
                  </a:lnTo>
                  <a:lnTo>
                    <a:pt x="21" y="57"/>
                  </a:lnTo>
                  <a:lnTo>
                    <a:pt x="17" y="53"/>
                  </a:lnTo>
                  <a:lnTo>
                    <a:pt x="18" y="50"/>
                  </a:lnTo>
                  <a:lnTo>
                    <a:pt x="24" y="49"/>
                  </a:lnTo>
                  <a:lnTo>
                    <a:pt x="20" y="46"/>
                  </a:lnTo>
                  <a:lnTo>
                    <a:pt x="23" y="44"/>
                  </a:lnTo>
                  <a:lnTo>
                    <a:pt x="25" y="43"/>
                  </a:lnTo>
                  <a:lnTo>
                    <a:pt x="20" y="41"/>
                  </a:lnTo>
                  <a:lnTo>
                    <a:pt x="19" y="37"/>
                  </a:lnTo>
                  <a:lnTo>
                    <a:pt x="17" y="35"/>
                  </a:lnTo>
                  <a:lnTo>
                    <a:pt x="21" y="34"/>
                  </a:lnTo>
                  <a:lnTo>
                    <a:pt x="26" y="35"/>
                  </a:lnTo>
                  <a:lnTo>
                    <a:pt x="32" y="33"/>
                  </a:lnTo>
                  <a:lnTo>
                    <a:pt x="32" y="31"/>
                  </a:lnTo>
                  <a:lnTo>
                    <a:pt x="40" y="31"/>
                  </a:lnTo>
                  <a:lnTo>
                    <a:pt x="43" y="26"/>
                  </a:lnTo>
                  <a:lnTo>
                    <a:pt x="46" y="26"/>
                  </a:lnTo>
                  <a:lnTo>
                    <a:pt x="46" y="23"/>
                  </a:lnTo>
                  <a:lnTo>
                    <a:pt x="55" y="22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65" y="20"/>
                  </a:lnTo>
                  <a:lnTo>
                    <a:pt x="71" y="19"/>
                  </a:lnTo>
                  <a:lnTo>
                    <a:pt x="67" y="17"/>
                  </a:lnTo>
                  <a:lnTo>
                    <a:pt x="70" y="15"/>
                  </a:lnTo>
                  <a:lnTo>
                    <a:pt x="80" y="14"/>
                  </a:lnTo>
                  <a:lnTo>
                    <a:pt x="81" y="16"/>
                  </a:lnTo>
                  <a:lnTo>
                    <a:pt x="91" y="14"/>
                  </a:lnTo>
                  <a:lnTo>
                    <a:pt x="114" y="9"/>
                  </a:lnTo>
                  <a:lnTo>
                    <a:pt x="115" y="3"/>
                  </a:lnTo>
                  <a:lnTo>
                    <a:pt x="122" y="3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1" name="Freeform 736"/>
            <p:cNvSpPr>
              <a:spLocks/>
            </p:cNvSpPr>
            <p:nvPr/>
          </p:nvSpPr>
          <p:spPr bwMode="gray">
            <a:xfrm>
              <a:off x="3927" y="1375"/>
              <a:ext cx="72" cy="43"/>
            </a:xfrm>
            <a:custGeom>
              <a:avLst/>
              <a:gdLst>
                <a:gd name="T0" fmla="*/ 2147483647 w 55"/>
                <a:gd name="T1" fmla="*/ 2147483647 h 33"/>
                <a:gd name="T2" fmla="*/ 2147483647 w 55"/>
                <a:gd name="T3" fmla="*/ 2147483647 h 33"/>
                <a:gd name="T4" fmla="*/ 2147483647 w 55"/>
                <a:gd name="T5" fmla="*/ 2147483647 h 33"/>
                <a:gd name="T6" fmla="*/ 2147483647 w 55"/>
                <a:gd name="T7" fmla="*/ 2147483647 h 33"/>
                <a:gd name="T8" fmla="*/ 2147483647 w 55"/>
                <a:gd name="T9" fmla="*/ 2147483647 h 33"/>
                <a:gd name="T10" fmla="*/ 2147483647 w 55"/>
                <a:gd name="T11" fmla="*/ 2147483647 h 33"/>
                <a:gd name="T12" fmla="*/ 2147483647 w 55"/>
                <a:gd name="T13" fmla="*/ 2147483647 h 33"/>
                <a:gd name="T14" fmla="*/ 2147483647 w 55"/>
                <a:gd name="T15" fmla="*/ 2147483647 h 33"/>
                <a:gd name="T16" fmla="*/ 2147483647 w 55"/>
                <a:gd name="T17" fmla="*/ 2147483647 h 33"/>
                <a:gd name="T18" fmla="*/ 2147483647 w 55"/>
                <a:gd name="T19" fmla="*/ 2147483647 h 33"/>
                <a:gd name="T20" fmla="*/ 2147483647 w 55"/>
                <a:gd name="T21" fmla="*/ 2147483647 h 33"/>
                <a:gd name="T22" fmla="*/ 2147483647 w 55"/>
                <a:gd name="T23" fmla="*/ 0 h 33"/>
                <a:gd name="T24" fmla="*/ 2147483647 w 55"/>
                <a:gd name="T25" fmla="*/ 2147483647 h 33"/>
                <a:gd name="T26" fmla="*/ 2147483647 w 55"/>
                <a:gd name="T27" fmla="*/ 2147483647 h 33"/>
                <a:gd name="T28" fmla="*/ 2147483647 w 55"/>
                <a:gd name="T29" fmla="*/ 2147483647 h 33"/>
                <a:gd name="T30" fmla="*/ 2147483647 w 55"/>
                <a:gd name="T31" fmla="*/ 0 h 33"/>
                <a:gd name="T32" fmla="*/ 2147483647 w 55"/>
                <a:gd name="T33" fmla="*/ 0 h 33"/>
                <a:gd name="T34" fmla="*/ 2147483647 w 55"/>
                <a:gd name="T35" fmla="*/ 2147483647 h 33"/>
                <a:gd name="T36" fmla="*/ 2147483647 w 55"/>
                <a:gd name="T37" fmla="*/ 2147483647 h 33"/>
                <a:gd name="T38" fmla="*/ 2147483647 w 55"/>
                <a:gd name="T39" fmla="*/ 2147483647 h 33"/>
                <a:gd name="T40" fmla="*/ 2147483647 w 55"/>
                <a:gd name="T41" fmla="*/ 2147483647 h 33"/>
                <a:gd name="T42" fmla="*/ 2147483647 w 55"/>
                <a:gd name="T43" fmla="*/ 2147483647 h 33"/>
                <a:gd name="T44" fmla="*/ 2147483647 w 55"/>
                <a:gd name="T45" fmla="*/ 2147483647 h 33"/>
                <a:gd name="T46" fmla="*/ 2147483647 w 55"/>
                <a:gd name="T47" fmla="*/ 2147483647 h 33"/>
                <a:gd name="T48" fmla="*/ 2147483647 w 55"/>
                <a:gd name="T49" fmla="*/ 2147483647 h 33"/>
                <a:gd name="T50" fmla="*/ 2147483647 w 55"/>
                <a:gd name="T51" fmla="*/ 2147483647 h 33"/>
                <a:gd name="T52" fmla="*/ 2147483647 w 55"/>
                <a:gd name="T53" fmla="*/ 2147483647 h 33"/>
                <a:gd name="T54" fmla="*/ 2147483647 w 55"/>
                <a:gd name="T55" fmla="*/ 2147483647 h 33"/>
                <a:gd name="T56" fmla="*/ 2147483647 w 55"/>
                <a:gd name="T57" fmla="*/ 2147483647 h 33"/>
                <a:gd name="T58" fmla="*/ 2147483647 w 55"/>
                <a:gd name="T59" fmla="*/ 2147483647 h 33"/>
                <a:gd name="T60" fmla="*/ 2147483647 w 55"/>
                <a:gd name="T61" fmla="*/ 2147483647 h 33"/>
                <a:gd name="T62" fmla="*/ 2147483647 w 55"/>
                <a:gd name="T63" fmla="*/ 2147483647 h 33"/>
                <a:gd name="T64" fmla="*/ 2147483647 w 55"/>
                <a:gd name="T65" fmla="*/ 2147483647 h 33"/>
                <a:gd name="T66" fmla="*/ 2147483647 w 55"/>
                <a:gd name="T67" fmla="*/ 2147483647 h 33"/>
                <a:gd name="T68" fmla="*/ 2147483647 w 55"/>
                <a:gd name="T69" fmla="*/ 2147483647 h 33"/>
                <a:gd name="T70" fmla="*/ 2147483647 w 55"/>
                <a:gd name="T71" fmla="*/ 2147483647 h 33"/>
                <a:gd name="T72" fmla="*/ 0 w 55"/>
                <a:gd name="T73" fmla="*/ 2147483647 h 33"/>
                <a:gd name="T74" fmla="*/ 0 w 55"/>
                <a:gd name="T75" fmla="*/ 2147483647 h 33"/>
                <a:gd name="T76" fmla="*/ 2147483647 w 55"/>
                <a:gd name="T77" fmla="*/ 2147483647 h 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5"/>
                <a:gd name="T118" fmla="*/ 0 h 33"/>
                <a:gd name="T119" fmla="*/ 55 w 55"/>
                <a:gd name="T120" fmla="*/ 33 h 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5" h="33">
                  <a:moveTo>
                    <a:pt x="7" y="24"/>
                  </a:moveTo>
                  <a:lnTo>
                    <a:pt x="6" y="21"/>
                  </a:lnTo>
                  <a:lnTo>
                    <a:pt x="7" y="20"/>
                  </a:lnTo>
                  <a:lnTo>
                    <a:pt x="8" y="14"/>
                  </a:lnTo>
                  <a:lnTo>
                    <a:pt x="15" y="13"/>
                  </a:lnTo>
                  <a:lnTo>
                    <a:pt x="14" y="10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5" y="3"/>
                  </a:lnTo>
                  <a:lnTo>
                    <a:pt x="32" y="4"/>
                  </a:lnTo>
                  <a:lnTo>
                    <a:pt x="32" y="9"/>
                  </a:lnTo>
                  <a:lnTo>
                    <a:pt x="36" y="7"/>
                  </a:lnTo>
                  <a:lnTo>
                    <a:pt x="38" y="4"/>
                  </a:lnTo>
                  <a:lnTo>
                    <a:pt x="43" y="5"/>
                  </a:lnTo>
                  <a:lnTo>
                    <a:pt x="44" y="7"/>
                  </a:lnTo>
                  <a:lnTo>
                    <a:pt x="50" y="11"/>
                  </a:lnTo>
                  <a:lnTo>
                    <a:pt x="50" y="14"/>
                  </a:lnTo>
                  <a:lnTo>
                    <a:pt x="55" y="17"/>
                  </a:lnTo>
                  <a:lnTo>
                    <a:pt x="54" y="21"/>
                  </a:lnTo>
                  <a:lnTo>
                    <a:pt x="43" y="27"/>
                  </a:lnTo>
                  <a:lnTo>
                    <a:pt x="37" y="27"/>
                  </a:lnTo>
                  <a:lnTo>
                    <a:pt x="32" y="29"/>
                  </a:lnTo>
                  <a:lnTo>
                    <a:pt x="30" y="26"/>
                  </a:lnTo>
                  <a:lnTo>
                    <a:pt x="25" y="26"/>
                  </a:lnTo>
                  <a:lnTo>
                    <a:pt x="19" y="28"/>
                  </a:lnTo>
                  <a:lnTo>
                    <a:pt x="9" y="30"/>
                  </a:lnTo>
                  <a:lnTo>
                    <a:pt x="5" y="33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2" name="Freeform 737"/>
            <p:cNvSpPr>
              <a:spLocks/>
            </p:cNvSpPr>
            <p:nvPr/>
          </p:nvSpPr>
          <p:spPr bwMode="gray">
            <a:xfrm>
              <a:off x="3853" y="1350"/>
              <a:ext cx="82" cy="44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2147483647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0 w 63"/>
                <a:gd name="T37" fmla="*/ 2147483647 h 33"/>
                <a:gd name="T38" fmla="*/ 2147483647 w 63"/>
                <a:gd name="T39" fmla="*/ 2147483647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2147483647 w 63"/>
                <a:gd name="T49" fmla="*/ 2147483647 h 33"/>
                <a:gd name="T50" fmla="*/ 2147483647 w 63"/>
                <a:gd name="T51" fmla="*/ 2147483647 h 33"/>
                <a:gd name="T52" fmla="*/ 2147483647 w 63"/>
                <a:gd name="T53" fmla="*/ 0 h 33"/>
                <a:gd name="T54" fmla="*/ 2147483647 w 63"/>
                <a:gd name="T55" fmla="*/ 2147483647 h 33"/>
                <a:gd name="T56" fmla="*/ 2147483647 w 63"/>
                <a:gd name="T57" fmla="*/ 2147483647 h 33"/>
                <a:gd name="T58" fmla="*/ 2147483647 w 63"/>
                <a:gd name="T59" fmla="*/ 2147483647 h 33"/>
                <a:gd name="T60" fmla="*/ 2147483647 w 63"/>
                <a:gd name="T61" fmla="*/ 2147483647 h 33"/>
                <a:gd name="T62" fmla="*/ 2147483647 w 63"/>
                <a:gd name="T63" fmla="*/ 2147483647 h 3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3"/>
                <a:gd name="T97" fmla="*/ 0 h 33"/>
                <a:gd name="T98" fmla="*/ 63 w 63"/>
                <a:gd name="T99" fmla="*/ 33 h 3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3" h="33">
                  <a:moveTo>
                    <a:pt x="51" y="3"/>
                  </a:moveTo>
                  <a:lnTo>
                    <a:pt x="56" y="4"/>
                  </a:lnTo>
                  <a:lnTo>
                    <a:pt x="63" y="10"/>
                  </a:lnTo>
                  <a:lnTo>
                    <a:pt x="61" y="20"/>
                  </a:lnTo>
                  <a:lnTo>
                    <a:pt x="57" y="21"/>
                  </a:lnTo>
                  <a:lnTo>
                    <a:pt x="51" y="20"/>
                  </a:lnTo>
                  <a:lnTo>
                    <a:pt x="51" y="23"/>
                  </a:lnTo>
                  <a:lnTo>
                    <a:pt x="62" y="28"/>
                  </a:lnTo>
                  <a:lnTo>
                    <a:pt x="62" y="31"/>
                  </a:lnTo>
                  <a:lnTo>
                    <a:pt x="42" y="33"/>
                  </a:lnTo>
                  <a:lnTo>
                    <a:pt x="38" y="33"/>
                  </a:lnTo>
                  <a:lnTo>
                    <a:pt x="37" y="31"/>
                  </a:lnTo>
                  <a:lnTo>
                    <a:pt x="21" y="26"/>
                  </a:lnTo>
                  <a:lnTo>
                    <a:pt x="17" y="27"/>
                  </a:lnTo>
                  <a:lnTo>
                    <a:pt x="11" y="25"/>
                  </a:lnTo>
                  <a:lnTo>
                    <a:pt x="8" y="22"/>
                  </a:lnTo>
                  <a:lnTo>
                    <a:pt x="10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10" y="9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8" y="3"/>
                  </a:lnTo>
                  <a:lnTo>
                    <a:pt x="26" y="1"/>
                  </a:lnTo>
                  <a:lnTo>
                    <a:pt x="40" y="0"/>
                  </a:lnTo>
                  <a:lnTo>
                    <a:pt x="44" y="3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7" y="7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3" name="Freeform 738"/>
            <p:cNvSpPr>
              <a:spLocks/>
            </p:cNvSpPr>
            <p:nvPr/>
          </p:nvSpPr>
          <p:spPr bwMode="gray">
            <a:xfrm>
              <a:off x="3827" y="1311"/>
              <a:ext cx="82" cy="43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0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2147483647 w 63"/>
                <a:gd name="T37" fmla="*/ 2147483647 h 33"/>
                <a:gd name="T38" fmla="*/ 2147483647 w 63"/>
                <a:gd name="T39" fmla="*/ 0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33"/>
                <a:gd name="T74" fmla="*/ 63 w 63"/>
                <a:gd name="T75" fmla="*/ 33 h 3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33">
                  <a:moveTo>
                    <a:pt x="63" y="16"/>
                  </a:moveTo>
                  <a:lnTo>
                    <a:pt x="56" y="20"/>
                  </a:lnTo>
                  <a:lnTo>
                    <a:pt x="56" y="25"/>
                  </a:lnTo>
                  <a:lnTo>
                    <a:pt x="57" y="27"/>
                  </a:lnTo>
                  <a:lnTo>
                    <a:pt x="39" y="28"/>
                  </a:lnTo>
                  <a:lnTo>
                    <a:pt x="33" y="29"/>
                  </a:lnTo>
                  <a:lnTo>
                    <a:pt x="31" y="32"/>
                  </a:lnTo>
                  <a:lnTo>
                    <a:pt x="20" y="33"/>
                  </a:lnTo>
                  <a:lnTo>
                    <a:pt x="9" y="30"/>
                  </a:lnTo>
                  <a:lnTo>
                    <a:pt x="9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5" y="22"/>
                  </a:lnTo>
                  <a:lnTo>
                    <a:pt x="12" y="22"/>
                  </a:lnTo>
                  <a:lnTo>
                    <a:pt x="16" y="19"/>
                  </a:lnTo>
                  <a:lnTo>
                    <a:pt x="11" y="15"/>
                  </a:lnTo>
                  <a:lnTo>
                    <a:pt x="17" y="11"/>
                  </a:lnTo>
                  <a:lnTo>
                    <a:pt x="35" y="6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48" y="3"/>
                  </a:lnTo>
                  <a:lnTo>
                    <a:pt x="52" y="11"/>
                  </a:lnTo>
                  <a:lnTo>
                    <a:pt x="61" y="15"/>
                  </a:lnTo>
                  <a:lnTo>
                    <a:pt x="63" y="1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4" name="Freeform 739"/>
            <p:cNvSpPr>
              <a:spLocks/>
            </p:cNvSpPr>
            <p:nvPr/>
          </p:nvSpPr>
          <p:spPr bwMode="gray">
            <a:xfrm>
              <a:off x="3824" y="1353"/>
              <a:ext cx="30" cy="15"/>
            </a:xfrm>
            <a:custGeom>
              <a:avLst/>
              <a:gdLst>
                <a:gd name="T0" fmla="*/ 2147483647 w 23"/>
                <a:gd name="T1" fmla="*/ 2147483647 h 11"/>
                <a:gd name="T2" fmla="*/ 2147483647 w 23"/>
                <a:gd name="T3" fmla="*/ 2147483647 h 11"/>
                <a:gd name="T4" fmla="*/ 2147483647 w 23"/>
                <a:gd name="T5" fmla="*/ 2147483647 h 11"/>
                <a:gd name="T6" fmla="*/ 2147483647 w 23"/>
                <a:gd name="T7" fmla="*/ 2147483647 h 11"/>
                <a:gd name="T8" fmla="*/ 2147483647 w 23"/>
                <a:gd name="T9" fmla="*/ 2147483647 h 11"/>
                <a:gd name="T10" fmla="*/ 2147483647 w 23"/>
                <a:gd name="T11" fmla="*/ 2147483647 h 11"/>
                <a:gd name="T12" fmla="*/ 2147483647 w 23"/>
                <a:gd name="T13" fmla="*/ 2147483647 h 11"/>
                <a:gd name="T14" fmla="*/ 2147483647 w 23"/>
                <a:gd name="T15" fmla="*/ 2147483647 h 11"/>
                <a:gd name="T16" fmla="*/ 2147483647 w 23"/>
                <a:gd name="T17" fmla="*/ 2147483647 h 11"/>
                <a:gd name="T18" fmla="*/ 0 w 23"/>
                <a:gd name="T19" fmla="*/ 0 h 11"/>
                <a:gd name="T20" fmla="*/ 2147483647 w 23"/>
                <a:gd name="T21" fmla="*/ 0 h 11"/>
                <a:gd name="T22" fmla="*/ 2147483647 w 23"/>
                <a:gd name="T23" fmla="*/ 2147483647 h 11"/>
                <a:gd name="T24" fmla="*/ 2147483647 w 23"/>
                <a:gd name="T25" fmla="*/ 2147483647 h 11"/>
                <a:gd name="T26" fmla="*/ 2147483647 w 23"/>
                <a:gd name="T27" fmla="*/ 2147483647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11"/>
                <a:gd name="T44" fmla="*/ 23 w 23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11">
                  <a:moveTo>
                    <a:pt x="23" y="4"/>
                  </a:moveTo>
                  <a:lnTo>
                    <a:pt x="17" y="8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13" y="9"/>
                  </a:lnTo>
                  <a:lnTo>
                    <a:pt x="9" y="8"/>
                  </a:lnTo>
                  <a:lnTo>
                    <a:pt x="4" y="7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9" y="0"/>
                  </a:lnTo>
                  <a:lnTo>
                    <a:pt x="16" y="2"/>
                  </a:lnTo>
                  <a:lnTo>
                    <a:pt x="20" y="3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5" name="Freeform 740"/>
            <p:cNvSpPr>
              <a:spLocks/>
            </p:cNvSpPr>
            <p:nvPr/>
          </p:nvSpPr>
          <p:spPr bwMode="gray">
            <a:xfrm>
              <a:off x="3847" y="1368"/>
              <a:ext cx="5" cy="5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6" name="Freeform 741"/>
            <p:cNvSpPr>
              <a:spLocks/>
            </p:cNvSpPr>
            <p:nvPr/>
          </p:nvSpPr>
          <p:spPr bwMode="gray">
            <a:xfrm>
              <a:off x="3837" y="1373"/>
              <a:ext cx="9" cy="0"/>
            </a:xfrm>
            <a:custGeom>
              <a:avLst/>
              <a:gdLst>
                <a:gd name="T0" fmla="*/ 0 w 7"/>
                <a:gd name="T1" fmla="*/ 0 h 1"/>
                <a:gd name="T2" fmla="*/ 2147483647 w 7"/>
                <a:gd name="T3" fmla="*/ 0 h 1"/>
                <a:gd name="T4" fmla="*/ 2147483647 w 7"/>
                <a:gd name="T5" fmla="*/ 0 h 1"/>
                <a:gd name="T6" fmla="*/ 2147483647 w 7"/>
                <a:gd name="T7" fmla="*/ 0 h 1"/>
                <a:gd name="T8" fmla="*/ 0 w 7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"/>
                <a:gd name="T17" fmla="*/ 7 w 7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">
                  <a:moveTo>
                    <a:pt x="0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7" name="Freeform 742"/>
            <p:cNvSpPr>
              <a:spLocks/>
            </p:cNvSpPr>
            <p:nvPr/>
          </p:nvSpPr>
          <p:spPr bwMode="gray">
            <a:xfrm>
              <a:off x="4007" y="1406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8" name="Freeform 743"/>
            <p:cNvSpPr>
              <a:spLocks/>
            </p:cNvSpPr>
            <p:nvPr/>
          </p:nvSpPr>
          <p:spPr bwMode="gray">
            <a:xfrm>
              <a:off x="4015" y="140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69" name="Rectangle 744"/>
            <p:cNvSpPr>
              <a:spLocks noChangeArrowheads="1"/>
            </p:cNvSpPr>
            <p:nvPr/>
          </p:nvSpPr>
          <p:spPr bwMode="gray">
            <a:xfrm>
              <a:off x="4013" y="1428"/>
              <a:ext cx="6" cy="2"/>
            </a:xfrm>
            <a:prstGeom prst="rect">
              <a:avLst/>
            </a:prstGeom>
            <a:grpFill/>
            <a:ln w="317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870" name="Freeform 745"/>
            <p:cNvSpPr>
              <a:spLocks/>
            </p:cNvSpPr>
            <p:nvPr/>
          </p:nvSpPr>
          <p:spPr bwMode="gray">
            <a:xfrm>
              <a:off x="4021" y="143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71" name="Freeform 746"/>
            <p:cNvSpPr>
              <a:spLocks/>
            </p:cNvSpPr>
            <p:nvPr/>
          </p:nvSpPr>
          <p:spPr bwMode="gray">
            <a:xfrm>
              <a:off x="3876" y="1436"/>
              <a:ext cx="16" cy="7"/>
            </a:xfrm>
            <a:custGeom>
              <a:avLst/>
              <a:gdLst>
                <a:gd name="T0" fmla="*/ 2147483647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0 w 12"/>
                <a:gd name="T9" fmla="*/ 2147483647 h 5"/>
                <a:gd name="T10" fmla="*/ 2147483647 w 12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5"/>
                <a:gd name="T20" fmla="*/ 12 w 1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5">
                  <a:moveTo>
                    <a:pt x="1" y="2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4" y="5"/>
                  </a:lnTo>
                  <a:lnTo>
                    <a:pt x="0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72" name="Freeform 747"/>
            <p:cNvSpPr>
              <a:spLocks/>
            </p:cNvSpPr>
            <p:nvPr/>
          </p:nvSpPr>
          <p:spPr bwMode="gray">
            <a:xfrm>
              <a:off x="3861" y="1448"/>
              <a:ext cx="7" cy="5"/>
            </a:xfrm>
            <a:custGeom>
              <a:avLst/>
              <a:gdLst>
                <a:gd name="T0" fmla="*/ 2147483647 w 6"/>
                <a:gd name="T1" fmla="*/ 0 h 4"/>
                <a:gd name="T2" fmla="*/ 2147483647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2147483647 w 6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6" y="0"/>
                  </a:moveTo>
                  <a:lnTo>
                    <a:pt x="6" y="1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73" name="Freeform 748"/>
            <p:cNvSpPr>
              <a:spLocks/>
            </p:cNvSpPr>
            <p:nvPr/>
          </p:nvSpPr>
          <p:spPr bwMode="gray">
            <a:xfrm>
              <a:off x="3873" y="1447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2147483646 h 2"/>
                <a:gd name="T6" fmla="*/ 0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74" name="Freeform 749"/>
            <p:cNvSpPr>
              <a:spLocks/>
            </p:cNvSpPr>
            <p:nvPr/>
          </p:nvSpPr>
          <p:spPr bwMode="gray">
            <a:xfrm>
              <a:off x="3884" y="1449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0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75" name="Freeform 750"/>
            <p:cNvSpPr>
              <a:spLocks/>
            </p:cNvSpPr>
            <p:nvPr/>
          </p:nvSpPr>
          <p:spPr bwMode="gray">
            <a:xfrm>
              <a:off x="3876" y="1460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0 h 3"/>
                <a:gd name="T6" fmla="*/ 2147483647 w 10"/>
                <a:gd name="T7" fmla="*/ 0 h 3"/>
                <a:gd name="T8" fmla="*/ 2147483647 w 10"/>
                <a:gd name="T9" fmla="*/ 2147483646 h 3"/>
                <a:gd name="T10" fmla="*/ 2147483647 w 10"/>
                <a:gd name="T11" fmla="*/ 2147483646 h 3"/>
                <a:gd name="T12" fmla="*/ 0 w 10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3"/>
                <a:gd name="T23" fmla="*/ 10 w 10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3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76" name="Freeform 751"/>
            <p:cNvSpPr>
              <a:spLocks/>
            </p:cNvSpPr>
            <p:nvPr/>
          </p:nvSpPr>
          <p:spPr bwMode="gray">
            <a:xfrm>
              <a:off x="3894" y="1463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77" name="Freeform 752"/>
            <p:cNvSpPr>
              <a:spLocks/>
            </p:cNvSpPr>
            <p:nvPr/>
          </p:nvSpPr>
          <p:spPr bwMode="gray">
            <a:xfrm>
              <a:off x="4079" y="1451"/>
              <a:ext cx="10" cy="5"/>
            </a:xfrm>
            <a:custGeom>
              <a:avLst/>
              <a:gdLst>
                <a:gd name="T0" fmla="*/ 2147483647 w 8"/>
                <a:gd name="T1" fmla="*/ 0 h 4"/>
                <a:gd name="T2" fmla="*/ 2147483647 w 8"/>
                <a:gd name="T3" fmla="*/ 0 h 4"/>
                <a:gd name="T4" fmla="*/ 2147483647 w 8"/>
                <a:gd name="T5" fmla="*/ 2147483647 h 4"/>
                <a:gd name="T6" fmla="*/ 2147483647 w 8"/>
                <a:gd name="T7" fmla="*/ 2147483647 h 4"/>
                <a:gd name="T8" fmla="*/ 0 w 8"/>
                <a:gd name="T9" fmla="*/ 0 h 4"/>
                <a:gd name="T10" fmla="*/ 2147483647 w 8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1" y="0"/>
                  </a:moveTo>
                  <a:lnTo>
                    <a:pt x="5" y="0"/>
                  </a:lnTo>
                  <a:lnTo>
                    <a:pt x="8" y="4"/>
                  </a:lnTo>
                  <a:lnTo>
                    <a:pt x="5" y="4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78" name="Freeform 753"/>
            <p:cNvSpPr>
              <a:spLocks/>
            </p:cNvSpPr>
            <p:nvPr/>
          </p:nvSpPr>
          <p:spPr bwMode="gray">
            <a:xfrm>
              <a:off x="4091" y="1456"/>
              <a:ext cx="4" cy="1"/>
            </a:xfrm>
            <a:custGeom>
              <a:avLst/>
              <a:gdLst>
                <a:gd name="T0" fmla="*/ 2147483647 w 3"/>
                <a:gd name="T1" fmla="*/ 0 h 1"/>
                <a:gd name="T2" fmla="*/ 2147483647 w 3"/>
                <a:gd name="T3" fmla="*/ 2147483646 h 1"/>
                <a:gd name="T4" fmla="*/ 0 w 3"/>
                <a:gd name="T5" fmla="*/ 2147483646 h 1"/>
                <a:gd name="T6" fmla="*/ 2147483647 w 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1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79" name="Freeform 754"/>
            <p:cNvSpPr>
              <a:spLocks/>
            </p:cNvSpPr>
            <p:nvPr/>
          </p:nvSpPr>
          <p:spPr bwMode="gray">
            <a:xfrm>
              <a:off x="3137" y="2445"/>
              <a:ext cx="5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0 w 4"/>
                <a:gd name="T7" fmla="*/ 2147483647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3" y="0"/>
                  </a:moveTo>
                  <a:lnTo>
                    <a:pt x="4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0" name="Freeform 755"/>
            <p:cNvSpPr>
              <a:spLocks/>
            </p:cNvSpPr>
            <p:nvPr/>
          </p:nvSpPr>
          <p:spPr bwMode="gray">
            <a:xfrm>
              <a:off x="3151" y="2371"/>
              <a:ext cx="17" cy="44"/>
            </a:xfrm>
            <a:custGeom>
              <a:avLst/>
              <a:gdLst>
                <a:gd name="T0" fmla="*/ 2147483647 w 13"/>
                <a:gd name="T1" fmla="*/ 2147483647 h 34"/>
                <a:gd name="T2" fmla="*/ 2147483647 w 13"/>
                <a:gd name="T3" fmla="*/ 2147483647 h 34"/>
                <a:gd name="T4" fmla="*/ 2147483647 w 13"/>
                <a:gd name="T5" fmla="*/ 2147483647 h 34"/>
                <a:gd name="T6" fmla="*/ 2147483647 w 13"/>
                <a:gd name="T7" fmla="*/ 2147483647 h 34"/>
                <a:gd name="T8" fmla="*/ 0 w 13"/>
                <a:gd name="T9" fmla="*/ 2147483647 h 34"/>
                <a:gd name="T10" fmla="*/ 2147483647 w 13"/>
                <a:gd name="T11" fmla="*/ 2147483647 h 34"/>
                <a:gd name="T12" fmla="*/ 2147483647 w 13"/>
                <a:gd name="T13" fmla="*/ 2147483647 h 34"/>
                <a:gd name="T14" fmla="*/ 2147483647 w 13"/>
                <a:gd name="T15" fmla="*/ 2147483647 h 34"/>
                <a:gd name="T16" fmla="*/ 2147483647 w 13"/>
                <a:gd name="T17" fmla="*/ 0 h 34"/>
                <a:gd name="T18" fmla="*/ 2147483647 w 13"/>
                <a:gd name="T19" fmla="*/ 2147483647 h 34"/>
                <a:gd name="T20" fmla="*/ 2147483647 w 13"/>
                <a:gd name="T21" fmla="*/ 2147483647 h 34"/>
                <a:gd name="T22" fmla="*/ 2147483647 w 13"/>
                <a:gd name="T23" fmla="*/ 2147483647 h 34"/>
                <a:gd name="T24" fmla="*/ 2147483647 w 13"/>
                <a:gd name="T25" fmla="*/ 2147483647 h 34"/>
                <a:gd name="T26" fmla="*/ 2147483647 w 13"/>
                <a:gd name="T27" fmla="*/ 2147483647 h 34"/>
                <a:gd name="T28" fmla="*/ 2147483647 w 13"/>
                <a:gd name="T29" fmla="*/ 2147483647 h 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"/>
                <a:gd name="T46" fmla="*/ 0 h 34"/>
                <a:gd name="T47" fmla="*/ 13 w 13"/>
                <a:gd name="T48" fmla="*/ 34 h 3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" h="34">
                  <a:moveTo>
                    <a:pt x="7" y="31"/>
                  </a:moveTo>
                  <a:lnTo>
                    <a:pt x="5" y="30"/>
                  </a:lnTo>
                  <a:lnTo>
                    <a:pt x="3" y="34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4" y="6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2" y="12"/>
                  </a:lnTo>
                  <a:lnTo>
                    <a:pt x="13" y="20"/>
                  </a:lnTo>
                  <a:lnTo>
                    <a:pt x="9" y="23"/>
                  </a:lnTo>
                  <a:lnTo>
                    <a:pt x="9" y="27"/>
                  </a:lnTo>
                  <a:lnTo>
                    <a:pt x="7" y="3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1" name="Freeform 756"/>
            <p:cNvSpPr>
              <a:spLocks/>
            </p:cNvSpPr>
            <p:nvPr/>
          </p:nvSpPr>
          <p:spPr bwMode="gray">
            <a:xfrm>
              <a:off x="3139" y="2410"/>
              <a:ext cx="21" cy="64"/>
            </a:xfrm>
            <a:custGeom>
              <a:avLst/>
              <a:gdLst>
                <a:gd name="T0" fmla="*/ 2147483647 w 17"/>
                <a:gd name="T1" fmla="*/ 2147483647 h 49"/>
                <a:gd name="T2" fmla="*/ 2147483647 w 17"/>
                <a:gd name="T3" fmla="*/ 2147483647 h 49"/>
                <a:gd name="T4" fmla="*/ 2147483647 w 17"/>
                <a:gd name="T5" fmla="*/ 2147483647 h 49"/>
                <a:gd name="T6" fmla="*/ 2147483647 w 17"/>
                <a:gd name="T7" fmla="*/ 2147483647 h 49"/>
                <a:gd name="T8" fmla="*/ 2147483647 w 17"/>
                <a:gd name="T9" fmla="*/ 2147483647 h 49"/>
                <a:gd name="T10" fmla="*/ 2147483647 w 17"/>
                <a:gd name="T11" fmla="*/ 2147483647 h 49"/>
                <a:gd name="T12" fmla="*/ 2147483647 w 17"/>
                <a:gd name="T13" fmla="*/ 2147483647 h 49"/>
                <a:gd name="T14" fmla="*/ 2147483647 w 17"/>
                <a:gd name="T15" fmla="*/ 2147483647 h 49"/>
                <a:gd name="T16" fmla="*/ 2147483647 w 17"/>
                <a:gd name="T17" fmla="*/ 0 h 49"/>
                <a:gd name="T18" fmla="*/ 2147483647 w 17"/>
                <a:gd name="T19" fmla="*/ 2147483647 h 49"/>
                <a:gd name="T20" fmla="*/ 2147483647 w 17"/>
                <a:gd name="T21" fmla="*/ 2147483647 h 49"/>
                <a:gd name="T22" fmla="*/ 2147483647 w 17"/>
                <a:gd name="T23" fmla="*/ 2147483647 h 49"/>
                <a:gd name="T24" fmla="*/ 2147483647 w 17"/>
                <a:gd name="T25" fmla="*/ 2147483647 h 49"/>
                <a:gd name="T26" fmla="*/ 2147483647 w 17"/>
                <a:gd name="T27" fmla="*/ 2147483647 h 49"/>
                <a:gd name="T28" fmla="*/ 2147483647 w 17"/>
                <a:gd name="T29" fmla="*/ 2147483647 h 49"/>
                <a:gd name="T30" fmla="*/ 2147483647 w 17"/>
                <a:gd name="T31" fmla="*/ 2147483647 h 49"/>
                <a:gd name="T32" fmla="*/ 2147483647 w 17"/>
                <a:gd name="T33" fmla="*/ 2147483647 h 49"/>
                <a:gd name="T34" fmla="*/ 2147483647 w 17"/>
                <a:gd name="T35" fmla="*/ 2147483647 h 49"/>
                <a:gd name="T36" fmla="*/ 2147483647 w 17"/>
                <a:gd name="T37" fmla="*/ 2147483647 h 49"/>
                <a:gd name="T38" fmla="*/ 2147483647 w 17"/>
                <a:gd name="T39" fmla="*/ 2147483647 h 49"/>
                <a:gd name="T40" fmla="*/ 2147483647 w 17"/>
                <a:gd name="T41" fmla="*/ 2147483647 h 49"/>
                <a:gd name="T42" fmla="*/ 0 w 17"/>
                <a:gd name="T43" fmla="*/ 2147483647 h 49"/>
                <a:gd name="T44" fmla="*/ 2147483647 w 17"/>
                <a:gd name="T45" fmla="*/ 2147483647 h 49"/>
                <a:gd name="T46" fmla="*/ 2147483647 w 17"/>
                <a:gd name="T47" fmla="*/ 2147483647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"/>
                <a:gd name="T73" fmla="*/ 0 h 49"/>
                <a:gd name="T74" fmla="*/ 17 w 17"/>
                <a:gd name="T75" fmla="*/ 49 h 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" h="49">
                  <a:moveTo>
                    <a:pt x="2" y="27"/>
                  </a:moveTo>
                  <a:lnTo>
                    <a:pt x="4" y="22"/>
                  </a:lnTo>
                  <a:lnTo>
                    <a:pt x="5" y="18"/>
                  </a:lnTo>
                  <a:lnTo>
                    <a:pt x="8" y="11"/>
                  </a:lnTo>
                  <a:lnTo>
                    <a:pt x="9" y="7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9" y="14"/>
                  </a:lnTo>
                  <a:lnTo>
                    <a:pt x="7" y="21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10" y="30"/>
                  </a:lnTo>
                  <a:lnTo>
                    <a:pt x="9" y="39"/>
                  </a:lnTo>
                  <a:lnTo>
                    <a:pt x="5" y="49"/>
                  </a:lnTo>
                  <a:lnTo>
                    <a:pt x="4" y="49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3" y="30"/>
                  </a:lnTo>
                  <a:lnTo>
                    <a:pt x="2" y="2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2" name="Freeform 757"/>
            <p:cNvSpPr>
              <a:spLocks/>
            </p:cNvSpPr>
            <p:nvPr/>
          </p:nvSpPr>
          <p:spPr bwMode="gray">
            <a:xfrm>
              <a:off x="3148" y="2428"/>
              <a:ext cx="7" cy="21"/>
            </a:xfrm>
            <a:custGeom>
              <a:avLst/>
              <a:gdLst>
                <a:gd name="T0" fmla="*/ 2147483647 w 6"/>
                <a:gd name="T1" fmla="*/ 2147483647 h 16"/>
                <a:gd name="T2" fmla="*/ 2147483647 w 6"/>
                <a:gd name="T3" fmla="*/ 2147483647 h 16"/>
                <a:gd name="T4" fmla="*/ 0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2147483647 w 6"/>
                <a:gd name="T11" fmla="*/ 0 h 16"/>
                <a:gd name="T12" fmla="*/ 2147483647 w 6"/>
                <a:gd name="T13" fmla="*/ 214748364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6" y="3"/>
                  </a:moveTo>
                  <a:lnTo>
                    <a:pt x="3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3" name="Freeform 758"/>
            <p:cNvSpPr>
              <a:spLocks/>
            </p:cNvSpPr>
            <p:nvPr/>
          </p:nvSpPr>
          <p:spPr bwMode="gray">
            <a:xfrm>
              <a:off x="3144" y="2416"/>
              <a:ext cx="56" cy="64"/>
            </a:xfrm>
            <a:custGeom>
              <a:avLst/>
              <a:gdLst>
                <a:gd name="T0" fmla="*/ 2147483647 w 42"/>
                <a:gd name="T1" fmla="*/ 2147483647 h 49"/>
                <a:gd name="T2" fmla="*/ 2147483647 w 42"/>
                <a:gd name="T3" fmla="*/ 2147483647 h 49"/>
                <a:gd name="T4" fmla="*/ 2147483647 w 42"/>
                <a:gd name="T5" fmla="*/ 2147483647 h 49"/>
                <a:gd name="T6" fmla="*/ 2147483647 w 42"/>
                <a:gd name="T7" fmla="*/ 2147483647 h 49"/>
                <a:gd name="T8" fmla="*/ 2147483647 w 42"/>
                <a:gd name="T9" fmla="*/ 2147483647 h 49"/>
                <a:gd name="T10" fmla="*/ 2147483647 w 42"/>
                <a:gd name="T11" fmla="*/ 0 h 49"/>
                <a:gd name="T12" fmla="*/ 2147483647 w 42"/>
                <a:gd name="T13" fmla="*/ 2147483647 h 49"/>
                <a:gd name="T14" fmla="*/ 2147483647 w 42"/>
                <a:gd name="T15" fmla="*/ 2147483647 h 49"/>
                <a:gd name="T16" fmla="*/ 2147483647 w 42"/>
                <a:gd name="T17" fmla="*/ 2147483647 h 49"/>
                <a:gd name="T18" fmla="*/ 2147483647 w 42"/>
                <a:gd name="T19" fmla="*/ 2147483647 h 49"/>
                <a:gd name="T20" fmla="*/ 2147483647 w 42"/>
                <a:gd name="T21" fmla="*/ 2147483647 h 49"/>
                <a:gd name="T22" fmla="*/ 2147483647 w 42"/>
                <a:gd name="T23" fmla="*/ 2147483647 h 49"/>
                <a:gd name="T24" fmla="*/ 2147483647 w 42"/>
                <a:gd name="T25" fmla="*/ 2147483647 h 49"/>
                <a:gd name="T26" fmla="*/ 0 w 42"/>
                <a:gd name="T27" fmla="*/ 2147483647 h 49"/>
                <a:gd name="T28" fmla="*/ 0 w 42"/>
                <a:gd name="T29" fmla="*/ 2147483647 h 49"/>
                <a:gd name="T30" fmla="*/ 2147483647 w 42"/>
                <a:gd name="T31" fmla="*/ 2147483647 h 49"/>
                <a:gd name="T32" fmla="*/ 2147483647 w 42"/>
                <a:gd name="T33" fmla="*/ 2147483647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"/>
                <a:gd name="T52" fmla="*/ 0 h 49"/>
                <a:gd name="T53" fmla="*/ 42 w 42"/>
                <a:gd name="T54" fmla="*/ 49 h 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" h="49">
                  <a:moveTo>
                    <a:pt x="5" y="25"/>
                  </a:moveTo>
                  <a:lnTo>
                    <a:pt x="8" y="12"/>
                  </a:lnTo>
                  <a:lnTo>
                    <a:pt x="9" y="11"/>
                  </a:lnTo>
                  <a:lnTo>
                    <a:pt x="16" y="11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2" y="11"/>
                  </a:lnTo>
                  <a:lnTo>
                    <a:pt x="37" y="16"/>
                  </a:lnTo>
                  <a:lnTo>
                    <a:pt x="21" y="16"/>
                  </a:lnTo>
                  <a:lnTo>
                    <a:pt x="27" y="36"/>
                  </a:lnTo>
                  <a:lnTo>
                    <a:pt x="25" y="38"/>
                  </a:lnTo>
                  <a:lnTo>
                    <a:pt x="17" y="39"/>
                  </a:lnTo>
                  <a:lnTo>
                    <a:pt x="11" y="47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5" y="2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4" name="Freeform 759"/>
            <p:cNvSpPr>
              <a:spLocks/>
            </p:cNvSpPr>
            <p:nvPr/>
          </p:nvSpPr>
          <p:spPr bwMode="gray">
            <a:xfrm>
              <a:off x="3116" y="2379"/>
              <a:ext cx="23" cy="16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2147483647 h 11"/>
                <a:gd name="T4" fmla="*/ 2147483647 w 17"/>
                <a:gd name="T5" fmla="*/ 2147483647 h 11"/>
                <a:gd name="T6" fmla="*/ 2147483647 w 17"/>
                <a:gd name="T7" fmla="*/ 0 h 11"/>
                <a:gd name="T8" fmla="*/ 2147483647 w 17"/>
                <a:gd name="T9" fmla="*/ 0 h 11"/>
                <a:gd name="T10" fmla="*/ 2147483647 w 17"/>
                <a:gd name="T11" fmla="*/ 2147483647 h 11"/>
                <a:gd name="T12" fmla="*/ 2147483647 w 17"/>
                <a:gd name="T13" fmla="*/ 2147483647 h 11"/>
                <a:gd name="T14" fmla="*/ 2147483647 w 17"/>
                <a:gd name="T15" fmla="*/ 2147483647 h 11"/>
                <a:gd name="T16" fmla="*/ 0 w 17"/>
                <a:gd name="T17" fmla="*/ 2147483647 h 11"/>
                <a:gd name="T18" fmla="*/ 0 w 17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"/>
                <a:gd name="T31" fmla="*/ 0 h 11"/>
                <a:gd name="T32" fmla="*/ 17 w 1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" h="11">
                  <a:moveTo>
                    <a:pt x="0" y="8"/>
                  </a:moveTo>
                  <a:lnTo>
                    <a:pt x="4" y="5"/>
                  </a:lnTo>
                  <a:lnTo>
                    <a:pt x="13" y="3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5" y="4"/>
                  </a:lnTo>
                  <a:lnTo>
                    <a:pt x="13" y="9"/>
                  </a:lnTo>
                  <a:lnTo>
                    <a:pt x="7" y="11"/>
                  </a:lnTo>
                  <a:lnTo>
                    <a:pt x="0" y="1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5" name="Freeform 760"/>
            <p:cNvSpPr>
              <a:spLocks/>
            </p:cNvSpPr>
            <p:nvPr/>
          </p:nvSpPr>
          <p:spPr bwMode="gray">
            <a:xfrm>
              <a:off x="3137" y="2450"/>
              <a:ext cx="2" cy="4"/>
            </a:xfrm>
            <a:custGeom>
              <a:avLst/>
              <a:gdLst>
                <a:gd name="T0" fmla="*/ 0 w 1"/>
                <a:gd name="T1" fmla="*/ 0 h 3"/>
                <a:gd name="T2" fmla="*/ 2147483647 w 1"/>
                <a:gd name="T3" fmla="*/ 2147483647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6" name="Freeform 761"/>
            <p:cNvSpPr>
              <a:spLocks/>
            </p:cNvSpPr>
            <p:nvPr/>
          </p:nvSpPr>
          <p:spPr bwMode="gray">
            <a:xfrm>
              <a:off x="3397" y="2525"/>
              <a:ext cx="10" cy="10"/>
            </a:xfrm>
            <a:custGeom>
              <a:avLst/>
              <a:gdLst>
                <a:gd name="T0" fmla="*/ 2147483647 w 7"/>
                <a:gd name="T1" fmla="*/ 2147483647 h 8"/>
                <a:gd name="T2" fmla="*/ 0 w 7"/>
                <a:gd name="T3" fmla="*/ 2147483647 h 8"/>
                <a:gd name="T4" fmla="*/ 2147483647 w 7"/>
                <a:gd name="T5" fmla="*/ 0 h 8"/>
                <a:gd name="T6" fmla="*/ 2147483647 w 7"/>
                <a:gd name="T7" fmla="*/ 0 h 8"/>
                <a:gd name="T8" fmla="*/ 2147483647 w 7"/>
                <a:gd name="T9" fmla="*/ 2147483647 h 8"/>
                <a:gd name="T10" fmla="*/ 2147483647 w 7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8"/>
                <a:gd name="T20" fmla="*/ 7 w 7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8">
                  <a:moveTo>
                    <a:pt x="6" y="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7" name="Freeform 762"/>
            <p:cNvSpPr>
              <a:spLocks/>
            </p:cNvSpPr>
            <p:nvPr/>
          </p:nvSpPr>
          <p:spPr bwMode="gray">
            <a:xfrm>
              <a:off x="3348" y="2530"/>
              <a:ext cx="58" cy="44"/>
            </a:xfrm>
            <a:custGeom>
              <a:avLst/>
              <a:gdLst>
                <a:gd name="T0" fmla="*/ 2147483647 w 44"/>
                <a:gd name="T1" fmla="*/ 2147483647 h 34"/>
                <a:gd name="T2" fmla="*/ 2147483647 w 44"/>
                <a:gd name="T3" fmla="*/ 2147483647 h 34"/>
                <a:gd name="T4" fmla="*/ 2147483647 w 44"/>
                <a:gd name="T5" fmla="*/ 2147483647 h 34"/>
                <a:gd name="T6" fmla="*/ 2147483647 w 44"/>
                <a:gd name="T7" fmla="*/ 2147483647 h 34"/>
                <a:gd name="T8" fmla="*/ 2147483647 w 44"/>
                <a:gd name="T9" fmla="*/ 2147483647 h 34"/>
                <a:gd name="T10" fmla="*/ 2147483647 w 44"/>
                <a:gd name="T11" fmla="*/ 2147483647 h 34"/>
                <a:gd name="T12" fmla="*/ 2147483647 w 44"/>
                <a:gd name="T13" fmla="*/ 2147483647 h 34"/>
                <a:gd name="T14" fmla="*/ 0 w 44"/>
                <a:gd name="T15" fmla="*/ 2147483647 h 34"/>
                <a:gd name="T16" fmla="*/ 2147483647 w 44"/>
                <a:gd name="T17" fmla="*/ 2147483647 h 34"/>
                <a:gd name="T18" fmla="*/ 2147483647 w 44"/>
                <a:gd name="T19" fmla="*/ 2147483647 h 34"/>
                <a:gd name="T20" fmla="*/ 2147483647 w 44"/>
                <a:gd name="T21" fmla="*/ 2147483647 h 34"/>
                <a:gd name="T22" fmla="*/ 2147483647 w 44"/>
                <a:gd name="T23" fmla="*/ 2147483647 h 34"/>
                <a:gd name="T24" fmla="*/ 2147483647 w 44"/>
                <a:gd name="T25" fmla="*/ 2147483647 h 34"/>
                <a:gd name="T26" fmla="*/ 2147483647 w 44"/>
                <a:gd name="T27" fmla="*/ 2147483647 h 34"/>
                <a:gd name="T28" fmla="*/ 2147483647 w 44"/>
                <a:gd name="T29" fmla="*/ 0 h 34"/>
                <a:gd name="T30" fmla="*/ 2147483647 w 44"/>
                <a:gd name="T31" fmla="*/ 2147483647 h 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4"/>
                <a:gd name="T49" fmla="*/ 0 h 34"/>
                <a:gd name="T50" fmla="*/ 44 w 44"/>
                <a:gd name="T51" fmla="*/ 34 h 3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4" h="34">
                  <a:moveTo>
                    <a:pt x="44" y="4"/>
                  </a:moveTo>
                  <a:lnTo>
                    <a:pt x="43" y="7"/>
                  </a:lnTo>
                  <a:lnTo>
                    <a:pt x="38" y="8"/>
                  </a:lnTo>
                  <a:lnTo>
                    <a:pt x="40" y="16"/>
                  </a:lnTo>
                  <a:lnTo>
                    <a:pt x="32" y="26"/>
                  </a:lnTo>
                  <a:lnTo>
                    <a:pt x="31" y="34"/>
                  </a:lnTo>
                  <a:lnTo>
                    <a:pt x="7" y="31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20" y="19"/>
                  </a:lnTo>
                  <a:lnTo>
                    <a:pt x="25" y="13"/>
                  </a:lnTo>
                  <a:lnTo>
                    <a:pt x="34" y="5"/>
                  </a:lnTo>
                  <a:lnTo>
                    <a:pt x="38" y="0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8" name="Freeform 763"/>
            <p:cNvSpPr>
              <a:spLocks/>
            </p:cNvSpPr>
            <p:nvPr/>
          </p:nvSpPr>
          <p:spPr bwMode="gray">
            <a:xfrm>
              <a:off x="3338" y="2523"/>
              <a:ext cx="10" cy="26"/>
            </a:xfrm>
            <a:custGeom>
              <a:avLst/>
              <a:gdLst>
                <a:gd name="T0" fmla="*/ 0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2147483647 h 20"/>
                <a:gd name="T6" fmla="*/ 2147483647 w 8"/>
                <a:gd name="T7" fmla="*/ 0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2147483647 w 8"/>
                <a:gd name="T15" fmla="*/ 2147483647 h 20"/>
                <a:gd name="T16" fmla="*/ 0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0" y="14"/>
                  </a:moveTo>
                  <a:lnTo>
                    <a:pt x="2" y="9"/>
                  </a:lnTo>
                  <a:lnTo>
                    <a:pt x="1" y="3"/>
                  </a:lnTo>
                  <a:lnTo>
                    <a:pt x="2" y="0"/>
                  </a:lnTo>
                  <a:lnTo>
                    <a:pt x="7" y="1"/>
                  </a:lnTo>
                  <a:lnTo>
                    <a:pt x="8" y="12"/>
                  </a:lnTo>
                  <a:lnTo>
                    <a:pt x="6" y="20"/>
                  </a:lnTo>
                  <a:lnTo>
                    <a:pt x="2" y="19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89" name="Freeform 764"/>
            <p:cNvSpPr>
              <a:spLocks/>
            </p:cNvSpPr>
            <p:nvPr/>
          </p:nvSpPr>
          <p:spPr bwMode="gray">
            <a:xfrm>
              <a:off x="3290" y="2467"/>
              <a:ext cx="15" cy="18"/>
            </a:xfrm>
            <a:custGeom>
              <a:avLst/>
              <a:gdLst>
                <a:gd name="T0" fmla="*/ 2147483647 w 12"/>
                <a:gd name="T1" fmla="*/ 2147483647 h 13"/>
                <a:gd name="T2" fmla="*/ 0 w 12"/>
                <a:gd name="T3" fmla="*/ 2147483647 h 13"/>
                <a:gd name="T4" fmla="*/ 2147483647 w 12"/>
                <a:gd name="T5" fmla="*/ 0 h 13"/>
                <a:gd name="T6" fmla="*/ 2147483647 w 12"/>
                <a:gd name="T7" fmla="*/ 2147483647 h 13"/>
                <a:gd name="T8" fmla="*/ 2147483647 w 12"/>
                <a:gd name="T9" fmla="*/ 2147483647 h 13"/>
                <a:gd name="T10" fmla="*/ 2147483647 w 12"/>
                <a:gd name="T11" fmla="*/ 2147483647 h 13"/>
                <a:gd name="T12" fmla="*/ 2147483647 w 12"/>
                <a:gd name="T13" fmla="*/ 2147483647 h 13"/>
                <a:gd name="T14" fmla="*/ 2147483647 w 12"/>
                <a:gd name="T15" fmla="*/ 2147483647 h 13"/>
                <a:gd name="T16" fmla="*/ 2147483647 w 12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1" y="9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2" y="2"/>
                  </a:lnTo>
                  <a:lnTo>
                    <a:pt x="9" y="6"/>
                  </a:lnTo>
                  <a:lnTo>
                    <a:pt x="9" y="8"/>
                  </a:lnTo>
                  <a:lnTo>
                    <a:pt x="12" y="13"/>
                  </a:lnTo>
                  <a:lnTo>
                    <a:pt x="5" y="13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0" name="Freeform 765"/>
            <p:cNvSpPr>
              <a:spLocks/>
            </p:cNvSpPr>
            <p:nvPr/>
          </p:nvSpPr>
          <p:spPr bwMode="gray">
            <a:xfrm>
              <a:off x="3399" y="2513"/>
              <a:ext cx="9" cy="6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0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4"/>
                  </a:moveTo>
                  <a:lnTo>
                    <a:pt x="0" y="5"/>
                  </a:lnTo>
                  <a:lnTo>
                    <a:pt x="7" y="2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1" name="Freeform 766"/>
            <p:cNvSpPr>
              <a:spLocks/>
            </p:cNvSpPr>
            <p:nvPr/>
          </p:nvSpPr>
          <p:spPr bwMode="gray">
            <a:xfrm>
              <a:off x="3333" y="2516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2" name="Freeform 767"/>
            <p:cNvSpPr>
              <a:spLocks/>
            </p:cNvSpPr>
            <p:nvPr/>
          </p:nvSpPr>
          <p:spPr bwMode="gray">
            <a:xfrm>
              <a:off x="3270" y="2272"/>
              <a:ext cx="59" cy="65"/>
            </a:xfrm>
            <a:custGeom>
              <a:avLst/>
              <a:gdLst>
                <a:gd name="T0" fmla="*/ 2147483647 w 45"/>
                <a:gd name="T1" fmla="*/ 2147483647 h 50"/>
                <a:gd name="T2" fmla="*/ 2147483647 w 45"/>
                <a:gd name="T3" fmla="*/ 2147483647 h 50"/>
                <a:gd name="T4" fmla="*/ 2147483647 w 45"/>
                <a:gd name="T5" fmla="*/ 2147483647 h 50"/>
                <a:gd name="T6" fmla="*/ 0 w 45"/>
                <a:gd name="T7" fmla="*/ 2147483647 h 50"/>
                <a:gd name="T8" fmla="*/ 2147483647 w 45"/>
                <a:gd name="T9" fmla="*/ 2147483647 h 50"/>
                <a:gd name="T10" fmla="*/ 2147483647 w 45"/>
                <a:gd name="T11" fmla="*/ 2147483647 h 50"/>
                <a:gd name="T12" fmla="*/ 2147483647 w 45"/>
                <a:gd name="T13" fmla="*/ 2147483647 h 50"/>
                <a:gd name="T14" fmla="*/ 2147483647 w 45"/>
                <a:gd name="T15" fmla="*/ 2147483647 h 50"/>
                <a:gd name="T16" fmla="*/ 2147483647 w 45"/>
                <a:gd name="T17" fmla="*/ 2147483647 h 50"/>
                <a:gd name="T18" fmla="*/ 2147483647 w 45"/>
                <a:gd name="T19" fmla="*/ 0 h 50"/>
                <a:gd name="T20" fmla="*/ 2147483647 w 45"/>
                <a:gd name="T21" fmla="*/ 2147483647 h 50"/>
                <a:gd name="T22" fmla="*/ 2147483647 w 45"/>
                <a:gd name="T23" fmla="*/ 2147483647 h 50"/>
                <a:gd name="T24" fmla="*/ 2147483647 w 45"/>
                <a:gd name="T25" fmla="*/ 2147483647 h 50"/>
                <a:gd name="T26" fmla="*/ 2147483647 w 45"/>
                <a:gd name="T27" fmla="*/ 2147483647 h 50"/>
                <a:gd name="T28" fmla="*/ 2147483647 w 45"/>
                <a:gd name="T29" fmla="*/ 2147483647 h 50"/>
                <a:gd name="T30" fmla="*/ 2147483647 w 45"/>
                <a:gd name="T31" fmla="*/ 2147483647 h 50"/>
                <a:gd name="T32" fmla="*/ 2147483647 w 45"/>
                <a:gd name="T33" fmla="*/ 2147483647 h 50"/>
                <a:gd name="T34" fmla="*/ 2147483647 w 45"/>
                <a:gd name="T35" fmla="*/ 2147483647 h 50"/>
                <a:gd name="T36" fmla="*/ 2147483647 w 45"/>
                <a:gd name="T37" fmla="*/ 2147483647 h 50"/>
                <a:gd name="T38" fmla="*/ 2147483647 w 45"/>
                <a:gd name="T39" fmla="*/ 2147483647 h 50"/>
                <a:gd name="T40" fmla="*/ 2147483647 w 45"/>
                <a:gd name="T41" fmla="*/ 2147483647 h 50"/>
                <a:gd name="T42" fmla="*/ 2147483647 w 45"/>
                <a:gd name="T43" fmla="*/ 2147483647 h 50"/>
                <a:gd name="T44" fmla="*/ 2147483647 w 45"/>
                <a:gd name="T45" fmla="*/ 2147483647 h 50"/>
                <a:gd name="T46" fmla="*/ 2147483647 w 45"/>
                <a:gd name="T47" fmla="*/ 2147483647 h 50"/>
                <a:gd name="T48" fmla="*/ 2147483647 w 45"/>
                <a:gd name="T49" fmla="*/ 2147483647 h 50"/>
                <a:gd name="T50" fmla="*/ 2147483647 w 45"/>
                <a:gd name="T51" fmla="*/ 2147483647 h 50"/>
                <a:gd name="T52" fmla="*/ 2147483647 w 45"/>
                <a:gd name="T53" fmla="*/ 2147483647 h 50"/>
                <a:gd name="T54" fmla="*/ 2147483647 w 45"/>
                <a:gd name="T55" fmla="*/ 2147483647 h 50"/>
                <a:gd name="T56" fmla="*/ 2147483647 w 45"/>
                <a:gd name="T57" fmla="*/ 2147483647 h 50"/>
                <a:gd name="T58" fmla="*/ 2147483647 w 45"/>
                <a:gd name="T59" fmla="*/ 2147483647 h 50"/>
                <a:gd name="T60" fmla="*/ 2147483647 w 45"/>
                <a:gd name="T61" fmla="*/ 2147483647 h 50"/>
                <a:gd name="T62" fmla="*/ 2147483647 w 45"/>
                <a:gd name="T63" fmla="*/ 2147483647 h 5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5"/>
                <a:gd name="T97" fmla="*/ 0 h 50"/>
                <a:gd name="T98" fmla="*/ 45 w 45"/>
                <a:gd name="T99" fmla="*/ 50 h 5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5" h="50">
                  <a:moveTo>
                    <a:pt x="16" y="36"/>
                  </a:moveTo>
                  <a:lnTo>
                    <a:pt x="7" y="26"/>
                  </a:lnTo>
                  <a:lnTo>
                    <a:pt x="3" y="19"/>
                  </a:lnTo>
                  <a:lnTo>
                    <a:pt x="0" y="14"/>
                  </a:lnTo>
                  <a:lnTo>
                    <a:pt x="14" y="14"/>
                  </a:lnTo>
                  <a:lnTo>
                    <a:pt x="15" y="12"/>
                  </a:lnTo>
                  <a:lnTo>
                    <a:pt x="11" y="4"/>
                  </a:lnTo>
                  <a:lnTo>
                    <a:pt x="24" y="10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7" y="6"/>
                  </a:lnTo>
                  <a:lnTo>
                    <a:pt x="39" y="9"/>
                  </a:lnTo>
                  <a:lnTo>
                    <a:pt x="40" y="11"/>
                  </a:lnTo>
                  <a:lnTo>
                    <a:pt x="40" y="13"/>
                  </a:lnTo>
                  <a:lnTo>
                    <a:pt x="43" y="16"/>
                  </a:lnTo>
                  <a:lnTo>
                    <a:pt x="44" y="19"/>
                  </a:lnTo>
                  <a:lnTo>
                    <a:pt x="45" y="20"/>
                  </a:lnTo>
                  <a:lnTo>
                    <a:pt x="45" y="21"/>
                  </a:lnTo>
                  <a:lnTo>
                    <a:pt x="44" y="25"/>
                  </a:lnTo>
                  <a:lnTo>
                    <a:pt x="43" y="27"/>
                  </a:lnTo>
                  <a:lnTo>
                    <a:pt x="40" y="30"/>
                  </a:lnTo>
                  <a:lnTo>
                    <a:pt x="34" y="35"/>
                  </a:lnTo>
                  <a:lnTo>
                    <a:pt x="33" y="37"/>
                  </a:lnTo>
                  <a:lnTo>
                    <a:pt x="33" y="38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33" y="50"/>
                  </a:lnTo>
                  <a:lnTo>
                    <a:pt x="27" y="45"/>
                  </a:lnTo>
                  <a:lnTo>
                    <a:pt x="28" y="35"/>
                  </a:lnTo>
                  <a:lnTo>
                    <a:pt x="27" y="32"/>
                  </a:lnTo>
                  <a:lnTo>
                    <a:pt x="16" y="3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3" name="Freeform 768"/>
            <p:cNvSpPr>
              <a:spLocks/>
            </p:cNvSpPr>
            <p:nvPr/>
          </p:nvSpPr>
          <p:spPr bwMode="gray">
            <a:xfrm>
              <a:off x="3262" y="2311"/>
              <a:ext cx="21" cy="11"/>
            </a:xfrm>
            <a:custGeom>
              <a:avLst/>
              <a:gdLst>
                <a:gd name="T0" fmla="*/ 0 w 16"/>
                <a:gd name="T1" fmla="*/ 2147483647 h 9"/>
                <a:gd name="T2" fmla="*/ 2147483647 w 16"/>
                <a:gd name="T3" fmla="*/ 0 h 9"/>
                <a:gd name="T4" fmla="*/ 2147483647 w 16"/>
                <a:gd name="T5" fmla="*/ 2147483647 h 9"/>
                <a:gd name="T6" fmla="*/ 2147483647 w 16"/>
                <a:gd name="T7" fmla="*/ 2147483647 h 9"/>
                <a:gd name="T8" fmla="*/ 0 w 16"/>
                <a:gd name="T9" fmla="*/ 21474836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9"/>
                <a:gd name="T17" fmla="*/ 16 w 16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9">
                  <a:moveTo>
                    <a:pt x="0" y="1"/>
                  </a:moveTo>
                  <a:lnTo>
                    <a:pt x="5" y="0"/>
                  </a:lnTo>
                  <a:lnTo>
                    <a:pt x="16" y="7"/>
                  </a:lnTo>
                  <a:lnTo>
                    <a:pt x="11" y="9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4" name="Freeform 769"/>
            <p:cNvSpPr>
              <a:spLocks/>
            </p:cNvSpPr>
            <p:nvPr/>
          </p:nvSpPr>
          <p:spPr bwMode="gray">
            <a:xfrm>
              <a:off x="3243" y="2279"/>
              <a:ext cx="48" cy="41"/>
            </a:xfrm>
            <a:custGeom>
              <a:avLst/>
              <a:gdLst>
                <a:gd name="T0" fmla="*/ 2147483647 w 37"/>
                <a:gd name="T1" fmla="*/ 2147483647 h 31"/>
                <a:gd name="T2" fmla="*/ 2147483647 w 37"/>
                <a:gd name="T3" fmla="*/ 2147483647 h 31"/>
                <a:gd name="T4" fmla="*/ 2147483647 w 37"/>
                <a:gd name="T5" fmla="*/ 2147483647 h 31"/>
                <a:gd name="T6" fmla="*/ 2147483647 w 37"/>
                <a:gd name="T7" fmla="*/ 2147483647 h 31"/>
                <a:gd name="T8" fmla="*/ 2147483647 w 37"/>
                <a:gd name="T9" fmla="*/ 2147483647 h 31"/>
                <a:gd name="T10" fmla="*/ 2147483647 w 37"/>
                <a:gd name="T11" fmla="*/ 2147483647 h 31"/>
                <a:gd name="T12" fmla="*/ 2147483647 w 37"/>
                <a:gd name="T13" fmla="*/ 2147483647 h 31"/>
                <a:gd name="T14" fmla="*/ 0 w 37"/>
                <a:gd name="T15" fmla="*/ 0 h 31"/>
                <a:gd name="T16" fmla="*/ 2147483647 w 37"/>
                <a:gd name="T17" fmla="*/ 2147483647 h 31"/>
                <a:gd name="T18" fmla="*/ 2147483647 w 37"/>
                <a:gd name="T19" fmla="*/ 2147483647 h 31"/>
                <a:gd name="T20" fmla="*/ 2147483647 w 37"/>
                <a:gd name="T21" fmla="*/ 2147483647 h 31"/>
                <a:gd name="T22" fmla="*/ 2147483647 w 37"/>
                <a:gd name="T23" fmla="*/ 2147483647 h 31"/>
                <a:gd name="T24" fmla="*/ 2147483647 w 37"/>
                <a:gd name="T25" fmla="*/ 2147483647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"/>
                <a:gd name="T40" fmla="*/ 0 h 31"/>
                <a:gd name="T41" fmla="*/ 37 w 37"/>
                <a:gd name="T42" fmla="*/ 31 h 3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" h="31">
                  <a:moveTo>
                    <a:pt x="37" y="30"/>
                  </a:moveTo>
                  <a:lnTo>
                    <a:pt x="31" y="31"/>
                  </a:lnTo>
                  <a:lnTo>
                    <a:pt x="20" y="24"/>
                  </a:lnTo>
                  <a:lnTo>
                    <a:pt x="15" y="25"/>
                  </a:lnTo>
                  <a:lnTo>
                    <a:pt x="13" y="21"/>
                  </a:lnTo>
                  <a:lnTo>
                    <a:pt x="8" y="18"/>
                  </a:lnTo>
                  <a:lnTo>
                    <a:pt x="7" y="10"/>
                  </a:lnTo>
                  <a:lnTo>
                    <a:pt x="0" y="0"/>
                  </a:lnTo>
                  <a:lnTo>
                    <a:pt x="11" y="4"/>
                  </a:lnTo>
                  <a:lnTo>
                    <a:pt x="21" y="8"/>
                  </a:lnTo>
                  <a:lnTo>
                    <a:pt x="24" y="13"/>
                  </a:lnTo>
                  <a:lnTo>
                    <a:pt x="28" y="20"/>
                  </a:lnTo>
                  <a:lnTo>
                    <a:pt x="37" y="3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5" name="Freeform 770"/>
            <p:cNvSpPr>
              <a:spLocks/>
            </p:cNvSpPr>
            <p:nvPr/>
          </p:nvSpPr>
          <p:spPr bwMode="gray">
            <a:xfrm>
              <a:off x="3202" y="2244"/>
              <a:ext cx="88" cy="46"/>
            </a:xfrm>
            <a:custGeom>
              <a:avLst/>
              <a:gdLst>
                <a:gd name="T0" fmla="*/ 2147483647 w 67"/>
                <a:gd name="T1" fmla="*/ 2147483647 h 35"/>
                <a:gd name="T2" fmla="*/ 2147483647 w 67"/>
                <a:gd name="T3" fmla="*/ 2147483647 h 35"/>
                <a:gd name="T4" fmla="*/ 2147483647 w 67"/>
                <a:gd name="T5" fmla="*/ 2147483647 h 35"/>
                <a:gd name="T6" fmla="*/ 2147483647 w 67"/>
                <a:gd name="T7" fmla="*/ 2147483647 h 35"/>
                <a:gd name="T8" fmla="*/ 2147483647 w 67"/>
                <a:gd name="T9" fmla="*/ 2147483647 h 35"/>
                <a:gd name="T10" fmla="*/ 2147483647 w 67"/>
                <a:gd name="T11" fmla="*/ 2147483647 h 35"/>
                <a:gd name="T12" fmla="*/ 2147483647 w 67"/>
                <a:gd name="T13" fmla="*/ 2147483647 h 35"/>
                <a:gd name="T14" fmla="*/ 2147483647 w 67"/>
                <a:gd name="T15" fmla="*/ 2147483647 h 35"/>
                <a:gd name="T16" fmla="*/ 0 w 67"/>
                <a:gd name="T17" fmla="*/ 0 h 35"/>
                <a:gd name="T18" fmla="*/ 2147483647 w 67"/>
                <a:gd name="T19" fmla="*/ 2147483647 h 35"/>
                <a:gd name="T20" fmla="*/ 2147483647 w 67"/>
                <a:gd name="T21" fmla="*/ 2147483647 h 35"/>
                <a:gd name="T22" fmla="*/ 2147483647 w 67"/>
                <a:gd name="T23" fmla="*/ 2147483647 h 35"/>
                <a:gd name="T24" fmla="*/ 2147483647 w 67"/>
                <a:gd name="T25" fmla="*/ 2147483647 h 35"/>
                <a:gd name="T26" fmla="*/ 2147483647 w 67"/>
                <a:gd name="T27" fmla="*/ 2147483647 h 35"/>
                <a:gd name="T28" fmla="*/ 2147483647 w 67"/>
                <a:gd name="T29" fmla="*/ 2147483647 h 35"/>
                <a:gd name="T30" fmla="*/ 2147483647 w 67"/>
                <a:gd name="T31" fmla="*/ 2147483647 h 35"/>
                <a:gd name="T32" fmla="*/ 2147483647 w 67"/>
                <a:gd name="T33" fmla="*/ 2147483647 h 35"/>
                <a:gd name="T34" fmla="*/ 2147483647 w 67"/>
                <a:gd name="T35" fmla="*/ 2147483647 h 35"/>
                <a:gd name="T36" fmla="*/ 2147483647 w 67"/>
                <a:gd name="T37" fmla="*/ 2147483647 h 35"/>
                <a:gd name="T38" fmla="*/ 2147483647 w 67"/>
                <a:gd name="T39" fmla="*/ 2147483647 h 35"/>
                <a:gd name="T40" fmla="*/ 2147483647 w 67"/>
                <a:gd name="T41" fmla="*/ 2147483647 h 3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7"/>
                <a:gd name="T64" fmla="*/ 0 h 35"/>
                <a:gd name="T65" fmla="*/ 67 w 67"/>
                <a:gd name="T66" fmla="*/ 35 h 3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7" h="35">
                  <a:moveTo>
                    <a:pt x="31" y="27"/>
                  </a:moveTo>
                  <a:lnTo>
                    <a:pt x="25" y="27"/>
                  </a:lnTo>
                  <a:lnTo>
                    <a:pt x="18" y="25"/>
                  </a:lnTo>
                  <a:lnTo>
                    <a:pt x="18" y="21"/>
                  </a:lnTo>
                  <a:lnTo>
                    <a:pt x="16" y="15"/>
                  </a:lnTo>
                  <a:lnTo>
                    <a:pt x="15" y="11"/>
                  </a:lnTo>
                  <a:lnTo>
                    <a:pt x="12" y="7"/>
                  </a:lnTo>
                  <a:lnTo>
                    <a:pt x="7" y="6"/>
                  </a:lnTo>
                  <a:lnTo>
                    <a:pt x="0" y="0"/>
                  </a:lnTo>
                  <a:lnTo>
                    <a:pt x="13" y="3"/>
                  </a:lnTo>
                  <a:lnTo>
                    <a:pt x="26" y="5"/>
                  </a:lnTo>
                  <a:lnTo>
                    <a:pt x="31" y="4"/>
                  </a:lnTo>
                  <a:lnTo>
                    <a:pt x="44" y="10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63" y="25"/>
                  </a:lnTo>
                  <a:lnTo>
                    <a:pt x="67" y="32"/>
                  </a:lnTo>
                  <a:lnTo>
                    <a:pt x="66" y="35"/>
                  </a:lnTo>
                  <a:lnTo>
                    <a:pt x="52" y="35"/>
                  </a:lnTo>
                  <a:lnTo>
                    <a:pt x="42" y="31"/>
                  </a:lnTo>
                  <a:lnTo>
                    <a:pt x="31" y="2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6" name="Freeform 771"/>
            <p:cNvSpPr>
              <a:spLocks/>
            </p:cNvSpPr>
            <p:nvPr/>
          </p:nvSpPr>
          <p:spPr bwMode="gray">
            <a:xfrm>
              <a:off x="3144" y="2431"/>
              <a:ext cx="253" cy="237"/>
            </a:xfrm>
            <a:custGeom>
              <a:avLst/>
              <a:gdLst>
                <a:gd name="T0" fmla="*/ 2147483647 w 194"/>
                <a:gd name="T1" fmla="*/ 2147483647 h 182"/>
                <a:gd name="T2" fmla="*/ 2147483647 w 194"/>
                <a:gd name="T3" fmla="*/ 2147483647 h 182"/>
                <a:gd name="T4" fmla="*/ 2147483647 w 194"/>
                <a:gd name="T5" fmla="*/ 2147483647 h 182"/>
                <a:gd name="T6" fmla="*/ 2147483647 w 194"/>
                <a:gd name="T7" fmla="*/ 2147483647 h 182"/>
                <a:gd name="T8" fmla="*/ 2147483647 w 194"/>
                <a:gd name="T9" fmla="*/ 2147483647 h 182"/>
                <a:gd name="T10" fmla="*/ 2147483647 w 194"/>
                <a:gd name="T11" fmla="*/ 2147483647 h 182"/>
                <a:gd name="T12" fmla="*/ 2147483647 w 194"/>
                <a:gd name="T13" fmla="*/ 2147483647 h 182"/>
                <a:gd name="T14" fmla="*/ 2147483647 w 194"/>
                <a:gd name="T15" fmla="*/ 2147483647 h 182"/>
                <a:gd name="T16" fmla="*/ 2147483647 w 194"/>
                <a:gd name="T17" fmla="*/ 2147483647 h 182"/>
                <a:gd name="T18" fmla="*/ 2147483647 w 194"/>
                <a:gd name="T19" fmla="*/ 2147483647 h 182"/>
                <a:gd name="T20" fmla="*/ 2147483647 w 194"/>
                <a:gd name="T21" fmla="*/ 2147483647 h 182"/>
                <a:gd name="T22" fmla="*/ 2147483647 w 194"/>
                <a:gd name="T23" fmla="*/ 2147483647 h 182"/>
                <a:gd name="T24" fmla="*/ 2147483647 w 194"/>
                <a:gd name="T25" fmla="*/ 2147483647 h 182"/>
                <a:gd name="T26" fmla="*/ 2147483647 w 194"/>
                <a:gd name="T27" fmla="*/ 2147483647 h 182"/>
                <a:gd name="T28" fmla="*/ 2147483647 w 194"/>
                <a:gd name="T29" fmla="*/ 2147483647 h 182"/>
                <a:gd name="T30" fmla="*/ 2147483647 w 194"/>
                <a:gd name="T31" fmla="*/ 2147483647 h 182"/>
                <a:gd name="T32" fmla="*/ 2147483647 w 194"/>
                <a:gd name="T33" fmla="*/ 2147483647 h 182"/>
                <a:gd name="T34" fmla="*/ 2147483647 w 194"/>
                <a:gd name="T35" fmla="*/ 2147483647 h 182"/>
                <a:gd name="T36" fmla="*/ 2147483647 w 194"/>
                <a:gd name="T37" fmla="*/ 2147483647 h 182"/>
                <a:gd name="T38" fmla="*/ 2147483647 w 194"/>
                <a:gd name="T39" fmla="*/ 2147483647 h 182"/>
                <a:gd name="T40" fmla="*/ 2147483647 w 194"/>
                <a:gd name="T41" fmla="*/ 2147483647 h 182"/>
                <a:gd name="T42" fmla="*/ 2147483647 w 194"/>
                <a:gd name="T43" fmla="*/ 2147483647 h 182"/>
                <a:gd name="T44" fmla="*/ 2147483647 w 194"/>
                <a:gd name="T45" fmla="*/ 2147483647 h 182"/>
                <a:gd name="T46" fmla="*/ 2147483647 w 194"/>
                <a:gd name="T47" fmla="*/ 2147483647 h 182"/>
                <a:gd name="T48" fmla="*/ 2147483647 w 194"/>
                <a:gd name="T49" fmla="*/ 2147483647 h 182"/>
                <a:gd name="T50" fmla="*/ 2147483647 w 194"/>
                <a:gd name="T51" fmla="*/ 2147483647 h 182"/>
                <a:gd name="T52" fmla="*/ 2147483647 w 194"/>
                <a:gd name="T53" fmla="*/ 2147483647 h 182"/>
                <a:gd name="T54" fmla="*/ 0 w 194"/>
                <a:gd name="T55" fmla="*/ 2147483647 h 182"/>
                <a:gd name="T56" fmla="*/ 0 w 194"/>
                <a:gd name="T57" fmla="*/ 2147483647 h 182"/>
                <a:gd name="T58" fmla="*/ 2147483647 w 194"/>
                <a:gd name="T59" fmla="*/ 2147483647 h 182"/>
                <a:gd name="T60" fmla="*/ 2147483647 w 194"/>
                <a:gd name="T61" fmla="*/ 2147483647 h 182"/>
                <a:gd name="T62" fmla="*/ 2147483647 w 194"/>
                <a:gd name="T63" fmla="*/ 2147483647 h 182"/>
                <a:gd name="T64" fmla="*/ 2147483647 w 194"/>
                <a:gd name="T65" fmla="*/ 2147483647 h 182"/>
                <a:gd name="T66" fmla="*/ 2147483647 w 194"/>
                <a:gd name="T67" fmla="*/ 2147483647 h 182"/>
                <a:gd name="T68" fmla="*/ 2147483647 w 194"/>
                <a:gd name="T69" fmla="*/ 2147483647 h 182"/>
                <a:gd name="T70" fmla="*/ 2147483647 w 194"/>
                <a:gd name="T71" fmla="*/ 0 h 182"/>
                <a:gd name="T72" fmla="*/ 2147483647 w 194"/>
                <a:gd name="T73" fmla="*/ 2147483647 h 182"/>
                <a:gd name="T74" fmla="*/ 2147483647 w 194"/>
                <a:gd name="T75" fmla="*/ 2147483647 h 182"/>
                <a:gd name="T76" fmla="*/ 2147483647 w 194"/>
                <a:gd name="T77" fmla="*/ 2147483647 h 182"/>
                <a:gd name="T78" fmla="*/ 2147483647 w 194"/>
                <a:gd name="T79" fmla="*/ 2147483647 h 182"/>
                <a:gd name="T80" fmla="*/ 2147483647 w 194"/>
                <a:gd name="T81" fmla="*/ 2147483647 h 182"/>
                <a:gd name="T82" fmla="*/ 2147483647 w 194"/>
                <a:gd name="T83" fmla="*/ 2147483647 h 182"/>
                <a:gd name="T84" fmla="*/ 2147483647 w 194"/>
                <a:gd name="T85" fmla="*/ 2147483647 h 182"/>
                <a:gd name="T86" fmla="*/ 2147483647 w 194"/>
                <a:gd name="T87" fmla="*/ 2147483647 h 182"/>
                <a:gd name="T88" fmla="*/ 2147483647 w 194"/>
                <a:gd name="T89" fmla="*/ 2147483647 h 182"/>
                <a:gd name="T90" fmla="*/ 2147483647 w 194"/>
                <a:gd name="T91" fmla="*/ 2147483647 h 182"/>
                <a:gd name="T92" fmla="*/ 2147483647 w 194"/>
                <a:gd name="T93" fmla="*/ 2147483647 h 182"/>
                <a:gd name="T94" fmla="*/ 2147483647 w 194"/>
                <a:gd name="T95" fmla="*/ 2147483647 h 182"/>
                <a:gd name="T96" fmla="*/ 2147483647 w 194"/>
                <a:gd name="T97" fmla="*/ 2147483647 h 182"/>
                <a:gd name="T98" fmla="*/ 2147483647 w 194"/>
                <a:gd name="T99" fmla="*/ 2147483647 h 182"/>
                <a:gd name="T100" fmla="*/ 2147483647 w 194"/>
                <a:gd name="T101" fmla="*/ 2147483647 h 182"/>
                <a:gd name="T102" fmla="*/ 2147483647 w 194"/>
                <a:gd name="T103" fmla="*/ 2147483647 h 182"/>
                <a:gd name="T104" fmla="*/ 2147483647 w 194"/>
                <a:gd name="T105" fmla="*/ 2147483647 h 182"/>
                <a:gd name="T106" fmla="*/ 2147483647 w 194"/>
                <a:gd name="T107" fmla="*/ 2147483647 h 182"/>
                <a:gd name="T108" fmla="*/ 2147483647 w 194"/>
                <a:gd name="T109" fmla="*/ 2147483647 h 182"/>
                <a:gd name="T110" fmla="*/ 2147483647 w 194"/>
                <a:gd name="T111" fmla="*/ 2147483647 h 182"/>
                <a:gd name="T112" fmla="*/ 2147483647 w 194"/>
                <a:gd name="T113" fmla="*/ 2147483647 h 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4"/>
                <a:gd name="T172" fmla="*/ 0 h 182"/>
                <a:gd name="T173" fmla="*/ 194 w 194"/>
                <a:gd name="T174" fmla="*/ 182 h 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4" h="182">
                  <a:moveTo>
                    <a:pt x="187" y="110"/>
                  </a:moveTo>
                  <a:lnTo>
                    <a:pt x="194" y="115"/>
                  </a:lnTo>
                  <a:lnTo>
                    <a:pt x="189" y="139"/>
                  </a:lnTo>
                  <a:lnTo>
                    <a:pt x="183" y="139"/>
                  </a:lnTo>
                  <a:lnTo>
                    <a:pt x="161" y="150"/>
                  </a:lnTo>
                  <a:lnTo>
                    <a:pt x="128" y="157"/>
                  </a:lnTo>
                  <a:lnTo>
                    <a:pt x="107" y="182"/>
                  </a:lnTo>
                  <a:lnTo>
                    <a:pt x="99" y="172"/>
                  </a:lnTo>
                  <a:lnTo>
                    <a:pt x="79" y="166"/>
                  </a:lnTo>
                  <a:lnTo>
                    <a:pt x="71" y="172"/>
                  </a:lnTo>
                  <a:lnTo>
                    <a:pt x="65" y="162"/>
                  </a:lnTo>
                  <a:lnTo>
                    <a:pt x="59" y="158"/>
                  </a:lnTo>
                  <a:lnTo>
                    <a:pt x="55" y="145"/>
                  </a:lnTo>
                  <a:lnTo>
                    <a:pt x="53" y="141"/>
                  </a:lnTo>
                  <a:lnTo>
                    <a:pt x="47" y="137"/>
                  </a:lnTo>
                  <a:lnTo>
                    <a:pt x="42" y="130"/>
                  </a:lnTo>
                  <a:lnTo>
                    <a:pt x="38" y="121"/>
                  </a:lnTo>
                  <a:lnTo>
                    <a:pt x="38" y="109"/>
                  </a:lnTo>
                  <a:lnTo>
                    <a:pt x="34" y="103"/>
                  </a:lnTo>
                  <a:lnTo>
                    <a:pt x="30" y="98"/>
                  </a:lnTo>
                  <a:lnTo>
                    <a:pt x="25" y="95"/>
                  </a:lnTo>
                  <a:lnTo>
                    <a:pt x="20" y="88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12" y="67"/>
                  </a:lnTo>
                  <a:lnTo>
                    <a:pt x="6" y="56"/>
                  </a:lnTo>
                  <a:lnTo>
                    <a:pt x="5" y="53"/>
                  </a:lnTo>
                  <a:lnTo>
                    <a:pt x="0" y="52"/>
                  </a:lnTo>
                  <a:lnTo>
                    <a:pt x="0" y="38"/>
                  </a:lnTo>
                  <a:lnTo>
                    <a:pt x="11" y="36"/>
                  </a:lnTo>
                  <a:lnTo>
                    <a:pt x="17" y="28"/>
                  </a:lnTo>
                  <a:lnTo>
                    <a:pt x="25" y="27"/>
                  </a:lnTo>
                  <a:lnTo>
                    <a:pt x="27" y="25"/>
                  </a:lnTo>
                  <a:lnTo>
                    <a:pt x="21" y="5"/>
                  </a:lnTo>
                  <a:lnTo>
                    <a:pt x="37" y="5"/>
                  </a:lnTo>
                  <a:lnTo>
                    <a:pt x="42" y="0"/>
                  </a:lnTo>
                  <a:lnTo>
                    <a:pt x="54" y="4"/>
                  </a:lnTo>
                  <a:lnTo>
                    <a:pt x="69" y="14"/>
                  </a:lnTo>
                  <a:lnTo>
                    <a:pt x="79" y="21"/>
                  </a:lnTo>
                  <a:lnTo>
                    <a:pt x="79" y="31"/>
                  </a:lnTo>
                  <a:lnTo>
                    <a:pt x="95" y="39"/>
                  </a:lnTo>
                  <a:lnTo>
                    <a:pt x="112" y="37"/>
                  </a:lnTo>
                  <a:lnTo>
                    <a:pt x="116" y="41"/>
                  </a:lnTo>
                  <a:lnTo>
                    <a:pt x="123" y="41"/>
                  </a:lnTo>
                  <a:lnTo>
                    <a:pt x="127" y="45"/>
                  </a:lnTo>
                  <a:lnTo>
                    <a:pt x="128" y="49"/>
                  </a:lnTo>
                  <a:lnTo>
                    <a:pt x="133" y="52"/>
                  </a:lnTo>
                  <a:lnTo>
                    <a:pt x="138" y="64"/>
                  </a:lnTo>
                  <a:lnTo>
                    <a:pt x="141" y="66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0" y="90"/>
                  </a:lnTo>
                  <a:lnTo>
                    <a:pt x="154" y="91"/>
                  </a:lnTo>
                  <a:lnTo>
                    <a:pt x="158" y="95"/>
                  </a:lnTo>
                  <a:lnTo>
                    <a:pt x="156" y="99"/>
                  </a:lnTo>
                  <a:lnTo>
                    <a:pt x="163" y="107"/>
                  </a:lnTo>
                  <a:lnTo>
                    <a:pt x="187" y="11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7" name="Freeform 772"/>
            <p:cNvSpPr>
              <a:spLocks/>
            </p:cNvSpPr>
            <p:nvPr/>
          </p:nvSpPr>
          <p:spPr bwMode="gray">
            <a:xfrm>
              <a:off x="3238" y="2627"/>
              <a:ext cx="135" cy="85"/>
            </a:xfrm>
            <a:custGeom>
              <a:avLst/>
              <a:gdLst>
                <a:gd name="T0" fmla="*/ 2147483647 w 104"/>
                <a:gd name="T1" fmla="*/ 2147483647 h 66"/>
                <a:gd name="T2" fmla="*/ 2147483647 w 104"/>
                <a:gd name="T3" fmla="*/ 2147483647 h 66"/>
                <a:gd name="T4" fmla="*/ 2147483647 w 104"/>
                <a:gd name="T5" fmla="*/ 2147483647 h 66"/>
                <a:gd name="T6" fmla="*/ 2147483647 w 104"/>
                <a:gd name="T7" fmla="*/ 2147483647 h 66"/>
                <a:gd name="T8" fmla="*/ 2147483647 w 104"/>
                <a:gd name="T9" fmla="*/ 2147483647 h 66"/>
                <a:gd name="T10" fmla="*/ 2147483647 w 104"/>
                <a:gd name="T11" fmla="*/ 2147483647 h 66"/>
                <a:gd name="T12" fmla="*/ 2147483647 w 104"/>
                <a:gd name="T13" fmla="*/ 2147483647 h 66"/>
                <a:gd name="T14" fmla="*/ 2147483647 w 104"/>
                <a:gd name="T15" fmla="*/ 2147483647 h 66"/>
                <a:gd name="T16" fmla="*/ 2147483647 w 104"/>
                <a:gd name="T17" fmla="*/ 2147483647 h 66"/>
                <a:gd name="T18" fmla="*/ 2147483647 w 104"/>
                <a:gd name="T19" fmla="*/ 2147483647 h 66"/>
                <a:gd name="T20" fmla="*/ 2147483647 w 104"/>
                <a:gd name="T21" fmla="*/ 2147483647 h 66"/>
                <a:gd name="T22" fmla="*/ 2147483647 w 104"/>
                <a:gd name="T23" fmla="*/ 2147483647 h 66"/>
                <a:gd name="T24" fmla="*/ 2147483647 w 104"/>
                <a:gd name="T25" fmla="*/ 2147483647 h 66"/>
                <a:gd name="T26" fmla="*/ 2147483647 w 104"/>
                <a:gd name="T27" fmla="*/ 2147483647 h 66"/>
                <a:gd name="T28" fmla="*/ 2147483647 w 104"/>
                <a:gd name="T29" fmla="*/ 2147483647 h 66"/>
                <a:gd name="T30" fmla="*/ 2147483647 w 104"/>
                <a:gd name="T31" fmla="*/ 2147483647 h 66"/>
                <a:gd name="T32" fmla="*/ 2147483647 w 104"/>
                <a:gd name="T33" fmla="*/ 2147483647 h 66"/>
                <a:gd name="T34" fmla="*/ 2147483647 w 104"/>
                <a:gd name="T35" fmla="*/ 2147483647 h 66"/>
                <a:gd name="T36" fmla="*/ 2147483647 w 104"/>
                <a:gd name="T37" fmla="*/ 2147483647 h 66"/>
                <a:gd name="T38" fmla="*/ 2147483647 w 104"/>
                <a:gd name="T39" fmla="*/ 2147483647 h 66"/>
                <a:gd name="T40" fmla="*/ 2147483647 w 104"/>
                <a:gd name="T41" fmla="*/ 2147483647 h 66"/>
                <a:gd name="T42" fmla="*/ 0 w 104"/>
                <a:gd name="T43" fmla="*/ 2147483647 h 66"/>
                <a:gd name="T44" fmla="*/ 0 w 104"/>
                <a:gd name="T45" fmla="*/ 2147483647 h 66"/>
                <a:gd name="T46" fmla="*/ 2147483647 w 104"/>
                <a:gd name="T47" fmla="*/ 2147483647 h 66"/>
                <a:gd name="T48" fmla="*/ 2147483647 w 104"/>
                <a:gd name="T49" fmla="*/ 2147483647 h 66"/>
                <a:gd name="T50" fmla="*/ 2147483647 w 104"/>
                <a:gd name="T51" fmla="*/ 2147483647 h 66"/>
                <a:gd name="T52" fmla="*/ 2147483647 w 104"/>
                <a:gd name="T53" fmla="*/ 2147483647 h 66"/>
                <a:gd name="T54" fmla="*/ 2147483647 w 104"/>
                <a:gd name="T55" fmla="*/ 0 h 66"/>
                <a:gd name="T56" fmla="*/ 2147483647 w 104"/>
                <a:gd name="T57" fmla="*/ 2147483647 h 66"/>
                <a:gd name="T58" fmla="*/ 2147483647 w 104"/>
                <a:gd name="T59" fmla="*/ 2147483647 h 66"/>
                <a:gd name="T60" fmla="*/ 2147483647 w 104"/>
                <a:gd name="T61" fmla="*/ 2147483647 h 66"/>
                <a:gd name="T62" fmla="*/ 2147483647 w 104"/>
                <a:gd name="T63" fmla="*/ 2147483647 h 66"/>
                <a:gd name="T64" fmla="*/ 2147483647 w 104"/>
                <a:gd name="T65" fmla="*/ 214748364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66"/>
                <a:gd name="T101" fmla="*/ 104 w 104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66">
                  <a:moveTo>
                    <a:pt x="104" y="21"/>
                  </a:moveTo>
                  <a:lnTo>
                    <a:pt x="96" y="24"/>
                  </a:lnTo>
                  <a:lnTo>
                    <a:pt x="91" y="31"/>
                  </a:lnTo>
                  <a:lnTo>
                    <a:pt x="91" y="33"/>
                  </a:lnTo>
                  <a:lnTo>
                    <a:pt x="87" y="37"/>
                  </a:lnTo>
                  <a:lnTo>
                    <a:pt x="80" y="39"/>
                  </a:lnTo>
                  <a:lnTo>
                    <a:pt x="75" y="42"/>
                  </a:lnTo>
                  <a:lnTo>
                    <a:pt x="67" y="43"/>
                  </a:lnTo>
                  <a:lnTo>
                    <a:pt x="64" y="45"/>
                  </a:lnTo>
                  <a:lnTo>
                    <a:pt x="59" y="47"/>
                  </a:lnTo>
                  <a:lnTo>
                    <a:pt x="58" y="51"/>
                  </a:lnTo>
                  <a:lnTo>
                    <a:pt x="40" y="56"/>
                  </a:lnTo>
                  <a:lnTo>
                    <a:pt x="35" y="59"/>
                  </a:lnTo>
                  <a:lnTo>
                    <a:pt x="28" y="59"/>
                  </a:lnTo>
                  <a:lnTo>
                    <a:pt x="25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6" y="61"/>
                  </a:lnTo>
                  <a:lnTo>
                    <a:pt x="5" y="52"/>
                  </a:lnTo>
                  <a:lnTo>
                    <a:pt x="1" y="41"/>
                  </a:lnTo>
                  <a:lnTo>
                    <a:pt x="1" y="37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8" y="16"/>
                  </a:lnTo>
                  <a:lnTo>
                    <a:pt x="28" y="22"/>
                  </a:lnTo>
                  <a:lnTo>
                    <a:pt x="36" y="32"/>
                  </a:lnTo>
                  <a:lnTo>
                    <a:pt x="57" y="7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93" y="12"/>
                  </a:lnTo>
                  <a:lnTo>
                    <a:pt x="96" y="14"/>
                  </a:lnTo>
                  <a:lnTo>
                    <a:pt x="100" y="17"/>
                  </a:lnTo>
                  <a:lnTo>
                    <a:pt x="104" y="2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8" name="Freeform 773"/>
            <p:cNvSpPr>
              <a:spLocks/>
            </p:cNvSpPr>
            <p:nvPr/>
          </p:nvSpPr>
          <p:spPr bwMode="gray">
            <a:xfrm>
              <a:off x="3044" y="2272"/>
              <a:ext cx="220" cy="107"/>
            </a:xfrm>
            <a:custGeom>
              <a:avLst/>
              <a:gdLst>
                <a:gd name="T0" fmla="*/ 2147483647 w 168"/>
                <a:gd name="T1" fmla="*/ 2147483647 h 82"/>
                <a:gd name="T2" fmla="*/ 2147483647 w 168"/>
                <a:gd name="T3" fmla="*/ 2147483647 h 82"/>
                <a:gd name="T4" fmla="*/ 2147483647 w 168"/>
                <a:gd name="T5" fmla="*/ 2147483647 h 82"/>
                <a:gd name="T6" fmla="*/ 2147483647 w 168"/>
                <a:gd name="T7" fmla="*/ 2147483647 h 82"/>
                <a:gd name="T8" fmla="*/ 2147483647 w 168"/>
                <a:gd name="T9" fmla="*/ 2147483647 h 82"/>
                <a:gd name="T10" fmla="*/ 2147483647 w 168"/>
                <a:gd name="T11" fmla="*/ 2147483647 h 82"/>
                <a:gd name="T12" fmla="*/ 2147483647 w 168"/>
                <a:gd name="T13" fmla="*/ 2147483647 h 82"/>
                <a:gd name="T14" fmla="*/ 2147483647 w 168"/>
                <a:gd name="T15" fmla="*/ 2147483647 h 82"/>
                <a:gd name="T16" fmla="*/ 2147483647 w 168"/>
                <a:gd name="T17" fmla="*/ 2147483647 h 82"/>
                <a:gd name="T18" fmla="*/ 2147483647 w 168"/>
                <a:gd name="T19" fmla="*/ 2147483647 h 82"/>
                <a:gd name="T20" fmla="*/ 2147483647 w 168"/>
                <a:gd name="T21" fmla="*/ 2147483647 h 82"/>
                <a:gd name="T22" fmla="*/ 2147483647 w 168"/>
                <a:gd name="T23" fmla="*/ 2147483647 h 82"/>
                <a:gd name="T24" fmla="*/ 2147483647 w 168"/>
                <a:gd name="T25" fmla="*/ 2147483647 h 82"/>
                <a:gd name="T26" fmla="*/ 2147483647 w 168"/>
                <a:gd name="T27" fmla="*/ 2147483647 h 82"/>
                <a:gd name="T28" fmla="*/ 2147483647 w 168"/>
                <a:gd name="T29" fmla="*/ 2147483647 h 82"/>
                <a:gd name="T30" fmla="*/ 2147483647 w 168"/>
                <a:gd name="T31" fmla="*/ 2147483647 h 82"/>
                <a:gd name="T32" fmla="*/ 2147483647 w 168"/>
                <a:gd name="T33" fmla="*/ 2147483647 h 82"/>
                <a:gd name="T34" fmla="*/ 2147483647 w 168"/>
                <a:gd name="T35" fmla="*/ 2147483647 h 82"/>
                <a:gd name="T36" fmla="*/ 2147483647 w 168"/>
                <a:gd name="T37" fmla="*/ 2147483647 h 82"/>
                <a:gd name="T38" fmla="*/ 2147483647 w 168"/>
                <a:gd name="T39" fmla="*/ 2147483647 h 82"/>
                <a:gd name="T40" fmla="*/ 2147483647 w 168"/>
                <a:gd name="T41" fmla="*/ 2147483647 h 82"/>
                <a:gd name="T42" fmla="*/ 2147483647 w 168"/>
                <a:gd name="T43" fmla="*/ 2147483647 h 82"/>
                <a:gd name="T44" fmla="*/ 2147483647 w 168"/>
                <a:gd name="T45" fmla="*/ 2147483647 h 82"/>
                <a:gd name="T46" fmla="*/ 2147483647 w 168"/>
                <a:gd name="T47" fmla="*/ 2147483647 h 82"/>
                <a:gd name="T48" fmla="*/ 0 w 168"/>
                <a:gd name="T49" fmla="*/ 2147483647 h 82"/>
                <a:gd name="T50" fmla="*/ 2147483647 w 168"/>
                <a:gd name="T51" fmla="*/ 2147483647 h 82"/>
                <a:gd name="T52" fmla="*/ 2147483647 w 168"/>
                <a:gd name="T53" fmla="*/ 2147483647 h 82"/>
                <a:gd name="T54" fmla="*/ 2147483647 w 168"/>
                <a:gd name="T55" fmla="*/ 2147483647 h 82"/>
                <a:gd name="T56" fmla="*/ 2147483647 w 168"/>
                <a:gd name="T57" fmla="*/ 2147483647 h 82"/>
                <a:gd name="T58" fmla="*/ 2147483647 w 168"/>
                <a:gd name="T59" fmla="*/ 2147483647 h 82"/>
                <a:gd name="T60" fmla="*/ 2147483647 w 168"/>
                <a:gd name="T61" fmla="*/ 2147483647 h 82"/>
                <a:gd name="T62" fmla="*/ 2147483647 w 168"/>
                <a:gd name="T63" fmla="*/ 2147483647 h 82"/>
                <a:gd name="T64" fmla="*/ 2147483647 w 168"/>
                <a:gd name="T65" fmla="*/ 2147483647 h 82"/>
                <a:gd name="T66" fmla="*/ 2147483647 w 168"/>
                <a:gd name="T67" fmla="*/ 2147483647 h 82"/>
                <a:gd name="T68" fmla="*/ 2147483647 w 168"/>
                <a:gd name="T69" fmla="*/ 2147483647 h 82"/>
                <a:gd name="T70" fmla="*/ 2147483647 w 168"/>
                <a:gd name="T71" fmla="*/ 2147483647 h 82"/>
                <a:gd name="T72" fmla="*/ 2147483647 w 168"/>
                <a:gd name="T73" fmla="*/ 2147483647 h 82"/>
                <a:gd name="T74" fmla="*/ 2147483647 w 168"/>
                <a:gd name="T75" fmla="*/ 2147483647 h 82"/>
                <a:gd name="T76" fmla="*/ 2147483647 w 168"/>
                <a:gd name="T77" fmla="*/ 2147483647 h 82"/>
                <a:gd name="T78" fmla="*/ 2147483647 w 168"/>
                <a:gd name="T79" fmla="*/ 2147483647 h 82"/>
                <a:gd name="T80" fmla="*/ 2147483647 w 168"/>
                <a:gd name="T81" fmla="*/ 2147483647 h 82"/>
                <a:gd name="T82" fmla="*/ 2147483647 w 168"/>
                <a:gd name="T83" fmla="*/ 2147483647 h 82"/>
                <a:gd name="T84" fmla="*/ 2147483647 w 168"/>
                <a:gd name="T85" fmla="*/ 2147483647 h 82"/>
                <a:gd name="T86" fmla="*/ 2147483647 w 168"/>
                <a:gd name="T87" fmla="*/ 2147483647 h 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68"/>
                <a:gd name="T133" fmla="*/ 0 h 82"/>
                <a:gd name="T134" fmla="*/ 168 w 168"/>
                <a:gd name="T135" fmla="*/ 82 h 8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68" h="82">
                  <a:moveTo>
                    <a:pt x="167" y="31"/>
                  </a:moveTo>
                  <a:lnTo>
                    <a:pt x="163" y="35"/>
                  </a:lnTo>
                  <a:lnTo>
                    <a:pt x="168" y="55"/>
                  </a:lnTo>
                  <a:lnTo>
                    <a:pt x="167" y="63"/>
                  </a:lnTo>
                  <a:lnTo>
                    <a:pt x="161" y="64"/>
                  </a:lnTo>
                  <a:lnTo>
                    <a:pt x="158" y="60"/>
                  </a:lnTo>
                  <a:lnTo>
                    <a:pt x="151" y="58"/>
                  </a:lnTo>
                  <a:lnTo>
                    <a:pt x="144" y="63"/>
                  </a:lnTo>
                  <a:lnTo>
                    <a:pt x="142" y="60"/>
                  </a:lnTo>
                  <a:lnTo>
                    <a:pt x="134" y="62"/>
                  </a:lnTo>
                  <a:lnTo>
                    <a:pt x="122" y="66"/>
                  </a:lnTo>
                  <a:lnTo>
                    <a:pt x="111" y="68"/>
                  </a:lnTo>
                  <a:lnTo>
                    <a:pt x="107" y="66"/>
                  </a:lnTo>
                  <a:lnTo>
                    <a:pt x="93" y="70"/>
                  </a:lnTo>
                  <a:lnTo>
                    <a:pt x="93" y="76"/>
                  </a:lnTo>
                  <a:lnTo>
                    <a:pt x="86" y="82"/>
                  </a:lnTo>
                  <a:lnTo>
                    <a:pt x="87" y="78"/>
                  </a:lnTo>
                  <a:lnTo>
                    <a:pt x="87" y="69"/>
                  </a:lnTo>
                  <a:lnTo>
                    <a:pt x="77" y="69"/>
                  </a:lnTo>
                  <a:lnTo>
                    <a:pt x="75" y="71"/>
                  </a:lnTo>
                  <a:lnTo>
                    <a:pt x="71" y="73"/>
                  </a:lnTo>
                  <a:lnTo>
                    <a:pt x="68" y="74"/>
                  </a:lnTo>
                  <a:lnTo>
                    <a:pt x="60" y="76"/>
                  </a:lnTo>
                  <a:lnTo>
                    <a:pt x="55" y="76"/>
                  </a:lnTo>
                  <a:lnTo>
                    <a:pt x="45" y="68"/>
                  </a:lnTo>
                  <a:lnTo>
                    <a:pt x="42" y="66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4" y="73"/>
                  </a:lnTo>
                  <a:lnTo>
                    <a:pt x="27" y="75"/>
                  </a:lnTo>
                  <a:lnTo>
                    <a:pt x="24" y="71"/>
                  </a:lnTo>
                  <a:lnTo>
                    <a:pt x="21" y="70"/>
                  </a:lnTo>
                  <a:lnTo>
                    <a:pt x="18" y="73"/>
                  </a:lnTo>
                  <a:lnTo>
                    <a:pt x="17" y="76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5" y="72"/>
                  </a:lnTo>
                  <a:lnTo>
                    <a:pt x="15" y="68"/>
                  </a:lnTo>
                  <a:lnTo>
                    <a:pt x="13" y="66"/>
                  </a:lnTo>
                  <a:lnTo>
                    <a:pt x="10" y="68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8" y="61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3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5" y="42"/>
                  </a:lnTo>
                  <a:lnTo>
                    <a:pt x="4" y="37"/>
                  </a:lnTo>
                  <a:lnTo>
                    <a:pt x="6" y="34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4" y="25"/>
                  </a:lnTo>
                  <a:lnTo>
                    <a:pt x="8" y="22"/>
                  </a:lnTo>
                  <a:lnTo>
                    <a:pt x="13" y="22"/>
                  </a:lnTo>
                  <a:lnTo>
                    <a:pt x="19" y="20"/>
                  </a:lnTo>
                  <a:lnTo>
                    <a:pt x="24" y="22"/>
                  </a:lnTo>
                  <a:lnTo>
                    <a:pt x="30" y="19"/>
                  </a:lnTo>
                  <a:lnTo>
                    <a:pt x="31" y="17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30" y="10"/>
                  </a:lnTo>
                  <a:lnTo>
                    <a:pt x="38" y="10"/>
                  </a:lnTo>
                  <a:lnTo>
                    <a:pt x="42" y="11"/>
                  </a:lnTo>
                  <a:lnTo>
                    <a:pt x="51" y="5"/>
                  </a:lnTo>
                  <a:lnTo>
                    <a:pt x="62" y="1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8" y="5"/>
                  </a:lnTo>
                  <a:lnTo>
                    <a:pt x="96" y="12"/>
                  </a:lnTo>
                  <a:lnTo>
                    <a:pt x="100" y="11"/>
                  </a:lnTo>
                  <a:lnTo>
                    <a:pt x="108" y="15"/>
                  </a:lnTo>
                  <a:lnTo>
                    <a:pt x="114" y="12"/>
                  </a:lnTo>
                  <a:lnTo>
                    <a:pt x="121" y="14"/>
                  </a:lnTo>
                  <a:lnTo>
                    <a:pt x="127" y="14"/>
                  </a:lnTo>
                  <a:lnTo>
                    <a:pt x="138" y="8"/>
                  </a:lnTo>
                  <a:lnTo>
                    <a:pt x="139" y="4"/>
                  </a:lnTo>
                  <a:lnTo>
                    <a:pt x="146" y="6"/>
                  </a:lnTo>
                  <a:lnTo>
                    <a:pt x="152" y="6"/>
                  </a:lnTo>
                  <a:lnTo>
                    <a:pt x="159" y="16"/>
                  </a:lnTo>
                  <a:lnTo>
                    <a:pt x="160" y="24"/>
                  </a:lnTo>
                  <a:lnTo>
                    <a:pt x="165" y="27"/>
                  </a:lnTo>
                  <a:lnTo>
                    <a:pt x="167" y="3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899" name="Freeform 774"/>
            <p:cNvSpPr>
              <a:spLocks/>
            </p:cNvSpPr>
            <p:nvPr/>
          </p:nvSpPr>
          <p:spPr bwMode="gray">
            <a:xfrm>
              <a:off x="3290" y="2002"/>
              <a:ext cx="490" cy="287"/>
            </a:xfrm>
            <a:custGeom>
              <a:avLst/>
              <a:gdLst>
                <a:gd name="T0" fmla="*/ 2147483647 w 376"/>
                <a:gd name="T1" fmla="*/ 2147483647 h 220"/>
                <a:gd name="T2" fmla="*/ 2147483647 w 376"/>
                <a:gd name="T3" fmla="*/ 2147483647 h 220"/>
                <a:gd name="T4" fmla="*/ 2147483647 w 376"/>
                <a:gd name="T5" fmla="*/ 2147483647 h 220"/>
                <a:gd name="T6" fmla="*/ 2147483647 w 376"/>
                <a:gd name="T7" fmla="*/ 2147483647 h 220"/>
                <a:gd name="T8" fmla="*/ 2147483647 w 376"/>
                <a:gd name="T9" fmla="*/ 2147483647 h 220"/>
                <a:gd name="T10" fmla="*/ 2147483647 w 376"/>
                <a:gd name="T11" fmla="*/ 2147483647 h 220"/>
                <a:gd name="T12" fmla="*/ 2147483647 w 376"/>
                <a:gd name="T13" fmla="*/ 2147483647 h 220"/>
                <a:gd name="T14" fmla="*/ 2147483647 w 376"/>
                <a:gd name="T15" fmla="*/ 2147483647 h 220"/>
                <a:gd name="T16" fmla="*/ 2147483647 w 376"/>
                <a:gd name="T17" fmla="*/ 2147483647 h 220"/>
                <a:gd name="T18" fmla="*/ 2147483647 w 376"/>
                <a:gd name="T19" fmla="*/ 2147483647 h 220"/>
                <a:gd name="T20" fmla="*/ 2147483647 w 376"/>
                <a:gd name="T21" fmla="*/ 2147483647 h 220"/>
                <a:gd name="T22" fmla="*/ 2147483647 w 376"/>
                <a:gd name="T23" fmla="*/ 2147483647 h 220"/>
                <a:gd name="T24" fmla="*/ 2147483647 w 376"/>
                <a:gd name="T25" fmla="*/ 2147483647 h 220"/>
                <a:gd name="T26" fmla="*/ 2147483647 w 376"/>
                <a:gd name="T27" fmla="*/ 2147483647 h 220"/>
                <a:gd name="T28" fmla="*/ 2147483647 w 376"/>
                <a:gd name="T29" fmla="*/ 2147483647 h 220"/>
                <a:gd name="T30" fmla="*/ 2147483647 w 376"/>
                <a:gd name="T31" fmla="*/ 2147483647 h 220"/>
                <a:gd name="T32" fmla="*/ 2147483647 w 376"/>
                <a:gd name="T33" fmla="*/ 2147483647 h 220"/>
                <a:gd name="T34" fmla="*/ 2147483647 w 376"/>
                <a:gd name="T35" fmla="*/ 2147483647 h 220"/>
                <a:gd name="T36" fmla="*/ 2147483647 w 376"/>
                <a:gd name="T37" fmla="*/ 2147483647 h 220"/>
                <a:gd name="T38" fmla="*/ 2147483647 w 376"/>
                <a:gd name="T39" fmla="*/ 2147483647 h 220"/>
                <a:gd name="T40" fmla="*/ 2147483647 w 376"/>
                <a:gd name="T41" fmla="*/ 2147483647 h 220"/>
                <a:gd name="T42" fmla="*/ 2147483647 w 376"/>
                <a:gd name="T43" fmla="*/ 2147483647 h 220"/>
                <a:gd name="T44" fmla="*/ 2147483647 w 376"/>
                <a:gd name="T45" fmla="*/ 2147483647 h 220"/>
                <a:gd name="T46" fmla="*/ 2147483647 w 376"/>
                <a:gd name="T47" fmla="*/ 2147483647 h 220"/>
                <a:gd name="T48" fmla="*/ 2147483647 w 376"/>
                <a:gd name="T49" fmla="*/ 2147483647 h 220"/>
                <a:gd name="T50" fmla="*/ 2147483647 w 376"/>
                <a:gd name="T51" fmla="*/ 2147483647 h 220"/>
                <a:gd name="T52" fmla="*/ 2147483647 w 376"/>
                <a:gd name="T53" fmla="*/ 2147483647 h 220"/>
                <a:gd name="T54" fmla="*/ 2147483647 w 376"/>
                <a:gd name="T55" fmla="*/ 2147483647 h 220"/>
                <a:gd name="T56" fmla="*/ 2147483647 w 376"/>
                <a:gd name="T57" fmla="*/ 2147483647 h 220"/>
                <a:gd name="T58" fmla="*/ 2147483647 w 376"/>
                <a:gd name="T59" fmla="*/ 2147483647 h 220"/>
                <a:gd name="T60" fmla="*/ 2147483647 w 376"/>
                <a:gd name="T61" fmla="*/ 2147483647 h 220"/>
                <a:gd name="T62" fmla="*/ 2147483647 w 376"/>
                <a:gd name="T63" fmla="*/ 2147483647 h 220"/>
                <a:gd name="T64" fmla="*/ 2147483647 w 376"/>
                <a:gd name="T65" fmla="*/ 2147483647 h 220"/>
                <a:gd name="T66" fmla="*/ 2147483647 w 376"/>
                <a:gd name="T67" fmla="*/ 2147483647 h 220"/>
                <a:gd name="T68" fmla="*/ 2147483647 w 376"/>
                <a:gd name="T69" fmla="*/ 2147483647 h 220"/>
                <a:gd name="T70" fmla="*/ 2147483647 w 376"/>
                <a:gd name="T71" fmla="*/ 2147483647 h 220"/>
                <a:gd name="T72" fmla="*/ 2147483647 w 376"/>
                <a:gd name="T73" fmla="*/ 2147483647 h 220"/>
                <a:gd name="T74" fmla="*/ 2147483647 w 376"/>
                <a:gd name="T75" fmla="*/ 2147483647 h 220"/>
                <a:gd name="T76" fmla="*/ 2147483647 w 376"/>
                <a:gd name="T77" fmla="*/ 2147483647 h 220"/>
                <a:gd name="T78" fmla="*/ 2147483647 w 376"/>
                <a:gd name="T79" fmla="*/ 2147483647 h 220"/>
                <a:gd name="T80" fmla="*/ 2147483647 w 376"/>
                <a:gd name="T81" fmla="*/ 0 h 220"/>
                <a:gd name="T82" fmla="*/ 2147483647 w 376"/>
                <a:gd name="T83" fmla="*/ 2147483647 h 220"/>
                <a:gd name="T84" fmla="*/ 2147483647 w 376"/>
                <a:gd name="T85" fmla="*/ 2147483647 h 220"/>
                <a:gd name="T86" fmla="*/ 2147483647 w 376"/>
                <a:gd name="T87" fmla="*/ 2147483647 h 220"/>
                <a:gd name="T88" fmla="*/ 2147483647 w 376"/>
                <a:gd name="T89" fmla="*/ 2147483647 h 220"/>
                <a:gd name="T90" fmla="*/ 2147483647 w 376"/>
                <a:gd name="T91" fmla="*/ 2147483647 h 220"/>
                <a:gd name="T92" fmla="*/ 2147483647 w 376"/>
                <a:gd name="T93" fmla="*/ 2147483647 h 220"/>
                <a:gd name="T94" fmla="*/ 2147483647 w 376"/>
                <a:gd name="T95" fmla="*/ 2147483647 h 220"/>
                <a:gd name="T96" fmla="*/ 2147483647 w 376"/>
                <a:gd name="T97" fmla="*/ 2147483647 h 220"/>
                <a:gd name="T98" fmla="*/ 2147483647 w 376"/>
                <a:gd name="T99" fmla="*/ 2147483647 h 220"/>
                <a:gd name="T100" fmla="*/ 2147483647 w 376"/>
                <a:gd name="T101" fmla="*/ 2147483647 h 220"/>
                <a:gd name="T102" fmla="*/ 2147483647 w 376"/>
                <a:gd name="T103" fmla="*/ 2147483647 h 220"/>
                <a:gd name="T104" fmla="*/ 2147483647 w 376"/>
                <a:gd name="T105" fmla="*/ 2147483647 h 220"/>
                <a:gd name="T106" fmla="*/ 2147483647 w 376"/>
                <a:gd name="T107" fmla="*/ 2147483647 h 220"/>
                <a:gd name="T108" fmla="*/ 2147483647 w 376"/>
                <a:gd name="T109" fmla="*/ 2147483647 h 220"/>
                <a:gd name="T110" fmla="*/ 2147483647 w 376"/>
                <a:gd name="T111" fmla="*/ 2147483647 h 220"/>
                <a:gd name="T112" fmla="*/ 2147483647 w 376"/>
                <a:gd name="T113" fmla="*/ 2147483647 h 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6"/>
                <a:gd name="T172" fmla="*/ 0 h 220"/>
                <a:gd name="T173" fmla="*/ 376 w 376"/>
                <a:gd name="T174" fmla="*/ 220 h 22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6" h="220">
                  <a:moveTo>
                    <a:pt x="204" y="214"/>
                  </a:moveTo>
                  <a:lnTo>
                    <a:pt x="200" y="216"/>
                  </a:lnTo>
                  <a:lnTo>
                    <a:pt x="195" y="220"/>
                  </a:lnTo>
                  <a:lnTo>
                    <a:pt x="192" y="220"/>
                  </a:lnTo>
                  <a:lnTo>
                    <a:pt x="187" y="214"/>
                  </a:lnTo>
                  <a:lnTo>
                    <a:pt x="183" y="213"/>
                  </a:lnTo>
                  <a:lnTo>
                    <a:pt x="177" y="195"/>
                  </a:lnTo>
                  <a:lnTo>
                    <a:pt x="171" y="197"/>
                  </a:lnTo>
                  <a:lnTo>
                    <a:pt x="167" y="187"/>
                  </a:lnTo>
                  <a:lnTo>
                    <a:pt x="159" y="181"/>
                  </a:lnTo>
                  <a:lnTo>
                    <a:pt x="155" y="182"/>
                  </a:lnTo>
                  <a:lnTo>
                    <a:pt x="146" y="181"/>
                  </a:lnTo>
                  <a:lnTo>
                    <a:pt x="140" y="182"/>
                  </a:lnTo>
                  <a:lnTo>
                    <a:pt x="133" y="173"/>
                  </a:lnTo>
                  <a:lnTo>
                    <a:pt x="107" y="154"/>
                  </a:lnTo>
                  <a:lnTo>
                    <a:pt x="81" y="169"/>
                  </a:lnTo>
                  <a:lnTo>
                    <a:pt x="82" y="208"/>
                  </a:lnTo>
                  <a:lnTo>
                    <a:pt x="74" y="209"/>
                  </a:lnTo>
                  <a:lnTo>
                    <a:pt x="68" y="201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5" y="204"/>
                  </a:lnTo>
                  <a:lnTo>
                    <a:pt x="55" y="198"/>
                  </a:lnTo>
                  <a:lnTo>
                    <a:pt x="55" y="196"/>
                  </a:lnTo>
                  <a:lnTo>
                    <a:pt x="55" y="194"/>
                  </a:lnTo>
                  <a:lnTo>
                    <a:pt x="53" y="194"/>
                  </a:lnTo>
                  <a:lnTo>
                    <a:pt x="52" y="193"/>
                  </a:lnTo>
                  <a:lnTo>
                    <a:pt x="50" y="192"/>
                  </a:lnTo>
                  <a:lnTo>
                    <a:pt x="48" y="191"/>
                  </a:lnTo>
                  <a:lnTo>
                    <a:pt x="47" y="190"/>
                  </a:lnTo>
                  <a:lnTo>
                    <a:pt x="45" y="191"/>
                  </a:lnTo>
                  <a:lnTo>
                    <a:pt x="43" y="189"/>
                  </a:lnTo>
                  <a:lnTo>
                    <a:pt x="42" y="186"/>
                  </a:lnTo>
                  <a:lnTo>
                    <a:pt x="41" y="180"/>
                  </a:lnTo>
                  <a:lnTo>
                    <a:pt x="38" y="177"/>
                  </a:lnTo>
                  <a:lnTo>
                    <a:pt x="36" y="174"/>
                  </a:lnTo>
                  <a:lnTo>
                    <a:pt x="34" y="171"/>
                  </a:lnTo>
                  <a:lnTo>
                    <a:pt x="34" y="169"/>
                  </a:lnTo>
                  <a:lnTo>
                    <a:pt x="34" y="168"/>
                  </a:lnTo>
                  <a:lnTo>
                    <a:pt x="35" y="168"/>
                  </a:lnTo>
                  <a:lnTo>
                    <a:pt x="36" y="168"/>
                  </a:lnTo>
                  <a:lnTo>
                    <a:pt x="38" y="170"/>
                  </a:lnTo>
                  <a:lnTo>
                    <a:pt x="40" y="171"/>
                  </a:lnTo>
                  <a:lnTo>
                    <a:pt x="41" y="171"/>
                  </a:lnTo>
                  <a:lnTo>
                    <a:pt x="42" y="170"/>
                  </a:lnTo>
                  <a:lnTo>
                    <a:pt x="42" y="169"/>
                  </a:lnTo>
                  <a:lnTo>
                    <a:pt x="41" y="167"/>
                  </a:lnTo>
                  <a:lnTo>
                    <a:pt x="41" y="165"/>
                  </a:lnTo>
                  <a:lnTo>
                    <a:pt x="42" y="162"/>
                  </a:lnTo>
                  <a:lnTo>
                    <a:pt x="45" y="160"/>
                  </a:lnTo>
                  <a:lnTo>
                    <a:pt x="49" y="159"/>
                  </a:lnTo>
                  <a:lnTo>
                    <a:pt x="57" y="159"/>
                  </a:lnTo>
                  <a:lnTo>
                    <a:pt x="58" y="158"/>
                  </a:lnTo>
                  <a:lnTo>
                    <a:pt x="59" y="157"/>
                  </a:lnTo>
                  <a:lnTo>
                    <a:pt x="59" y="154"/>
                  </a:lnTo>
                  <a:lnTo>
                    <a:pt x="59" y="149"/>
                  </a:lnTo>
                  <a:lnTo>
                    <a:pt x="59" y="148"/>
                  </a:lnTo>
                  <a:lnTo>
                    <a:pt x="59" y="147"/>
                  </a:lnTo>
                  <a:lnTo>
                    <a:pt x="60" y="145"/>
                  </a:lnTo>
                  <a:lnTo>
                    <a:pt x="60" y="143"/>
                  </a:lnTo>
                  <a:lnTo>
                    <a:pt x="59" y="140"/>
                  </a:lnTo>
                  <a:lnTo>
                    <a:pt x="59" y="139"/>
                  </a:lnTo>
                  <a:lnTo>
                    <a:pt x="59" y="138"/>
                  </a:lnTo>
                  <a:lnTo>
                    <a:pt x="58" y="137"/>
                  </a:lnTo>
                  <a:lnTo>
                    <a:pt x="56" y="137"/>
                  </a:lnTo>
                  <a:lnTo>
                    <a:pt x="54" y="137"/>
                  </a:lnTo>
                  <a:lnTo>
                    <a:pt x="53" y="137"/>
                  </a:lnTo>
                  <a:lnTo>
                    <a:pt x="51" y="136"/>
                  </a:lnTo>
                  <a:lnTo>
                    <a:pt x="49" y="136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1" y="134"/>
                  </a:lnTo>
                  <a:lnTo>
                    <a:pt x="39" y="135"/>
                  </a:lnTo>
                  <a:lnTo>
                    <a:pt x="38" y="137"/>
                  </a:lnTo>
                  <a:lnTo>
                    <a:pt x="36" y="140"/>
                  </a:lnTo>
                  <a:lnTo>
                    <a:pt x="35" y="140"/>
                  </a:lnTo>
                  <a:lnTo>
                    <a:pt x="34" y="140"/>
                  </a:lnTo>
                  <a:lnTo>
                    <a:pt x="28" y="143"/>
                  </a:lnTo>
                  <a:lnTo>
                    <a:pt x="25" y="144"/>
                  </a:lnTo>
                  <a:lnTo>
                    <a:pt x="22" y="145"/>
                  </a:lnTo>
                  <a:lnTo>
                    <a:pt x="18" y="142"/>
                  </a:lnTo>
                  <a:lnTo>
                    <a:pt x="20" y="132"/>
                  </a:lnTo>
                  <a:lnTo>
                    <a:pt x="14" y="124"/>
                  </a:lnTo>
                  <a:lnTo>
                    <a:pt x="0" y="121"/>
                  </a:lnTo>
                  <a:lnTo>
                    <a:pt x="3" y="80"/>
                  </a:lnTo>
                  <a:lnTo>
                    <a:pt x="9" y="79"/>
                  </a:lnTo>
                  <a:lnTo>
                    <a:pt x="12" y="84"/>
                  </a:lnTo>
                  <a:lnTo>
                    <a:pt x="18" y="83"/>
                  </a:lnTo>
                  <a:lnTo>
                    <a:pt x="18" y="71"/>
                  </a:lnTo>
                  <a:lnTo>
                    <a:pt x="38" y="57"/>
                  </a:lnTo>
                  <a:lnTo>
                    <a:pt x="43" y="63"/>
                  </a:lnTo>
                  <a:lnTo>
                    <a:pt x="52" y="63"/>
                  </a:lnTo>
                  <a:lnTo>
                    <a:pt x="56" y="66"/>
                  </a:lnTo>
                  <a:lnTo>
                    <a:pt x="64" y="66"/>
                  </a:lnTo>
                  <a:lnTo>
                    <a:pt x="70" y="74"/>
                  </a:lnTo>
                  <a:lnTo>
                    <a:pt x="75" y="73"/>
                  </a:lnTo>
                  <a:lnTo>
                    <a:pt x="79" y="77"/>
                  </a:lnTo>
                  <a:lnTo>
                    <a:pt x="82" y="77"/>
                  </a:lnTo>
                  <a:lnTo>
                    <a:pt x="87" y="71"/>
                  </a:lnTo>
                  <a:lnTo>
                    <a:pt x="104" y="71"/>
                  </a:lnTo>
                  <a:lnTo>
                    <a:pt x="108" y="7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24" y="72"/>
                  </a:lnTo>
                  <a:lnTo>
                    <a:pt x="128" y="80"/>
                  </a:lnTo>
                  <a:lnTo>
                    <a:pt x="132" y="75"/>
                  </a:lnTo>
                  <a:lnTo>
                    <a:pt x="132" y="67"/>
                  </a:lnTo>
                  <a:lnTo>
                    <a:pt x="125" y="62"/>
                  </a:lnTo>
                  <a:lnTo>
                    <a:pt x="126" y="55"/>
                  </a:lnTo>
                  <a:lnTo>
                    <a:pt x="131" y="53"/>
                  </a:lnTo>
                  <a:lnTo>
                    <a:pt x="132" y="49"/>
                  </a:lnTo>
                  <a:lnTo>
                    <a:pt x="129" y="46"/>
                  </a:lnTo>
                  <a:lnTo>
                    <a:pt x="130" y="41"/>
                  </a:lnTo>
                  <a:lnTo>
                    <a:pt x="138" y="38"/>
                  </a:lnTo>
                  <a:lnTo>
                    <a:pt x="138" y="36"/>
                  </a:lnTo>
                  <a:lnTo>
                    <a:pt x="129" y="36"/>
                  </a:lnTo>
                  <a:lnTo>
                    <a:pt x="129" y="28"/>
                  </a:lnTo>
                  <a:lnTo>
                    <a:pt x="141" y="26"/>
                  </a:lnTo>
                  <a:lnTo>
                    <a:pt x="155" y="22"/>
                  </a:lnTo>
                  <a:lnTo>
                    <a:pt x="180" y="11"/>
                  </a:lnTo>
                  <a:lnTo>
                    <a:pt x="191" y="1"/>
                  </a:lnTo>
                  <a:lnTo>
                    <a:pt x="203" y="0"/>
                  </a:lnTo>
                  <a:lnTo>
                    <a:pt x="215" y="1"/>
                  </a:lnTo>
                  <a:lnTo>
                    <a:pt x="222" y="4"/>
                  </a:lnTo>
                  <a:lnTo>
                    <a:pt x="227" y="17"/>
                  </a:lnTo>
                  <a:lnTo>
                    <a:pt x="234" y="15"/>
                  </a:lnTo>
                  <a:lnTo>
                    <a:pt x="246" y="21"/>
                  </a:lnTo>
                  <a:lnTo>
                    <a:pt x="248" y="29"/>
                  </a:lnTo>
                  <a:lnTo>
                    <a:pt x="259" y="27"/>
                  </a:lnTo>
                  <a:lnTo>
                    <a:pt x="261" y="21"/>
                  </a:lnTo>
                  <a:lnTo>
                    <a:pt x="266" y="15"/>
                  </a:lnTo>
                  <a:lnTo>
                    <a:pt x="278" y="16"/>
                  </a:lnTo>
                  <a:lnTo>
                    <a:pt x="278" y="23"/>
                  </a:lnTo>
                  <a:lnTo>
                    <a:pt x="281" y="34"/>
                  </a:lnTo>
                  <a:lnTo>
                    <a:pt x="295" y="43"/>
                  </a:lnTo>
                  <a:lnTo>
                    <a:pt x="299" y="56"/>
                  </a:lnTo>
                  <a:lnTo>
                    <a:pt x="308" y="72"/>
                  </a:lnTo>
                  <a:lnTo>
                    <a:pt x="342" y="72"/>
                  </a:lnTo>
                  <a:lnTo>
                    <a:pt x="357" y="92"/>
                  </a:lnTo>
                  <a:lnTo>
                    <a:pt x="375" y="97"/>
                  </a:lnTo>
                  <a:lnTo>
                    <a:pt x="376" y="102"/>
                  </a:lnTo>
                  <a:lnTo>
                    <a:pt x="359" y="117"/>
                  </a:lnTo>
                  <a:lnTo>
                    <a:pt x="362" y="131"/>
                  </a:lnTo>
                  <a:lnTo>
                    <a:pt x="357" y="137"/>
                  </a:lnTo>
                  <a:lnTo>
                    <a:pt x="350" y="133"/>
                  </a:lnTo>
                  <a:lnTo>
                    <a:pt x="339" y="134"/>
                  </a:lnTo>
                  <a:lnTo>
                    <a:pt x="332" y="153"/>
                  </a:lnTo>
                  <a:lnTo>
                    <a:pt x="332" y="158"/>
                  </a:lnTo>
                  <a:lnTo>
                    <a:pt x="328" y="163"/>
                  </a:lnTo>
                  <a:lnTo>
                    <a:pt x="324" y="157"/>
                  </a:lnTo>
                  <a:lnTo>
                    <a:pt x="305" y="164"/>
                  </a:lnTo>
                  <a:lnTo>
                    <a:pt x="311" y="171"/>
                  </a:lnTo>
                  <a:lnTo>
                    <a:pt x="312" y="182"/>
                  </a:lnTo>
                  <a:lnTo>
                    <a:pt x="314" y="188"/>
                  </a:lnTo>
                  <a:lnTo>
                    <a:pt x="311" y="198"/>
                  </a:lnTo>
                  <a:lnTo>
                    <a:pt x="306" y="194"/>
                  </a:lnTo>
                  <a:lnTo>
                    <a:pt x="294" y="190"/>
                  </a:lnTo>
                  <a:lnTo>
                    <a:pt x="278" y="188"/>
                  </a:lnTo>
                  <a:lnTo>
                    <a:pt x="265" y="192"/>
                  </a:lnTo>
                  <a:lnTo>
                    <a:pt x="261" y="186"/>
                  </a:lnTo>
                  <a:lnTo>
                    <a:pt x="257" y="184"/>
                  </a:lnTo>
                  <a:lnTo>
                    <a:pt x="247" y="190"/>
                  </a:lnTo>
                  <a:lnTo>
                    <a:pt x="249" y="196"/>
                  </a:lnTo>
                  <a:lnTo>
                    <a:pt x="239" y="198"/>
                  </a:lnTo>
                  <a:lnTo>
                    <a:pt x="234" y="193"/>
                  </a:lnTo>
                  <a:lnTo>
                    <a:pt x="228" y="193"/>
                  </a:lnTo>
                  <a:lnTo>
                    <a:pt x="223" y="198"/>
                  </a:lnTo>
                  <a:lnTo>
                    <a:pt x="211" y="201"/>
                  </a:lnTo>
                  <a:lnTo>
                    <a:pt x="205" y="209"/>
                  </a:lnTo>
                  <a:lnTo>
                    <a:pt x="204" y="21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0" name="Freeform 775"/>
            <p:cNvSpPr>
              <a:spLocks/>
            </p:cNvSpPr>
            <p:nvPr/>
          </p:nvSpPr>
          <p:spPr bwMode="gray">
            <a:xfrm>
              <a:off x="3355" y="2539"/>
              <a:ext cx="94" cy="11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0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2147483647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0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2147483647 w 72"/>
                <a:gd name="T49" fmla="*/ 2147483647 h 88"/>
                <a:gd name="T50" fmla="*/ 2147483647 w 72"/>
                <a:gd name="T51" fmla="*/ 2147483647 h 88"/>
                <a:gd name="T52" fmla="*/ 2147483647 w 72"/>
                <a:gd name="T53" fmla="*/ 2147483647 h 88"/>
                <a:gd name="T54" fmla="*/ 2147483647 w 72"/>
                <a:gd name="T55" fmla="*/ 2147483647 h 88"/>
                <a:gd name="T56" fmla="*/ 2147483647 w 72"/>
                <a:gd name="T57" fmla="*/ 2147483647 h 88"/>
                <a:gd name="T58" fmla="*/ 2147483647 w 72"/>
                <a:gd name="T59" fmla="*/ 2147483647 h 88"/>
                <a:gd name="T60" fmla="*/ 2147483647 w 72"/>
                <a:gd name="T61" fmla="*/ 2147483647 h 88"/>
                <a:gd name="T62" fmla="*/ 2147483647 w 72"/>
                <a:gd name="T63" fmla="*/ 2147483647 h 88"/>
                <a:gd name="T64" fmla="*/ 2147483647 w 72"/>
                <a:gd name="T65" fmla="*/ 2147483647 h 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"/>
                <a:gd name="T100" fmla="*/ 0 h 88"/>
                <a:gd name="T101" fmla="*/ 72 w 72"/>
                <a:gd name="T102" fmla="*/ 88 h 8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" h="88">
                  <a:moveTo>
                    <a:pt x="14" y="88"/>
                  </a:moveTo>
                  <a:lnTo>
                    <a:pt x="10" y="84"/>
                  </a:lnTo>
                  <a:lnTo>
                    <a:pt x="6" y="81"/>
                  </a:lnTo>
                  <a:lnTo>
                    <a:pt x="3" y="79"/>
                  </a:lnTo>
                  <a:lnTo>
                    <a:pt x="5" y="77"/>
                  </a:lnTo>
                  <a:lnTo>
                    <a:pt x="0" y="67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3" y="32"/>
                  </a:lnTo>
                  <a:lnTo>
                    <a:pt x="26" y="27"/>
                  </a:lnTo>
                  <a:lnTo>
                    <a:pt x="27" y="19"/>
                  </a:lnTo>
                  <a:lnTo>
                    <a:pt x="35" y="9"/>
                  </a:lnTo>
                  <a:lnTo>
                    <a:pt x="33" y="1"/>
                  </a:lnTo>
                  <a:lnTo>
                    <a:pt x="38" y="0"/>
                  </a:lnTo>
                  <a:lnTo>
                    <a:pt x="40" y="5"/>
                  </a:lnTo>
                  <a:lnTo>
                    <a:pt x="43" y="10"/>
                  </a:lnTo>
                  <a:lnTo>
                    <a:pt x="51" y="14"/>
                  </a:lnTo>
                  <a:lnTo>
                    <a:pt x="58" y="15"/>
                  </a:lnTo>
                  <a:lnTo>
                    <a:pt x="59" y="19"/>
                  </a:lnTo>
                  <a:lnTo>
                    <a:pt x="66" y="26"/>
                  </a:lnTo>
                  <a:lnTo>
                    <a:pt x="69" y="27"/>
                  </a:lnTo>
                  <a:lnTo>
                    <a:pt x="72" y="32"/>
                  </a:lnTo>
                  <a:lnTo>
                    <a:pt x="67" y="39"/>
                  </a:lnTo>
                  <a:lnTo>
                    <a:pt x="59" y="50"/>
                  </a:lnTo>
                  <a:lnTo>
                    <a:pt x="55" y="52"/>
                  </a:lnTo>
                  <a:lnTo>
                    <a:pt x="51" y="58"/>
                  </a:lnTo>
                  <a:lnTo>
                    <a:pt x="49" y="64"/>
                  </a:lnTo>
                  <a:lnTo>
                    <a:pt x="41" y="72"/>
                  </a:lnTo>
                  <a:lnTo>
                    <a:pt x="41" y="76"/>
                  </a:lnTo>
                  <a:lnTo>
                    <a:pt x="37" y="79"/>
                  </a:lnTo>
                  <a:lnTo>
                    <a:pt x="30" y="80"/>
                  </a:lnTo>
                  <a:lnTo>
                    <a:pt x="27" y="87"/>
                  </a:lnTo>
                  <a:lnTo>
                    <a:pt x="14" y="8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1" name="Freeform 776"/>
            <p:cNvSpPr>
              <a:spLocks/>
            </p:cNvSpPr>
            <p:nvPr/>
          </p:nvSpPr>
          <p:spPr bwMode="gray">
            <a:xfrm>
              <a:off x="3368" y="2713"/>
              <a:ext cx="14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0 w 11"/>
                <a:gd name="T13" fmla="*/ 2147483647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2" y="1"/>
                  </a:moveTo>
                  <a:lnTo>
                    <a:pt x="5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6" y="5"/>
                  </a:lnTo>
                  <a:lnTo>
                    <a:pt x="0" y="3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2" name="Freeform 777"/>
            <p:cNvSpPr>
              <a:spLocks/>
            </p:cNvSpPr>
            <p:nvPr/>
          </p:nvSpPr>
          <p:spPr bwMode="gray">
            <a:xfrm>
              <a:off x="3257" y="2312"/>
              <a:ext cx="230" cy="225"/>
            </a:xfrm>
            <a:custGeom>
              <a:avLst/>
              <a:gdLst>
                <a:gd name="T0" fmla="*/ 2147483647 w 177"/>
                <a:gd name="T1" fmla="*/ 2147483647 h 173"/>
                <a:gd name="T2" fmla="*/ 2147483647 w 177"/>
                <a:gd name="T3" fmla="*/ 2147483647 h 173"/>
                <a:gd name="T4" fmla="*/ 2147483647 w 177"/>
                <a:gd name="T5" fmla="*/ 2147483647 h 173"/>
                <a:gd name="T6" fmla="*/ 2147483647 w 177"/>
                <a:gd name="T7" fmla="*/ 2147483647 h 173"/>
                <a:gd name="T8" fmla="*/ 2147483647 w 177"/>
                <a:gd name="T9" fmla="*/ 2147483647 h 173"/>
                <a:gd name="T10" fmla="*/ 2147483647 w 177"/>
                <a:gd name="T11" fmla="*/ 2147483647 h 173"/>
                <a:gd name="T12" fmla="*/ 2147483647 w 177"/>
                <a:gd name="T13" fmla="*/ 2147483647 h 173"/>
                <a:gd name="T14" fmla="*/ 2147483647 w 177"/>
                <a:gd name="T15" fmla="*/ 2147483647 h 173"/>
                <a:gd name="T16" fmla="*/ 2147483647 w 177"/>
                <a:gd name="T17" fmla="*/ 2147483647 h 173"/>
                <a:gd name="T18" fmla="*/ 2147483647 w 177"/>
                <a:gd name="T19" fmla="*/ 2147483647 h 173"/>
                <a:gd name="T20" fmla="*/ 2147483647 w 177"/>
                <a:gd name="T21" fmla="*/ 2147483647 h 173"/>
                <a:gd name="T22" fmla="*/ 2147483647 w 177"/>
                <a:gd name="T23" fmla="*/ 2147483647 h 173"/>
                <a:gd name="T24" fmla="*/ 2147483647 w 177"/>
                <a:gd name="T25" fmla="*/ 2147483647 h 173"/>
                <a:gd name="T26" fmla="*/ 2147483647 w 177"/>
                <a:gd name="T27" fmla="*/ 2147483647 h 173"/>
                <a:gd name="T28" fmla="*/ 2147483647 w 177"/>
                <a:gd name="T29" fmla="*/ 2147483647 h 173"/>
                <a:gd name="T30" fmla="*/ 2147483647 w 177"/>
                <a:gd name="T31" fmla="*/ 2147483647 h 173"/>
                <a:gd name="T32" fmla="*/ 2147483647 w 177"/>
                <a:gd name="T33" fmla="*/ 2147483647 h 173"/>
                <a:gd name="T34" fmla="*/ 0 w 177"/>
                <a:gd name="T35" fmla="*/ 2147483647 h 173"/>
                <a:gd name="T36" fmla="*/ 2147483647 w 177"/>
                <a:gd name="T37" fmla="*/ 2147483647 h 173"/>
                <a:gd name="T38" fmla="*/ 2147483647 w 177"/>
                <a:gd name="T39" fmla="*/ 2147483647 h 173"/>
                <a:gd name="T40" fmla="*/ 2147483647 w 177"/>
                <a:gd name="T41" fmla="*/ 2147483647 h 173"/>
                <a:gd name="T42" fmla="*/ 2147483647 w 177"/>
                <a:gd name="T43" fmla="*/ 2147483647 h 173"/>
                <a:gd name="T44" fmla="*/ 2147483647 w 177"/>
                <a:gd name="T45" fmla="*/ 2147483647 h 173"/>
                <a:gd name="T46" fmla="*/ 2147483647 w 177"/>
                <a:gd name="T47" fmla="*/ 2147483647 h 173"/>
                <a:gd name="T48" fmla="*/ 2147483647 w 177"/>
                <a:gd name="T49" fmla="*/ 2147483647 h 173"/>
                <a:gd name="T50" fmla="*/ 2147483647 w 177"/>
                <a:gd name="T51" fmla="*/ 2147483647 h 173"/>
                <a:gd name="T52" fmla="*/ 2147483647 w 177"/>
                <a:gd name="T53" fmla="*/ 2147483647 h 173"/>
                <a:gd name="T54" fmla="*/ 2147483647 w 177"/>
                <a:gd name="T55" fmla="*/ 2147483647 h 173"/>
                <a:gd name="T56" fmla="*/ 2147483647 w 177"/>
                <a:gd name="T57" fmla="*/ 2147483647 h 173"/>
                <a:gd name="T58" fmla="*/ 2147483647 w 177"/>
                <a:gd name="T59" fmla="*/ 2147483647 h 173"/>
                <a:gd name="T60" fmla="*/ 2147483647 w 177"/>
                <a:gd name="T61" fmla="*/ 2147483647 h 173"/>
                <a:gd name="T62" fmla="*/ 2147483647 w 177"/>
                <a:gd name="T63" fmla="*/ 2147483647 h 173"/>
                <a:gd name="T64" fmla="*/ 2147483647 w 177"/>
                <a:gd name="T65" fmla="*/ 2147483647 h 173"/>
                <a:gd name="T66" fmla="*/ 2147483647 w 177"/>
                <a:gd name="T67" fmla="*/ 2147483647 h 173"/>
                <a:gd name="T68" fmla="*/ 2147483647 w 177"/>
                <a:gd name="T69" fmla="*/ 2147483647 h 173"/>
                <a:gd name="T70" fmla="*/ 2147483647 w 177"/>
                <a:gd name="T71" fmla="*/ 2147483647 h 173"/>
                <a:gd name="T72" fmla="*/ 2147483647 w 177"/>
                <a:gd name="T73" fmla="*/ 2147483647 h 173"/>
                <a:gd name="T74" fmla="*/ 2147483647 w 177"/>
                <a:gd name="T75" fmla="*/ 2147483647 h 173"/>
                <a:gd name="T76" fmla="*/ 2147483647 w 177"/>
                <a:gd name="T77" fmla="*/ 2147483647 h 173"/>
                <a:gd name="T78" fmla="*/ 2147483647 w 177"/>
                <a:gd name="T79" fmla="*/ 2147483647 h 173"/>
                <a:gd name="T80" fmla="*/ 2147483647 w 177"/>
                <a:gd name="T81" fmla="*/ 2147483647 h 173"/>
                <a:gd name="T82" fmla="*/ 2147483647 w 177"/>
                <a:gd name="T83" fmla="*/ 2147483647 h 173"/>
                <a:gd name="T84" fmla="*/ 2147483647 w 177"/>
                <a:gd name="T85" fmla="*/ 2147483647 h 173"/>
                <a:gd name="T86" fmla="*/ 2147483647 w 177"/>
                <a:gd name="T87" fmla="*/ 2147483647 h 1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7"/>
                <a:gd name="T133" fmla="*/ 0 h 173"/>
                <a:gd name="T134" fmla="*/ 177 w 177"/>
                <a:gd name="T135" fmla="*/ 173 h 1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7" h="173">
                  <a:moveTo>
                    <a:pt x="161" y="173"/>
                  </a:moveTo>
                  <a:lnTo>
                    <a:pt x="159" y="171"/>
                  </a:lnTo>
                  <a:lnTo>
                    <a:pt x="153" y="171"/>
                  </a:lnTo>
                  <a:lnTo>
                    <a:pt x="147" y="170"/>
                  </a:lnTo>
                  <a:lnTo>
                    <a:pt x="141" y="171"/>
                  </a:lnTo>
                  <a:lnTo>
                    <a:pt x="135" y="169"/>
                  </a:lnTo>
                  <a:lnTo>
                    <a:pt x="126" y="167"/>
                  </a:lnTo>
                  <a:lnTo>
                    <a:pt x="122" y="164"/>
                  </a:lnTo>
                  <a:lnTo>
                    <a:pt x="121" y="160"/>
                  </a:lnTo>
                  <a:lnTo>
                    <a:pt x="120" y="153"/>
                  </a:lnTo>
                  <a:lnTo>
                    <a:pt x="116" y="150"/>
                  </a:lnTo>
                  <a:lnTo>
                    <a:pt x="114" y="150"/>
                  </a:lnTo>
                  <a:lnTo>
                    <a:pt x="108" y="156"/>
                  </a:lnTo>
                  <a:lnTo>
                    <a:pt x="90" y="155"/>
                  </a:lnTo>
                  <a:lnTo>
                    <a:pt x="87" y="153"/>
                  </a:lnTo>
                  <a:lnTo>
                    <a:pt x="83" y="152"/>
                  </a:lnTo>
                  <a:lnTo>
                    <a:pt x="77" y="145"/>
                  </a:lnTo>
                  <a:lnTo>
                    <a:pt x="73" y="144"/>
                  </a:lnTo>
                  <a:lnTo>
                    <a:pt x="66" y="139"/>
                  </a:lnTo>
                  <a:lnTo>
                    <a:pt x="65" y="134"/>
                  </a:lnTo>
                  <a:lnTo>
                    <a:pt x="63" y="129"/>
                  </a:lnTo>
                  <a:lnTo>
                    <a:pt x="57" y="122"/>
                  </a:lnTo>
                  <a:lnTo>
                    <a:pt x="56" y="117"/>
                  </a:lnTo>
                  <a:lnTo>
                    <a:pt x="45" y="116"/>
                  </a:lnTo>
                  <a:lnTo>
                    <a:pt x="40" y="118"/>
                  </a:lnTo>
                  <a:lnTo>
                    <a:pt x="35" y="110"/>
                  </a:lnTo>
                  <a:lnTo>
                    <a:pt x="35" y="98"/>
                  </a:lnTo>
                  <a:lnTo>
                    <a:pt x="28" y="87"/>
                  </a:lnTo>
                  <a:lnTo>
                    <a:pt x="21" y="85"/>
                  </a:lnTo>
                  <a:lnTo>
                    <a:pt x="11" y="71"/>
                  </a:lnTo>
                  <a:lnTo>
                    <a:pt x="20" y="51"/>
                  </a:lnTo>
                  <a:lnTo>
                    <a:pt x="17" y="47"/>
                  </a:lnTo>
                  <a:lnTo>
                    <a:pt x="12" y="47"/>
                  </a:lnTo>
                  <a:lnTo>
                    <a:pt x="4" y="32"/>
                  </a:lnTo>
                  <a:lnTo>
                    <a:pt x="5" y="24"/>
                  </a:lnTo>
                  <a:lnTo>
                    <a:pt x="0" y="4"/>
                  </a:lnTo>
                  <a:lnTo>
                    <a:pt x="4" y="0"/>
                  </a:lnTo>
                  <a:lnTo>
                    <a:pt x="15" y="8"/>
                  </a:lnTo>
                  <a:lnTo>
                    <a:pt x="26" y="5"/>
                  </a:lnTo>
                  <a:lnTo>
                    <a:pt x="37" y="1"/>
                  </a:lnTo>
                  <a:lnTo>
                    <a:pt x="38" y="4"/>
                  </a:lnTo>
                  <a:lnTo>
                    <a:pt x="37" y="14"/>
                  </a:lnTo>
                  <a:lnTo>
                    <a:pt x="43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8" y="25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6" y="30"/>
                  </a:lnTo>
                  <a:lnTo>
                    <a:pt x="56" y="31"/>
                  </a:lnTo>
                  <a:lnTo>
                    <a:pt x="59" y="34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9" y="39"/>
                  </a:lnTo>
                  <a:lnTo>
                    <a:pt x="73" y="39"/>
                  </a:lnTo>
                  <a:lnTo>
                    <a:pt x="77" y="38"/>
                  </a:lnTo>
                  <a:lnTo>
                    <a:pt x="81" y="37"/>
                  </a:lnTo>
                  <a:lnTo>
                    <a:pt x="84" y="37"/>
                  </a:lnTo>
                  <a:lnTo>
                    <a:pt x="87" y="37"/>
                  </a:lnTo>
                  <a:lnTo>
                    <a:pt x="89" y="37"/>
                  </a:lnTo>
                  <a:lnTo>
                    <a:pt x="91" y="36"/>
                  </a:lnTo>
                  <a:lnTo>
                    <a:pt x="92" y="35"/>
                  </a:lnTo>
                  <a:lnTo>
                    <a:pt x="93" y="34"/>
                  </a:lnTo>
                  <a:lnTo>
                    <a:pt x="93" y="27"/>
                  </a:lnTo>
                  <a:lnTo>
                    <a:pt x="103" y="29"/>
                  </a:lnTo>
                  <a:lnTo>
                    <a:pt x="108" y="19"/>
                  </a:lnTo>
                  <a:lnTo>
                    <a:pt x="130" y="21"/>
                  </a:lnTo>
                  <a:lnTo>
                    <a:pt x="133" y="25"/>
                  </a:lnTo>
                  <a:lnTo>
                    <a:pt x="140" y="26"/>
                  </a:lnTo>
                  <a:lnTo>
                    <a:pt x="157" y="39"/>
                  </a:lnTo>
                  <a:lnTo>
                    <a:pt x="159" y="49"/>
                  </a:lnTo>
                  <a:lnTo>
                    <a:pt x="159" y="59"/>
                  </a:lnTo>
                  <a:lnTo>
                    <a:pt x="152" y="69"/>
                  </a:lnTo>
                  <a:lnTo>
                    <a:pt x="154" y="86"/>
                  </a:lnTo>
                  <a:lnTo>
                    <a:pt x="154" y="95"/>
                  </a:lnTo>
                  <a:lnTo>
                    <a:pt x="156" y="101"/>
                  </a:lnTo>
                  <a:lnTo>
                    <a:pt x="160" y="98"/>
                  </a:lnTo>
                  <a:lnTo>
                    <a:pt x="164" y="104"/>
                  </a:lnTo>
                  <a:lnTo>
                    <a:pt x="159" y="113"/>
                  </a:lnTo>
                  <a:lnTo>
                    <a:pt x="156" y="120"/>
                  </a:lnTo>
                  <a:lnTo>
                    <a:pt x="156" y="127"/>
                  </a:lnTo>
                  <a:lnTo>
                    <a:pt x="172" y="142"/>
                  </a:lnTo>
                  <a:lnTo>
                    <a:pt x="171" y="149"/>
                  </a:lnTo>
                  <a:lnTo>
                    <a:pt x="177" y="150"/>
                  </a:lnTo>
                  <a:lnTo>
                    <a:pt x="177" y="157"/>
                  </a:lnTo>
                  <a:lnTo>
                    <a:pt x="165" y="163"/>
                  </a:lnTo>
                  <a:lnTo>
                    <a:pt x="164" y="172"/>
                  </a:lnTo>
                  <a:lnTo>
                    <a:pt x="161" y="17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3" name="Freeform 778"/>
            <p:cNvSpPr>
              <a:spLocks/>
            </p:cNvSpPr>
            <p:nvPr/>
          </p:nvSpPr>
          <p:spPr bwMode="gray">
            <a:xfrm>
              <a:off x="3395" y="2203"/>
              <a:ext cx="205" cy="148"/>
            </a:xfrm>
            <a:custGeom>
              <a:avLst/>
              <a:gdLst>
                <a:gd name="T0" fmla="*/ 2147483647 w 157"/>
                <a:gd name="T1" fmla="*/ 2147483647 h 114"/>
                <a:gd name="T2" fmla="*/ 2147483647 w 157"/>
                <a:gd name="T3" fmla="*/ 2147483647 h 114"/>
                <a:gd name="T4" fmla="*/ 2147483647 w 157"/>
                <a:gd name="T5" fmla="*/ 2147483647 h 114"/>
                <a:gd name="T6" fmla="*/ 2147483647 w 157"/>
                <a:gd name="T7" fmla="*/ 2147483647 h 114"/>
                <a:gd name="T8" fmla="*/ 2147483647 w 157"/>
                <a:gd name="T9" fmla="*/ 2147483647 h 114"/>
                <a:gd name="T10" fmla="*/ 2147483647 w 157"/>
                <a:gd name="T11" fmla="*/ 2147483647 h 114"/>
                <a:gd name="T12" fmla="*/ 2147483647 w 157"/>
                <a:gd name="T13" fmla="*/ 2147483647 h 114"/>
                <a:gd name="T14" fmla="*/ 2147483647 w 157"/>
                <a:gd name="T15" fmla="*/ 2147483647 h 114"/>
                <a:gd name="T16" fmla="*/ 2147483647 w 157"/>
                <a:gd name="T17" fmla="*/ 2147483647 h 114"/>
                <a:gd name="T18" fmla="*/ 2147483647 w 157"/>
                <a:gd name="T19" fmla="*/ 2147483647 h 114"/>
                <a:gd name="T20" fmla="*/ 2147483647 w 157"/>
                <a:gd name="T21" fmla="*/ 2147483647 h 114"/>
                <a:gd name="T22" fmla="*/ 2147483647 w 157"/>
                <a:gd name="T23" fmla="*/ 2147483647 h 114"/>
                <a:gd name="T24" fmla="*/ 2147483647 w 157"/>
                <a:gd name="T25" fmla="*/ 2147483647 h 114"/>
                <a:gd name="T26" fmla="*/ 2147483647 w 157"/>
                <a:gd name="T27" fmla="*/ 2147483647 h 114"/>
                <a:gd name="T28" fmla="*/ 2147483647 w 157"/>
                <a:gd name="T29" fmla="*/ 2147483647 h 114"/>
                <a:gd name="T30" fmla="*/ 2147483647 w 157"/>
                <a:gd name="T31" fmla="*/ 2147483647 h 114"/>
                <a:gd name="T32" fmla="*/ 2147483647 w 157"/>
                <a:gd name="T33" fmla="*/ 2147483647 h 114"/>
                <a:gd name="T34" fmla="*/ 2147483647 w 157"/>
                <a:gd name="T35" fmla="*/ 2147483647 h 114"/>
                <a:gd name="T36" fmla="*/ 2147483647 w 157"/>
                <a:gd name="T37" fmla="*/ 2147483647 h 114"/>
                <a:gd name="T38" fmla="*/ 2147483647 w 157"/>
                <a:gd name="T39" fmla="*/ 2147483647 h 114"/>
                <a:gd name="T40" fmla="*/ 2147483647 w 157"/>
                <a:gd name="T41" fmla="*/ 2147483647 h 114"/>
                <a:gd name="T42" fmla="*/ 0 w 157"/>
                <a:gd name="T43" fmla="*/ 2147483647 h 114"/>
                <a:gd name="T44" fmla="*/ 2147483647 w 157"/>
                <a:gd name="T45" fmla="*/ 0 h 114"/>
                <a:gd name="T46" fmla="*/ 2147483647 w 157"/>
                <a:gd name="T47" fmla="*/ 2147483647 h 114"/>
                <a:gd name="T48" fmla="*/ 2147483647 w 157"/>
                <a:gd name="T49" fmla="*/ 2147483647 h 114"/>
                <a:gd name="T50" fmla="*/ 2147483647 w 157"/>
                <a:gd name="T51" fmla="*/ 2147483647 h 114"/>
                <a:gd name="T52" fmla="*/ 2147483647 w 157"/>
                <a:gd name="T53" fmla="*/ 2147483647 h 114"/>
                <a:gd name="T54" fmla="*/ 2147483647 w 157"/>
                <a:gd name="T55" fmla="*/ 2147483647 h 114"/>
                <a:gd name="T56" fmla="*/ 2147483647 w 157"/>
                <a:gd name="T57" fmla="*/ 2147483647 h 114"/>
                <a:gd name="T58" fmla="*/ 2147483647 w 157"/>
                <a:gd name="T59" fmla="*/ 2147483647 h 114"/>
                <a:gd name="T60" fmla="*/ 2147483647 w 157"/>
                <a:gd name="T61" fmla="*/ 2147483647 h 114"/>
                <a:gd name="T62" fmla="*/ 2147483647 w 157"/>
                <a:gd name="T63" fmla="*/ 2147483647 h 114"/>
                <a:gd name="T64" fmla="*/ 2147483647 w 157"/>
                <a:gd name="T65" fmla="*/ 2147483647 h 114"/>
                <a:gd name="T66" fmla="*/ 2147483647 w 157"/>
                <a:gd name="T67" fmla="*/ 2147483647 h 114"/>
                <a:gd name="T68" fmla="*/ 2147483647 w 157"/>
                <a:gd name="T69" fmla="*/ 2147483647 h 114"/>
                <a:gd name="T70" fmla="*/ 2147483647 w 157"/>
                <a:gd name="T71" fmla="*/ 2147483647 h 114"/>
                <a:gd name="T72" fmla="*/ 2147483647 w 157"/>
                <a:gd name="T73" fmla="*/ 2147483647 h 114"/>
                <a:gd name="T74" fmla="*/ 2147483647 w 157"/>
                <a:gd name="T75" fmla="*/ 2147483647 h 114"/>
                <a:gd name="T76" fmla="*/ 2147483647 w 157"/>
                <a:gd name="T77" fmla="*/ 2147483647 h 114"/>
                <a:gd name="T78" fmla="*/ 2147483647 w 157"/>
                <a:gd name="T79" fmla="*/ 2147483647 h 114"/>
                <a:gd name="T80" fmla="*/ 2147483647 w 157"/>
                <a:gd name="T81" fmla="*/ 2147483647 h 114"/>
                <a:gd name="T82" fmla="*/ 2147483647 w 157"/>
                <a:gd name="T83" fmla="*/ 2147483647 h 114"/>
                <a:gd name="T84" fmla="*/ 2147483647 w 157"/>
                <a:gd name="T85" fmla="*/ 2147483647 h 114"/>
                <a:gd name="T86" fmla="*/ 2147483647 w 157"/>
                <a:gd name="T87" fmla="*/ 2147483647 h 114"/>
                <a:gd name="T88" fmla="*/ 2147483647 w 157"/>
                <a:gd name="T89" fmla="*/ 2147483647 h 114"/>
                <a:gd name="T90" fmla="*/ 2147483647 w 157"/>
                <a:gd name="T91" fmla="*/ 2147483647 h 114"/>
                <a:gd name="T92" fmla="*/ 2147483647 w 157"/>
                <a:gd name="T93" fmla="*/ 2147483647 h 114"/>
                <a:gd name="T94" fmla="*/ 2147483647 w 157"/>
                <a:gd name="T95" fmla="*/ 2147483647 h 114"/>
                <a:gd name="T96" fmla="*/ 2147483647 w 157"/>
                <a:gd name="T97" fmla="*/ 2147483647 h 114"/>
                <a:gd name="T98" fmla="*/ 2147483647 w 157"/>
                <a:gd name="T99" fmla="*/ 2147483647 h 114"/>
                <a:gd name="T100" fmla="*/ 2147483647 w 157"/>
                <a:gd name="T101" fmla="*/ 2147483647 h 114"/>
                <a:gd name="T102" fmla="*/ 2147483647 w 157"/>
                <a:gd name="T103" fmla="*/ 2147483647 h 114"/>
                <a:gd name="T104" fmla="*/ 2147483647 w 157"/>
                <a:gd name="T105" fmla="*/ 2147483647 h 114"/>
                <a:gd name="T106" fmla="*/ 2147483647 w 157"/>
                <a:gd name="T107" fmla="*/ 2147483647 h 114"/>
                <a:gd name="T108" fmla="*/ 2147483647 w 157"/>
                <a:gd name="T109" fmla="*/ 2147483647 h 114"/>
                <a:gd name="T110" fmla="*/ 2147483647 w 157"/>
                <a:gd name="T111" fmla="*/ 2147483647 h 114"/>
                <a:gd name="T112" fmla="*/ 2147483647 w 157"/>
                <a:gd name="T113" fmla="*/ 2147483647 h 114"/>
                <a:gd name="T114" fmla="*/ 2147483647 w 157"/>
                <a:gd name="T115" fmla="*/ 2147483647 h 114"/>
                <a:gd name="T116" fmla="*/ 2147483647 w 157"/>
                <a:gd name="T117" fmla="*/ 2147483647 h 114"/>
                <a:gd name="T118" fmla="*/ 2147483647 w 157"/>
                <a:gd name="T119" fmla="*/ 2147483647 h 114"/>
                <a:gd name="T120" fmla="*/ 2147483647 w 157"/>
                <a:gd name="T121" fmla="*/ 2147483647 h 1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7"/>
                <a:gd name="T184" fmla="*/ 0 h 114"/>
                <a:gd name="T185" fmla="*/ 157 w 157"/>
                <a:gd name="T186" fmla="*/ 114 h 11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7" h="114">
                  <a:moveTo>
                    <a:pt x="114" y="114"/>
                  </a:moveTo>
                  <a:lnTo>
                    <a:pt x="101" y="111"/>
                  </a:lnTo>
                  <a:lnTo>
                    <a:pt x="97" y="105"/>
                  </a:lnTo>
                  <a:lnTo>
                    <a:pt x="91" y="104"/>
                  </a:lnTo>
                  <a:lnTo>
                    <a:pt x="83" y="99"/>
                  </a:lnTo>
                  <a:lnTo>
                    <a:pt x="74" y="95"/>
                  </a:lnTo>
                  <a:lnTo>
                    <a:pt x="67" y="85"/>
                  </a:lnTo>
                  <a:lnTo>
                    <a:pt x="63" y="72"/>
                  </a:lnTo>
                  <a:lnTo>
                    <a:pt x="58" y="65"/>
                  </a:lnTo>
                  <a:lnTo>
                    <a:pt x="52" y="63"/>
                  </a:lnTo>
                  <a:lnTo>
                    <a:pt x="39" y="57"/>
                  </a:lnTo>
                  <a:lnTo>
                    <a:pt x="40" y="53"/>
                  </a:lnTo>
                  <a:lnTo>
                    <a:pt x="39" y="47"/>
                  </a:lnTo>
                  <a:lnTo>
                    <a:pt x="37" y="43"/>
                  </a:lnTo>
                  <a:lnTo>
                    <a:pt x="31" y="41"/>
                  </a:lnTo>
                  <a:lnTo>
                    <a:pt x="28" y="41"/>
                  </a:lnTo>
                  <a:lnTo>
                    <a:pt x="27" y="43"/>
                  </a:lnTo>
                  <a:lnTo>
                    <a:pt x="25" y="43"/>
                  </a:lnTo>
                  <a:lnTo>
                    <a:pt x="19" y="46"/>
                  </a:lnTo>
                  <a:lnTo>
                    <a:pt x="16" y="57"/>
                  </a:lnTo>
                  <a:lnTo>
                    <a:pt x="1" y="54"/>
                  </a:lnTo>
                  <a:lnTo>
                    <a:pt x="0" y="15"/>
                  </a:lnTo>
                  <a:lnTo>
                    <a:pt x="26" y="0"/>
                  </a:lnTo>
                  <a:lnTo>
                    <a:pt x="52" y="19"/>
                  </a:lnTo>
                  <a:lnTo>
                    <a:pt x="59" y="28"/>
                  </a:lnTo>
                  <a:lnTo>
                    <a:pt x="65" y="27"/>
                  </a:lnTo>
                  <a:lnTo>
                    <a:pt x="74" y="28"/>
                  </a:lnTo>
                  <a:lnTo>
                    <a:pt x="78" y="27"/>
                  </a:lnTo>
                  <a:lnTo>
                    <a:pt x="86" y="32"/>
                  </a:lnTo>
                  <a:lnTo>
                    <a:pt x="90" y="43"/>
                  </a:lnTo>
                  <a:lnTo>
                    <a:pt x="96" y="41"/>
                  </a:lnTo>
                  <a:lnTo>
                    <a:pt x="102" y="59"/>
                  </a:lnTo>
                  <a:lnTo>
                    <a:pt x="105" y="60"/>
                  </a:lnTo>
                  <a:lnTo>
                    <a:pt x="111" y="66"/>
                  </a:lnTo>
                  <a:lnTo>
                    <a:pt x="114" y="65"/>
                  </a:lnTo>
                  <a:lnTo>
                    <a:pt x="118" y="62"/>
                  </a:lnTo>
                  <a:lnTo>
                    <a:pt x="123" y="60"/>
                  </a:lnTo>
                  <a:lnTo>
                    <a:pt x="124" y="54"/>
                  </a:lnTo>
                  <a:lnTo>
                    <a:pt x="130" y="47"/>
                  </a:lnTo>
                  <a:lnTo>
                    <a:pt x="142" y="44"/>
                  </a:lnTo>
                  <a:lnTo>
                    <a:pt x="140" y="51"/>
                  </a:lnTo>
                  <a:lnTo>
                    <a:pt x="134" y="51"/>
                  </a:lnTo>
                  <a:lnTo>
                    <a:pt x="130" y="55"/>
                  </a:lnTo>
                  <a:lnTo>
                    <a:pt x="137" y="56"/>
                  </a:lnTo>
                  <a:lnTo>
                    <a:pt x="147" y="57"/>
                  </a:lnTo>
                  <a:lnTo>
                    <a:pt x="150" y="63"/>
                  </a:lnTo>
                  <a:lnTo>
                    <a:pt x="157" y="64"/>
                  </a:lnTo>
                  <a:lnTo>
                    <a:pt x="157" y="69"/>
                  </a:lnTo>
                  <a:lnTo>
                    <a:pt x="148" y="75"/>
                  </a:lnTo>
                  <a:lnTo>
                    <a:pt x="138" y="77"/>
                  </a:lnTo>
                  <a:lnTo>
                    <a:pt x="139" y="71"/>
                  </a:lnTo>
                  <a:lnTo>
                    <a:pt x="144" y="67"/>
                  </a:lnTo>
                  <a:lnTo>
                    <a:pt x="136" y="64"/>
                  </a:lnTo>
                  <a:lnTo>
                    <a:pt x="126" y="68"/>
                  </a:lnTo>
                  <a:lnTo>
                    <a:pt x="125" y="77"/>
                  </a:lnTo>
                  <a:lnTo>
                    <a:pt x="118" y="79"/>
                  </a:lnTo>
                  <a:lnTo>
                    <a:pt x="111" y="81"/>
                  </a:lnTo>
                  <a:lnTo>
                    <a:pt x="114" y="93"/>
                  </a:lnTo>
                  <a:lnTo>
                    <a:pt x="117" y="97"/>
                  </a:lnTo>
                  <a:lnTo>
                    <a:pt x="115" y="105"/>
                  </a:lnTo>
                  <a:lnTo>
                    <a:pt x="114" y="11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4" name="Freeform 779"/>
            <p:cNvSpPr>
              <a:spLocks/>
            </p:cNvSpPr>
            <p:nvPr/>
          </p:nvSpPr>
          <p:spPr bwMode="gray">
            <a:xfrm>
              <a:off x="3360" y="2256"/>
              <a:ext cx="167" cy="129"/>
            </a:xfrm>
            <a:custGeom>
              <a:avLst/>
              <a:gdLst>
                <a:gd name="T0" fmla="*/ 2147483647 w 128"/>
                <a:gd name="T1" fmla="*/ 2147483647 h 99"/>
                <a:gd name="T2" fmla="*/ 2147483647 w 128"/>
                <a:gd name="T3" fmla="*/ 2147483647 h 99"/>
                <a:gd name="T4" fmla="*/ 2147483647 w 128"/>
                <a:gd name="T5" fmla="*/ 0 h 99"/>
                <a:gd name="T6" fmla="*/ 2147483647 w 128"/>
                <a:gd name="T7" fmla="*/ 2147483647 h 99"/>
                <a:gd name="T8" fmla="*/ 2147483647 w 128"/>
                <a:gd name="T9" fmla="*/ 2147483647 h 99"/>
                <a:gd name="T10" fmla="*/ 2147483647 w 128"/>
                <a:gd name="T11" fmla="*/ 2147483647 h 99"/>
                <a:gd name="T12" fmla="*/ 2147483647 w 128"/>
                <a:gd name="T13" fmla="*/ 2147483647 h 99"/>
                <a:gd name="T14" fmla="*/ 2147483647 w 128"/>
                <a:gd name="T15" fmla="*/ 2147483647 h 99"/>
                <a:gd name="T16" fmla="*/ 2147483647 w 128"/>
                <a:gd name="T17" fmla="*/ 2147483647 h 99"/>
                <a:gd name="T18" fmla="*/ 2147483647 w 128"/>
                <a:gd name="T19" fmla="*/ 2147483647 h 99"/>
                <a:gd name="T20" fmla="*/ 2147483647 w 128"/>
                <a:gd name="T21" fmla="*/ 2147483647 h 99"/>
                <a:gd name="T22" fmla="*/ 2147483647 w 128"/>
                <a:gd name="T23" fmla="*/ 2147483647 h 99"/>
                <a:gd name="T24" fmla="*/ 2147483647 w 128"/>
                <a:gd name="T25" fmla="*/ 2147483647 h 99"/>
                <a:gd name="T26" fmla="*/ 2147483647 w 128"/>
                <a:gd name="T27" fmla="*/ 2147483647 h 99"/>
                <a:gd name="T28" fmla="*/ 2147483647 w 128"/>
                <a:gd name="T29" fmla="*/ 2147483647 h 99"/>
                <a:gd name="T30" fmla="*/ 2147483647 w 128"/>
                <a:gd name="T31" fmla="*/ 2147483647 h 99"/>
                <a:gd name="T32" fmla="*/ 2147483647 w 128"/>
                <a:gd name="T33" fmla="*/ 2147483647 h 99"/>
                <a:gd name="T34" fmla="*/ 2147483647 w 128"/>
                <a:gd name="T35" fmla="*/ 2147483647 h 99"/>
                <a:gd name="T36" fmla="*/ 2147483647 w 128"/>
                <a:gd name="T37" fmla="*/ 2147483647 h 99"/>
                <a:gd name="T38" fmla="*/ 2147483647 w 128"/>
                <a:gd name="T39" fmla="*/ 2147483647 h 99"/>
                <a:gd name="T40" fmla="*/ 2147483647 w 128"/>
                <a:gd name="T41" fmla="*/ 2147483647 h 99"/>
                <a:gd name="T42" fmla="*/ 2147483647 w 128"/>
                <a:gd name="T43" fmla="*/ 2147483647 h 99"/>
                <a:gd name="T44" fmla="*/ 2147483647 w 128"/>
                <a:gd name="T45" fmla="*/ 2147483647 h 99"/>
                <a:gd name="T46" fmla="*/ 2147483647 w 128"/>
                <a:gd name="T47" fmla="*/ 2147483647 h 99"/>
                <a:gd name="T48" fmla="*/ 2147483647 w 128"/>
                <a:gd name="T49" fmla="*/ 2147483647 h 99"/>
                <a:gd name="T50" fmla="*/ 2147483647 w 128"/>
                <a:gd name="T51" fmla="*/ 2147483647 h 99"/>
                <a:gd name="T52" fmla="*/ 2147483647 w 128"/>
                <a:gd name="T53" fmla="*/ 2147483647 h 99"/>
                <a:gd name="T54" fmla="*/ 2147483647 w 128"/>
                <a:gd name="T55" fmla="*/ 2147483647 h 99"/>
                <a:gd name="T56" fmla="*/ 2147483647 w 128"/>
                <a:gd name="T57" fmla="*/ 2147483647 h 99"/>
                <a:gd name="T58" fmla="*/ 2147483647 w 128"/>
                <a:gd name="T59" fmla="*/ 2147483647 h 99"/>
                <a:gd name="T60" fmla="*/ 2147483647 w 128"/>
                <a:gd name="T61" fmla="*/ 2147483647 h 99"/>
                <a:gd name="T62" fmla="*/ 2147483647 w 128"/>
                <a:gd name="T63" fmla="*/ 2147483647 h 99"/>
                <a:gd name="T64" fmla="*/ 2147483647 w 128"/>
                <a:gd name="T65" fmla="*/ 2147483647 h 99"/>
                <a:gd name="T66" fmla="*/ 2147483647 w 128"/>
                <a:gd name="T67" fmla="*/ 2147483647 h 99"/>
                <a:gd name="T68" fmla="*/ 2147483647 w 128"/>
                <a:gd name="T69" fmla="*/ 2147483647 h 99"/>
                <a:gd name="T70" fmla="*/ 0 w 128"/>
                <a:gd name="T71" fmla="*/ 2147483647 h 99"/>
                <a:gd name="T72" fmla="*/ 2147483647 w 128"/>
                <a:gd name="T73" fmla="*/ 2147483647 h 99"/>
                <a:gd name="T74" fmla="*/ 2147483647 w 128"/>
                <a:gd name="T75" fmla="*/ 2147483647 h 99"/>
                <a:gd name="T76" fmla="*/ 2147483647 w 128"/>
                <a:gd name="T77" fmla="*/ 2147483647 h 9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8"/>
                <a:gd name="T118" fmla="*/ 0 h 99"/>
                <a:gd name="T119" fmla="*/ 128 w 128"/>
                <a:gd name="T120" fmla="*/ 99 h 9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8" h="99">
                  <a:moveTo>
                    <a:pt x="28" y="13"/>
                  </a:moveTo>
                  <a:lnTo>
                    <a:pt x="44" y="16"/>
                  </a:lnTo>
                  <a:lnTo>
                    <a:pt x="46" y="5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4" y="3"/>
                  </a:lnTo>
                  <a:lnTo>
                    <a:pt x="66" y="6"/>
                  </a:lnTo>
                  <a:lnTo>
                    <a:pt x="67" y="12"/>
                  </a:lnTo>
                  <a:lnTo>
                    <a:pt x="66" y="16"/>
                  </a:lnTo>
                  <a:lnTo>
                    <a:pt x="79" y="22"/>
                  </a:lnTo>
                  <a:lnTo>
                    <a:pt x="85" y="24"/>
                  </a:lnTo>
                  <a:lnTo>
                    <a:pt x="91" y="31"/>
                  </a:lnTo>
                  <a:lnTo>
                    <a:pt x="94" y="45"/>
                  </a:lnTo>
                  <a:lnTo>
                    <a:pt x="101" y="54"/>
                  </a:lnTo>
                  <a:lnTo>
                    <a:pt x="110" y="58"/>
                  </a:lnTo>
                  <a:lnTo>
                    <a:pt x="118" y="63"/>
                  </a:lnTo>
                  <a:lnTo>
                    <a:pt x="124" y="64"/>
                  </a:lnTo>
                  <a:lnTo>
                    <a:pt x="128" y="70"/>
                  </a:lnTo>
                  <a:lnTo>
                    <a:pt x="117" y="71"/>
                  </a:lnTo>
                  <a:lnTo>
                    <a:pt x="113" y="81"/>
                  </a:lnTo>
                  <a:lnTo>
                    <a:pt x="95" y="92"/>
                  </a:lnTo>
                  <a:lnTo>
                    <a:pt x="93" y="99"/>
                  </a:lnTo>
                  <a:lnTo>
                    <a:pt x="88" y="94"/>
                  </a:lnTo>
                  <a:lnTo>
                    <a:pt x="80" y="92"/>
                  </a:lnTo>
                  <a:lnTo>
                    <a:pt x="78" y="82"/>
                  </a:lnTo>
                  <a:lnTo>
                    <a:pt x="61" y="69"/>
                  </a:lnTo>
                  <a:lnTo>
                    <a:pt x="54" y="68"/>
                  </a:lnTo>
                  <a:lnTo>
                    <a:pt x="51" y="64"/>
                  </a:lnTo>
                  <a:lnTo>
                    <a:pt x="29" y="62"/>
                  </a:lnTo>
                  <a:lnTo>
                    <a:pt x="24" y="72"/>
                  </a:lnTo>
                  <a:lnTo>
                    <a:pt x="14" y="70"/>
                  </a:lnTo>
                  <a:lnTo>
                    <a:pt x="13" y="50"/>
                  </a:lnTo>
                  <a:lnTo>
                    <a:pt x="12" y="48"/>
                  </a:lnTo>
                  <a:lnTo>
                    <a:pt x="10" y="47"/>
                  </a:lnTo>
                  <a:lnTo>
                    <a:pt x="9" y="45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8" y="43"/>
                  </a:lnTo>
                  <a:lnTo>
                    <a:pt x="10" y="43"/>
                  </a:lnTo>
                  <a:lnTo>
                    <a:pt x="11" y="41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7" y="35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2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9" y="30"/>
                  </a:lnTo>
                  <a:lnTo>
                    <a:pt x="13" y="30"/>
                  </a:lnTo>
                  <a:lnTo>
                    <a:pt x="17" y="28"/>
                  </a:lnTo>
                  <a:lnTo>
                    <a:pt x="20" y="26"/>
                  </a:lnTo>
                  <a:lnTo>
                    <a:pt x="21" y="24"/>
                  </a:lnTo>
                  <a:lnTo>
                    <a:pt x="20" y="23"/>
                  </a:lnTo>
                  <a:lnTo>
                    <a:pt x="19" y="21"/>
                  </a:lnTo>
                  <a:lnTo>
                    <a:pt x="15" y="17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5" y="9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6"/>
                  </a:lnTo>
                  <a:lnTo>
                    <a:pt x="20" y="14"/>
                  </a:lnTo>
                  <a:lnTo>
                    <a:pt x="28" y="1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5" name="Freeform 780"/>
            <p:cNvSpPr>
              <a:spLocks/>
            </p:cNvSpPr>
            <p:nvPr/>
          </p:nvSpPr>
          <p:spPr bwMode="gray">
            <a:xfrm>
              <a:off x="3690" y="2751"/>
              <a:ext cx="27" cy="50"/>
            </a:xfrm>
            <a:custGeom>
              <a:avLst/>
              <a:gdLst>
                <a:gd name="T0" fmla="*/ 2147483647 w 21"/>
                <a:gd name="T1" fmla="*/ 2147483647 h 38"/>
                <a:gd name="T2" fmla="*/ 2147483647 w 21"/>
                <a:gd name="T3" fmla="*/ 2147483647 h 38"/>
                <a:gd name="T4" fmla="*/ 2147483647 w 21"/>
                <a:gd name="T5" fmla="*/ 2147483647 h 38"/>
                <a:gd name="T6" fmla="*/ 2147483647 w 21"/>
                <a:gd name="T7" fmla="*/ 2147483647 h 38"/>
                <a:gd name="T8" fmla="*/ 2147483647 w 21"/>
                <a:gd name="T9" fmla="*/ 2147483647 h 38"/>
                <a:gd name="T10" fmla="*/ 2147483647 w 21"/>
                <a:gd name="T11" fmla="*/ 2147483647 h 38"/>
                <a:gd name="T12" fmla="*/ 2147483647 w 21"/>
                <a:gd name="T13" fmla="*/ 2147483647 h 38"/>
                <a:gd name="T14" fmla="*/ 2147483647 w 21"/>
                <a:gd name="T15" fmla="*/ 2147483647 h 38"/>
                <a:gd name="T16" fmla="*/ 2147483647 w 21"/>
                <a:gd name="T17" fmla="*/ 2147483647 h 38"/>
                <a:gd name="T18" fmla="*/ 0 w 21"/>
                <a:gd name="T19" fmla="*/ 2147483647 h 38"/>
                <a:gd name="T20" fmla="*/ 2147483647 w 21"/>
                <a:gd name="T21" fmla="*/ 2147483647 h 38"/>
                <a:gd name="T22" fmla="*/ 2147483647 w 21"/>
                <a:gd name="T23" fmla="*/ 2147483647 h 38"/>
                <a:gd name="T24" fmla="*/ 2147483647 w 21"/>
                <a:gd name="T25" fmla="*/ 0 h 38"/>
                <a:gd name="T26" fmla="*/ 2147483647 w 21"/>
                <a:gd name="T27" fmla="*/ 0 h 38"/>
                <a:gd name="T28" fmla="*/ 2147483647 w 21"/>
                <a:gd name="T29" fmla="*/ 2147483647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"/>
                <a:gd name="T46" fmla="*/ 0 h 38"/>
                <a:gd name="T47" fmla="*/ 21 w 21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" h="38">
                  <a:moveTo>
                    <a:pt x="10" y="5"/>
                  </a:moveTo>
                  <a:lnTo>
                    <a:pt x="11" y="9"/>
                  </a:lnTo>
                  <a:lnTo>
                    <a:pt x="18" y="15"/>
                  </a:lnTo>
                  <a:lnTo>
                    <a:pt x="19" y="22"/>
                  </a:lnTo>
                  <a:lnTo>
                    <a:pt x="20" y="24"/>
                  </a:lnTo>
                  <a:lnTo>
                    <a:pt x="21" y="28"/>
                  </a:lnTo>
                  <a:lnTo>
                    <a:pt x="12" y="38"/>
                  </a:lnTo>
                  <a:lnTo>
                    <a:pt x="6" y="38"/>
                  </a:lnTo>
                  <a:lnTo>
                    <a:pt x="3" y="34"/>
                  </a:lnTo>
                  <a:lnTo>
                    <a:pt x="0" y="15"/>
                  </a:lnTo>
                  <a:lnTo>
                    <a:pt x="1" y="10"/>
                  </a:lnTo>
                  <a:lnTo>
                    <a:pt x="2" y="5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6" name="Freeform 781"/>
            <p:cNvSpPr>
              <a:spLocks/>
            </p:cNvSpPr>
            <p:nvPr/>
          </p:nvSpPr>
          <p:spPr bwMode="gray">
            <a:xfrm>
              <a:off x="3660" y="2381"/>
              <a:ext cx="23" cy="40"/>
            </a:xfrm>
            <a:custGeom>
              <a:avLst/>
              <a:gdLst>
                <a:gd name="T0" fmla="*/ 2147483647 w 18"/>
                <a:gd name="T1" fmla="*/ 2147483647 h 31"/>
                <a:gd name="T2" fmla="*/ 2147483647 w 18"/>
                <a:gd name="T3" fmla="*/ 2147483647 h 31"/>
                <a:gd name="T4" fmla="*/ 2147483647 w 18"/>
                <a:gd name="T5" fmla="*/ 2147483647 h 31"/>
                <a:gd name="T6" fmla="*/ 2147483647 w 18"/>
                <a:gd name="T7" fmla="*/ 2147483647 h 31"/>
                <a:gd name="T8" fmla="*/ 2147483647 w 18"/>
                <a:gd name="T9" fmla="*/ 2147483647 h 31"/>
                <a:gd name="T10" fmla="*/ 2147483647 w 18"/>
                <a:gd name="T11" fmla="*/ 2147483647 h 31"/>
                <a:gd name="T12" fmla="*/ 0 w 18"/>
                <a:gd name="T13" fmla="*/ 2147483647 h 31"/>
                <a:gd name="T14" fmla="*/ 2147483647 w 18"/>
                <a:gd name="T15" fmla="*/ 0 h 31"/>
                <a:gd name="T16" fmla="*/ 2147483647 w 18"/>
                <a:gd name="T17" fmla="*/ 0 h 31"/>
                <a:gd name="T18" fmla="*/ 2147483647 w 18"/>
                <a:gd name="T19" fmla="*/ 2147483647 h 31"/>
                <a:gd name="T20" fmla="*/ 2147483647 w 18"/>
                <a:gd name="T21" fmla="*/ 2147483647 h 31"/>
                <a:gd name="T22" fmla="*/ 2147483647 w 18"/>
                <a:gd name="T23" fmla="*/ 2147483647 h 31"/>
                <a:gd name="T24" fmla="*/ 2147483647 w 18"/>
                <a:gd name="T25" fmla="*/ 2147483647 h 31"/>
                <a:gd name="T26" fmla="*/ 2147483647 w 18"/>
                <a:gd name="T27" fmla="*/ 2147483647 h 31"/>
                <a:gd name="T28" fmla="*/ 2147483647 w 18"/>
                <a:gd name="T29" fmla="*/ 2147483647 h 31"/>
                <a:gd name="T30" fmla="*/ 2147483647 w 18"/>
                <a:gd name="T31" fmla="*/ 2147483647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31"/>
                <a:gd name="T50" fmla="*/ 18 w 18"/>
                <a:gd name="T51" fmla="*/ 31 h 3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31">
                  <a:moveTo>
                    <a:pt x="16" y="31"/>
                  </a:moveTo>
                  <a:lnTo>
                    <a:pt x="16" y="30"/>
                  </a:lnTo>
                  <a:lnTo>
                    <a:pt x="17" y="29"/>
                  </a:lnTo>
                  <a:lnTo>
                    <a:pt x="15" y="23"/>
                  </a:lnTo>
                  <a:lnTo>
                    <a:pt x="11" y="13"/>
                  </a:lnTo>
                  <a:lnTo>
                    <a:pt x="4" y="6"/>
                  </a:lnTo>
                  <a:lnTo>
                    <a:pt x="0" y="5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17" y="9"/>
                  </a:lnTo>
                  <a:lnTo>
                    <a:pt x="15" y="16"/>
                  </a:lnTo>
                  <a:lnTo>
                    <a:pt x="15" y="20"/>
                  </a:lnTo>
                  <a:lnTo>
                    <a:pt x="17" y="26"/>
                  </a:lnTo>
                  <a:lnTo>
                    <a:pt x="18" y="30"/>
                  </a:lnTo>
                  <a:lnTo>
                    <a:pt x="16" y="3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7" name="Freeform 782"/>
            <p:cNvSpPr>
              <a:spLocks/>
            </p:cNvSpPr>
            <p:nvPr/>
          </p:nvSpPr>
          <p:spPr bwMode="gray">
            <a:xfrm>
              <a:off x="3695" y="2458"/>
              <a:ext cx="97" cy="60"/>
            </a:xfrm>
            <a:custGeom>
              <a:avLst/>
              <a:gdLst>
                <a:gd name="T0" fmla="*/ 2147483647 w 74"/>
                <a:gd name="T1" fmla="*/ 2147483647 h 46"/>
                <a:gd name="T2" fmla="*/ 2147483647 w 74"/>
                <a:gd name="T3" fmla="*/ 2147483647 h 46"/>
                <a:gd name="T4" fmla="*/ 2147483647 w 74"/>
                <a:gd name="T5" fmla="*/ 2147483647 h 46"/>
                <a:gd name="T6" fmla="*/ 2147483647 w 74"/>
                <a:gd name="T7" fmla="*/ 2147483647 h 46"/>
                <a:gd name="T8" fmla="*/ 2147483647 w 74"/>
                <a:gd name="T9" fmla="*/ 2147483647 h 46"/>
                <a:gd name="T10" fmla="*/ 2147483647 w 74"/>
                <a:gd name="T11" fmla="*/ 2147483647 h 46"/>
                <a:gd name="T12" fmla="*/ 2147483647 w 74"/>
                <a:gd name="T13" fmla="*/ 2147483647 h 46"/>
                <a:gd name="T14" fmla="*/ 2147483647 w 74"/>
                <a:gd name="T15" fmla="*/ 2147483647 h 46"/>
                <a:gd name="T16" fmla="*/ 2147483647 w 74"/>
                <a:gd name="T17" fmla="*/ 2147483647 h 46"/>
                <a:gd name="T18" fmla="*/ 2147483647 w 74"/>
                <a:gd name="T19" fmla="*/ 2147483647 h 46"/>
                <a:gd name="T20" fmla="*/ 0 w 74"/>
                <a:gd name="T21" fmla="*/ 2147483647 h 46"/>
                <a:gd name="T22" fmla="*/ 2147483647 w 74"/>
                <a:gd name="T23" fmla="*/ 2147483647 h 46"/>
                <a:gd name="T24" fmla="*/ 2147483647 w 74"/>
                <a:gd name="T25" fmla="*/ 2147483647 h 46"/>
                <a:gd name="T26" fmla="*/ 2147483647 w 74"/>
                <a:gd name="T27" fmla="*/ 0 h 46"/>
                <a:gd name="T28" fmla="*/ 2147483647 w 74"/>
                <a:gd name="T29" fmla="*/ 2147483647 h 46"/>
                <a:gd name="T30" fmla="*/ 2147483647 w 74"/>
                <a:gd name="T31" fmla="*/ 2147483647 h 46"/>
                <a:gd name="T32" fmla="*/ 2147483647 w 74"/>
                <a:gd name="T33" fmla="*/ 2147483647 h 46"/>
                <a:gd name="T34" fmla="*/ 2147483647 w 74"/>
                <a:gd name="T35" fmla="*/ 2147483647 h 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4"/>
                <a:gd name="T55" fmla="*/ 0 h 46"/>
                <a:gd name="T56" fmla="*/ 74 w 74"/>
                <a:gd name="T57" fmla="*/ 46 h 4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4" h="46">
                  <a:moveTo>
                    <a:pt x="72" y="28"/>
                  </a:moveTo>
                  <a:lnTo>
                    <a:pt x="74" y="36"/>
                  </a:lnTo>
                  <a:lnTo>
                    <a:pt x="71" y="44"/>
                  </a:lnTo>
                  <a:lnTo>
                    <a:pt x="60" y="46"/>
                  </a:lnTo>
                  <a:lnTo>
                    <a:pt x="50" y="42"/>
                  </a:lnTo>
                  <a:lnTo>
                    <a:pt x="39" y="33"/>
                  </a:lnTo>
                  <a:lnTo>
                    <a:pt x="29" y="32"/>
                  </a:lnTo>
                  <a:lnTo>
                    <a:pt x="12" y="28"/>
                  </a:lnTo>
                  <a:lnTo>
                    <a:pt x="8" y="25"/>
                  </a:lnTo>
                  <a:lnTo>
                    <a:pt x="2" y="23"/>
                  </a:lnTo>
                  <a:lnTo>
                    <a:pt x="0" y="15"/>
                  </a:lnTo>
                  <a:lnTo>
                    <a:pt x="2" y="8"/>
                  </a:lnTo>
                  <a:lnTo>
                    <a:pt x="5" y="1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9" y="15"/>
                  </a:lnTo>
                  <a:lnTo>
                    <a:pt x="50" y="23"/>
                  </a:lnTo>
                  <a:lnTo>
                    <a:pt x="72" y="2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8" name="Freeform 783"/>
            <p:cNvSpPr>
              <a:spLocks/>
            </p:cNvSpPr>
            <p:nvPr/>
          </p:nvSpPr>
          <p:spPr bwMode="gray">
            <a:xfrm>
              <a:off x="3621" y="2389"/>
              <a:ext cx="60" cy="32"/>
            </a:xfrm>
            <a:custGeom>
              <a:avLst/>
              <a:gdLst>
                <a:gd name="T0" fmla="*/ 2147483647 w 46"/>
                <a:gd name="T1" fmla="*/ 2147483647 h 25"/>
                <a:gd name="T2" fmla="*/ 2147483647 w 46"/>
                <a:gd name="T3" fmla="*/ 2147483647 h 25"/>
                <a:gd name="T4" fmla="*/ 2147483647 w 46"/>
                <a:gd name="T5" fmla="*/ 2147483647 h 25"/>
                <a:gd name="T6" fmla="*/ 2147483647 w 46"/>
                <a:gd name="T7" fmla="*/ 2147483647 h 25"/>
                <a:gd name="T8" fmla="*/ 0 w 46"/>
                <a:gd name="T9" fmla="*/ 2147483647 h 25"/>
                <a:gd name="T10" fmla="*/ 0 w 46"/>
                <a:gd name="T11" fmla="*/ 2147483647 h 25"/>
                <a:gd name="T12" fmla="*/ 2147483647 w 46"/>
                <a:gd name="T13" fmla="*/ 0 h 25"/>
                <a:gd name="T14" fmla="*/ 2147483647 w 46"/>
                <a:gd name="T15" fmla="*/ 2147483647 h 25"/>
                <a:gd name="T16" fmla="*/ 2147483647 w 46"/>
                <a:gd name="T17" fmla="*/ 0 h 25"/>
                <a:gd name="T18" fmla="*/ 2147483647 w 46"/>
                <a:gd name="T19" fmla="*/ 2147483647 h 25"/>
                <a:gd name="T20" fmla="*/ 2147483647 w 46"/>
                <a:gd name="T21" fmla="*/ 2147483647 h 25"/>
                <a:gd name="T22" fmla="*/ 2147483647 w 46"/>
                <a:gd name="T23" fmla="*/ 2147483647 h 25"/>
                <a:gd name="T24" fmla="*/ 2147483647 w 46"/>
                <a:gd name="T25" fmla="*/ 2147483647 h 25"/>
                <a:gd name="T26" fmla="*/ 2147483647 w 46"/>
                <a:gd name="T27" fmla="*/ 2147483647 h 25"/>
                <a:gd name="T28" fmla="*/ 2147483647 w 46"/>
                <a:gd name="T29" fmla="*/ 2147483647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25"/>
                <a:gd name="T47" fmla="*/ 46 w 46"/>
                <a:gd name="T48" fmla="*/ 25 h 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25">
                  <a:moveTo>
                    <a:pt x="46" y="24"/>
                  </a:moveTo>
                  <a:lnTo>
                    <a:pt x="44" y="25"/>
                  </a:lnTo>
                  <a:lnTo>
                    <a:pt x="18" y="7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32" y="1"/>
                  </a:lnTo>
                  <a:lnTo>
                    <a:pt x="35" y="5"/>
                  </a:lnTo>
                  <a:lnTo>
                    <a:pt x="39" y="8"/>
                  </a:lnTo>
                  <a:lnTo>
                    <a:pt x="41" y="15"/>
                  </a:lnTo>
                  <a:lnTo>
                    <a:pt x="45" y="22"/>
                  </a:ln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09" name="Freeform 784"/>
            <p:cNvSpPr>
              <a:spLocks/>
            </p:cNvSpPr>
            <p:nvPr/>
          </p:nvSpPr>
          <p:spPr bwMode="gray">
            <a:xfrm>
              <a:off x="3660" y="2388"/>
              <a:ext cx="22" cy="33"/>
            </a:xfrm>
            <a:custGeom>
              <a:avLst/>
              <a:gdLst>
                <a:gd name="T0" fmla="*/ 0 w 17"/>
                <a:gd name="T1" fmla="*/ 0 h 25"/>
                <a:gd name="T2" fmla="*/ 2147483647 w 17"/>
                <a:gd name="T3" fmla="*/ 2147483647 h 25"/>
                <a:gd name="T4" fmla="*/ 2147483647 w 17"/>
                <a:gd name="T5" fmla="*/ 2147483647 h 25"/>
                <a:gd name="T6" fmla="*/ 2147483647 w 17"/>
                <a:gd name="T7" fmla="*/ 2147483647 h 25"/>
                <a:gd name="T8" fmla="*/ 2147483647 w 17"/>
                <a:gd name="T9" fmla="*/ 2147483647 h 25"/>
                <a:gd name="T10" fmla="*/ 2147483647 w 17"/>
                <a:gd name="T11" fmla="*/ 2147483647 h 25"/>
                <a:gd name="T12" fmla="*/ 2147483647 w 17"/>
                <a:gd name="T13" fmla="*/ 2147483647 h 25"/>
                <a:gd name="T14" fmla="*/ 2147483647 w 17"/>
                <a:gd name="T15" fmla="*/ 2147483647 h 25"/>
                <a:gd name="T16" fmla="*/ 2147483647 w 17"/>
                <a:gd name="T17" fmla="*/ 2147483647 h 25"/>
                <a:gd name="T18" fmla="*/ 2147483647 w 17"/>
                <a:gd name="T19" fmla="*/ 2147483647 h 25"/>
                <a:gd name="T20" fmla="*/ 2147483647 w 17"/>
                <a:gd name="T21" fmla="*/ 2147483647 h 25"/>
                <a:gd name="T22" fmla="*/ 0 w 17"/>
                <a:gd name="T23" fmla="*/ 2147483647 h 25"/>
                <a:gd name="T24" fmla="*/ 0 w 17"/>
                <a:gd name="T25" fmla="*/ 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25"/>
                <a:gd name="T41" fmla="*/ 17 w 17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25">
                  <a:moveTo>
                    <a:pt x="0" y="0"/>
                  </a:moveTo>
                  <a:lnTo>
                    <a:pt x="4" y="1"/>
                  </a:lnTo>
                  <a:lnTo>
                    <a:pt x="11" y="8"/>
                  </a:lnTo>
                  <a:lnTo>
                    <a:pt x="15" y="18"/>
                  </a:lnTo>
                  <a:lnTo>
                    <a:pt x="17" y="24"/>
                  </a:lnTo>
                  <a:lnTo>
                    <a:pt x="16" y="25"/>
                  </a:lnTo>
                  <a:lnTo>
                    <a:pt x="15" y="23"/>
                  </a:lnTo>
                  <a:lnTo>
                    <a:pt x="11" y="16"/>
                  </a:lnTo>
                  <a:lnTo>
                    <a:pt x="9" y="9"/>
                  </a:lnTo>
                  <a:lnTo>
                    <a:pt x="5" y="6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0" name="Freeform 785"/>
            <p:cNvSpPr>
              <a:spLocks/>
            </p:cNvSpPr>
            <p:nvPr/>
          </p:nvSpPr>
          <p:spPr bwMode="gray">
            <a:xfrm>
              <a:off x="3540" y="2286"/>
              <a:ext cx="92" cy="71"/>
            </a:xfrm>
            <a:custGeom>
              <a:avLst/>
              <a:gdLst>
                <a:gd name="T0" fmla="*/ 2147483647 w 71"/>
                <a:gd name="T1" fmla="*/ 2147483647 h 54"/>
                <a:gd name="T2" fmla="*/ 2147483647 w 71"/>
                <a:gd name="T3" fmla="*/ 2147483647 h 54"/>
                <a:gd name="T4" fmla="*/ 2147483647 w 71"/>
                <a:gd name="T5" fmla="*/ 2147483647 h 54"/>
                <a:gd name="T6" fmla="*/ 2147483647 w 71"/>
                <a:gd name="T7" fmla="*/ 2147483647 h 54"/>
                <a:gd name="T8" fmla="*/ 2147483647 w 71"/>
                <a:gd name="T9" fmla="*/ 2147483647 h 54"/>
                <a:gd name="T10" fmla="*/ 2147483647 w 71"/>
                <a:gd name="T11" fmla="*/ 2147483647 h 54"/>
                <a:gd name="T12" fmla="*/ 2147483647 w 71"/>
                <a:gd name="T13" fmla="*/ 2147483647 h 54"/>
                <a:gd name="T14" fmla="*/ 2147483647 w 71"/>
                <a:gd name="T15" fmla="*/ 2147483647 h 54"/>
                <a:gd name="T16" fmla="*/ 2147483647 w 71"/>
                <a:gd name="T17" fmla="*/ 2147483647 h 54"/>
                <a:gd name="T18" fmla="*/ 2147483647 w 71"/>
                <a:gd name="T19" fmla="*/ 2147483647 h 54"/>
                <a:gd name="T20" fmla="*/ 2147483647 w 71"/>
                <a:gd name="T21" fmla="*/ 2147483647 h 54"/>
                <a:gd name="T22" fmla="*/ 2147483647 w 71"/>
                <a:gd name="T23" fmla="*/ 2147483647 h 54"/>
                <a:gd name="T24" fmla="*/ 2147483647 w 71"/>
                <a:gd name="T25" fmla="*/ 2147483647 h 54"/>
                <a:gd name="T26" fmla="*/ 2147483647 w 71"/>
                <a:gd name="T27" fmla="*/ 2147483647 h 54"/>
                <a:gd name="T28" fmla="*/ 2147483647 w 71"/>
                <a:gd name="T29" fmla="*/ 2147483647 h 54"/>
                <a:gd name="T30" fmla="*/ 0 w 71"/>
                <a:gd name="T31" fmla="*/ 2147483647 h 54"/>
                <a:gd name="T32" fmla="*/ 2147483647 w 71"/>
                <a:gd name="T33" fmla="*/ 2147483647 h 54"/>
                <a:gd name="T34" fmla="*/ 2147483647 w 71"/>
                <a:gd name="T35" fmla="*/ 2147483647 h 54"/>
                <a:gd name="T36" fmla="*/ 2147483647 w 71"/>
                <a:gd name="T37" fmla="*/ 2147483647 h 54"/>
                <a:gd name="T38" fmla="*/ 2147483647 w 71"/>
                <a:gd name="T39" fmla="*/ 0 h 54"/>
                <a:gd name="T40" fmla="*/ 2147483647 w 71"/>
                <a:gd name="T41" fmla="*/ 2147483647 h 54"/>
                <a:gd name="T42" fmla="*/ 2147483647 w 71"/>
                <a:gd name="T43" fmla="*/ 2147483647 h 54"/>
                <a:gd name="T44" fmla="*/ 2147483647 w 71"/>
                <a:gd name="T45" fmla="*/ 2147483647 h 54"/>
                <a:gd name="T46" fmla="*/ 2147483647 w 71"/>
                <a:gd name="T47" fmla="*/ 2147483647 h 54"/>
                <a:gd name="T48" fmla="*/ 2147483647 w 71"/>
                <a:gd name="T49" fmla="*/ 2147483647 h 54"/>
                <a:gd name="T50" fmla="*/ 2147483647 w 71"/>
                <a:gd name="T51" fmla="*/ 2147483647 h 54"/>
                <a:gd name="T52" fmla="*/ 2147483647 w 71"/>
                <a:gd name="T53" fmla="*/ 2147483647 h 54"/>
                <a:gd name="T54" fmla="*/ 2147483647 w 71"/>
                <a:gd name="T55" fmla="*/ 2147483647 h 54"/>
                <a:gd name="T56" fmla="*/ 2147483647 w 71"/>
                <a:gd name="T57" fmla="*/ 2147483647 h 54"/>
                <a:gd name="T58" fmla="*/ 2147483647 w 71"/>
                <a:gd name="T59" fmla="*/ 2147483647 h 54"/>
                <a:gd name="T60" fmla="*/ 2147483647 w 71"/>
                <a:gd name="T61" fmla="*/ 2147483647 h 54"/>
                <a:gd name="T62" fmla="*/ 2147483647 w 71"/>
                <a:gd name="T63" fmla="*/ 2147483647 h 54"/>
                <a:gd name="T64" fmla="*/ 2147483647 w 71"/>
                <a:gd name="T65" fmla="*/ 2147483647 h 54"/>
                <a:gd name="T66" fmla="*/ 2147483647 w 71"/>
                <a:gd name="T67" fmla="*/ 2147483647 h 54"/>
                <a:gd name="T68" fmla="*/ 2147483647 w 71"/>
                <a:gd name="T69" fmla="*/ 2147483647 h 54"/>
                <a:gd name="T70" fmla="*/ 2147483647 w 71"/>
                <a:gd name="T71" fmla="*/ 2147483647 h 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1"/>
                <a:gd name="T109" fmla="*/ 0 h 54"/>
                <a:gd name="T110" fmla="*/ 71 w 71"/>
                <a:gd name="T111" fmla="*/ 54 h 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1" h="54">
                  <a:moveTo>
                    <a:pt x="66" y="48"/>
                  </a:moveTo>
                  <a:lnTo>
                    <a:pt x="63" y="46"/>
                  </a:lnTo>
                  <a:lnTo>
                    <a:pt x="57" y="46"/>
                  </a:lnTo>
                  <a:lnTo>
                    <a:pt x="49" y="53"/>
                  </a:lnTo>
                  <a:lnTo>
                    <a:pt x="38" y="54"/>
                  </a:lnTo>
                  <a:lnTo>
                    <a:pt x="39" y="45"/>
                  </a:lnTo>
                  <a:lnTo>
                    <a:pt x="38" y="35"/>
                  </a:lnTo>
                  <a:lnTo>
                    <a:pt x="33" y="31"/>
                  </a:lnTo>
                  <a:lnTo>
                    <a:pt x="27" y="38"/>
                  </a:lnTo>
                  <a:lnTo>
                    <a:pt x="23" y="44"/>
                  </a:lnTo>
                  <a:lnTo>
                    <a:pt x="10" y="51"/>
                  </a:lnTo>
                  <a:lnTo>
                    <a:pt x="3" y="50"/>
                  </a:lnTo>
                  <a:lnTo>
                    <a:pt x="4" y="41"/>
                  </a:lnTo>
                  <a:lnTo>
                    <a:pt x="6" y="33"/>
                  </a:lnTo>
                  <a:lnTo>
                    <a:pt x="3" y="29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14" y="13"/>
                  </a:lnTo>
                  <a:lnTo>
                    <a:pt x="15" y="4"/>
                  </a:lnTo>
                  <a:lnTo>
                    <a:pt x="25" y="0"/>
                  </a:lnTo>
                  <a:lnTo>
                    <a:pt x="33" y="3"/>
                  </a:lnTo>
                  <a:lnTo>
                    <a:pt x="28" y="7"/>
                  </a:lnTo>
                  <a:lnTo>
                    <a:pt x="27" y="13"/>
                  </a:lnTo>
                  <a:lnTo>
                    <a:pt x="18" y="19"/>
                  </a:lnTo>
                  <a:lnTo>
                    <a:pt x="19" y="22"/>
                  </a:lnTo>
                  <a:lnTo>
                    <a:pt x="24" y="20"/>
                  </a:lnTo>
                  <a:lnTo>
                    <a:pt x="29" y="20"/>
                  </a:lnTo>
                  <a:lnTo>
                    <a:pt x="33" y="19"/>
                  </a:lnTo>
                  <a:lnTo>
                    <a:pt x="41" y="18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58" y="19"/>
                  </a:lnTo>
                  <a:lnTo>
                    <a:pt x="60" y="29"/>
                  </a:lnTo>
                  <a:lnTo>
                    <a:pt x="69" y="31"/>
                  </a:lnTo>
                  <a:lnTo>
                    <a:pt x="71" y="3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1" name="Freeform 786"/>
            <p:cNvSpPr>
              <a:spLocks/>
            </p:cNvSpPr>
            <p:nvPr/>
          </p:nvSpPr>
          <p:spPr bwMode="gray">
            <a:xfrm>
              <a:off x="3563" y="2242"/>
              <a:ext cx="130" cy="73"/>
            </a:xfrm>
            <a:custGeom>
              <a:avLst/>
              <a:gdLst>
                <a:gd name="T0" fmla="*/ 2147483647 w 100"/>
                <a:gd name="T1" fmla="*/ 2147483647 h 56"/>
                <a:gd name="T2" fmla="*/ 2147483647 w 100"/>
                <a:gd name="T3" fmla="*/ 2147483647 h 56"/>
                <a:gd name="T4" fmla="*/ 2147483647 w 100"/>
                <a:gd name="T5" fmla="*/ 2147483647 h 56"/>
                <a:gd name="T6" fmla="*/ 2147483647 w 100"/>
                <a:gd name="T7" fmla="*/ 2147483647 h 56"/>
                <a:gd name="T8" fmla="*/ 2147483647 w 100"/>
                <a:gd name="T9" fmla="*/ 2147483647 h 56"/>
                <a:gd name="T10" fmla="*/ 2147483647 w 100"/>
                <a:gd name="T11" fmla="*/ 2147483647 h 56"/>
                <a:gd name="T12" fmla="*/ 2147483647 w 100"/>
                <a:gd name="T13" fmla="*/ 2147483647 h 56"/>
                <a:gd name="T14" fmla="*/ 2147483647 w 100"/>
                <a:gd name="T15" fmla="*/ 2147483647 h 56"/>
                <a:gd name="T16" fmla="*/ 0 w 100"/>
                <a:gd name="T17" fmla="*/ 2147483647 h 56"/>
                <a:gd name="T18" fmla="*/ 2147483647 w 100"/>
                <a:gd name="T19" fmla="*/ 2147483647 h 56"/>
                <a:gd name="T20" fmla="*/ 2147483647 w 100"/>
                <a:gd name="T21" fmla="*/ 2147483647 h 56"/>
                <a:gd name="T22" fmla="*/ 2147483647 w 100"/>
                <a:gd name="T23" fmla="*/ 2147483647 h 56"/>
                <a:gd name="T24" fmla="*/ 2147483647 w 100"/>
                <a:gd name="T25" fmla="*/ 2147483647 h 56"/>
                <a:gd name="T26" fmla="*/ 2147483647 w 100"/>
                <a:gd name="T27" fmla="*/ 2147483647 h 56"/>
                <a:gd name="T28" fmla="*/ 2147483647 w 100"/>
                <a:gd name="T29" fmla="*/ 2147483647 h 56"/>
                <a:gd name="T30" fmla="*/ 2147483647 w 100"/>
                <a:gd name="T31" fmla="*/ 2147483647 h 56"/>
                <a:gd name="T32" fmla="*/ 2147483647 w 100"/>
                <a:gd name="T33" fmla="*/ 2147483647 h 56"/>
                <a:gd name="T34" fmla="*/ 2147483647 w 100"/>
                <a:gd name="T35" fmla="*/ 2147483647 h 56"/>
                <a:gd name="T36" fmla="*/ 2147483647 w 100"/>
                <a:gd name="T37" fmla="*/ 2147483647 h 56"/>
                <a:gd name="T38" fmla="*/ 2147483647 w 100"/>
                <a:gd name="T39" fmla="*/ 2147483647 h 56"/>
                <a:gd name="T40" fmla="*/ 2147483647 w 100"/>
                <a:gd name="T41" fmla="*/ 2147483647 h 56"/>
                <a:gd name="T42" fmla="*/ 2147483647 w 100"/>
                <a:gd name="T43" fmla="*/ 2147483647 h 56"/>
                <a:gd name="T44" fmla="*/ 2147483647 w 100"/>
                <a:gd name="T45" fmla="*/ 2147483647 h 56"/>
                <a:gd name="T46" fmla="*/ 2147483647 w 100"/>
                <a:gd name="T47" fmla="*/ 2147483647 h 56"/>
                <a:gd name="T48" fmla="*/ 2147483647 w 100"/>
                <a:gd name="T49" fmla="*/ 2147483647 h 56"/>
                <a:gd name="T50" fmla="*/ 2147483647 w 100"/>
                <a:gd name="T51" fmla="*/ 0 h 56"/>
                <a:gd name="T52" fmla="*/ 2147483647 w 100"/>
                <a:gd name="T53" fmla="*/ 2147483647 h 56"/>
                <a:gd name="T54" fmla="*/ 2147483647 w 100"/>
                <a:gd name="T55" fmla="*/ 2147483647 h 56"/>
                <a:gd name="T56" fmla="*/ 2147483647 w 100"/>
                <a:gd name="T57" fmla="*/ 2147483647 h 56"/>
                <a:gd name="T58" fmla="*/ 2147483647 w 100"/>
                <a:gd name="T59" fmla="*/ 2147483647 h 56"/>
                <a:gd name="T60" fmla="*/ 2147483647 w 100"/>
                <a:gd name="T61" fmla="*/ 2147483647 h 56"/>
                <a:gd name="T62" fmla="*/ 2147483647 w 100"/>
                <a:gd name="T63" fmla="*/ 2147483647 h 56"/>
                <a:gd name="T64" fmla="*/ 2147483647 w 100"/>
                <a:gd name="T65" fmla="*/ 2147483647 h 56"/>
                <a:gd name="T66" fmla="*/ 2147483647 w 100"/>
                <a:gd name="T67" fmla="*/ 2147483647 h 56"/>
                <a:gd name="T68" fmla="*/ 2147483647 w 100"/>
                <a:gd name="T69" fmla="*/ 2147483647 h 56"/>
                <a:gd name="T70" fmla="*/ 2147483647 w 100"/>
                <a:gd name="T71" fmla="*/ 2147483647 h 56"/>
                <a:gd name="T72" fmla="*/ 2147483647 w 100"/>
                <a:gd name="T73" fmla="*/ 2147483647 h 56"/>
                <a:gd name="T74" fmla="*/ 2147483647 w 100"/>
                <a:gd name="T75" fmla="*/ 2147483647 h 56"/>
                <a:gd name="T76" fmla="*/ 2147483647 w 100"/>
                <a:gd name="T77" fmla="*/ 2147483647 h 56"/>
                <a:gd name="T78" fmla="*/ 2147483647 w 100"/>
                <a:gd name="T79" fmla="*/ 2147483647 h 56"/>
                <a:gd name="T80" fmla="*/ 2147483647 w 100"/>
                <a:gd name="T81" fmla="*/ 2147483647 h 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0"/>
                <a:gd name="T124" fmla="*/ 0 h 56"/>
                <a:gd name="T125" fmla="*/ 100 w 100"/>
                <a:gd name="T126" fmla="*/ 56 h 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0" h="56">
                  <a:moveTo>
                    <a:pt x="40" y="53"/>
                  </a:moveTo>
                  <a:lnTo>
                    <a:pt x="32" y="56"/>
                  </a:lnTo>
                  <a:lnTo>
                    <a:pt x="24" y="56"/>
                  </a:lnTo>
                  <a:lnTo>
                    <a:pt x="23" y="52"/>
                  </a:lnTo>
                  <a:lnTo>
                    <a:pt x="15" y="53"/>
                  </a:lnTo>
                  <a:lnTo>
                    <a:pt x="11" y="54"/>
                  </a:lnTo>
                  <a:lnTo>
                    <a:pt x="6" y="54"/>
                  </a:lnTo>
                  <a:lnTo>
                    <a:pt x="1" y="56"/>
                  </a:lnTo>
                  <a:lnTo>
                    <a:pt x="0" y="53"/>
                  </a:lnTo>
                  <a:lnTo>
                    <a:pt x="9" y="47"/>
                  </a:lnTo>
                  <a:lnTo>
                    <a:pt x="19" y="45"/>
                  </a:lnTo>
                  <a:lnTo>
                    <a:pt x="28" y="39"/>
                  </a:lnTo>
                  <a:lnTo>
                    <a:pt x="28" y="34"/>
                  </a:lnTo>
                  <a:lnTo>
                    <a:pt x="21" y="33"/>
                  </a:lnTo>
                  <a:lnTo>
                    <a:pt x="18" y="27"/>
                  </a:lnTo>
                  <a:lnTo>
                    <a:pt x="8" y="26"/>
                  </a:lnTo>
                  <a:lnTo>
                    <a:pt x="1" y="25"/>
                  </a:lnTo>
                  <a:lnTo>
                    <a:pt x="5" y="21"/>
                  </a:lnTo>
                  <a:lnTo>
                    <a:pt x="11" y="21"/>
                  </a:lnTo>
                  <a:lnTo>
                    <a:pt x="13" y="14"/>
                  </a:lnTo>
                  <a:lnTo>
                    <a:pt x="18" y="9"/>
                  </a:lnTo>
                  <a:lnTo>
                    <a:pt x="24" y="9"/>
                  </a:lnTo>
                  <a:lnTo>
                    <a:pt x="29" y="13"/>
                  </a:lnTo>
                  <a:lnTo>
                    <a:pt x="39" y="12"/>
                  </a:lnTo>
                  <a:lnTo>
                    <a:pt x="37" y="6"/>
                  </a:lnTo>
                  <a:lnTo>
                    <a:pt x="46" y="0"/>
                  </a:lnTo>
                  <a:lnTo>
                    <a:pt x="51" y="2"/>
                  </a:lnTo>
                  <a:lnTo>
                    <a:pt x="55" y="8"/>
                  </a:lnTo>
                  <a:lnTo>
                    <a:pt x="68" y="3"/>
                  </a:lnTo>
                  <a:lnTo>
                    <a:pt x="84" y="6"/>
                  </a:lnTo>
                  <a:lnTo>
                    <a:pt x="96" y="10"/>
                  </a:lnTo>
                  <a:lnTo>
                    <a:pt x="100" y="14"/>
                  </a:lnTo>
                  <a:lnTo>
                    <a:pt x="93" y="24"/>
                  </a:lnTo>
                  <a:lnTo>
                    <a:pt x="83" y="27"/>
                  </a:lnTo>
                  <a:lnTo>
                    <a:pt x="75" y="33"/>
                  </a:lnTo>
                  <a:lnTo>
                    <a:pt x="69" y="34"/>
                  </a:lnTo>
                  <a:lnTo>
                    <a:pt x="68" y="42"/>
                  </a:lnTo>
                  <a:lnTo>
                    <a:pt x="62" y="43"/>
                  </a:lnTo>
                  <a:lnTo>
                    <a:pt x="57" y="38"/>
                  </a:lnTo>
                  <a:lnTo>
                    <a:pt x="43" y="47"/>
                  </a:lnTo>
                  <a:lnTo>
                    <a:pt x="40" y="5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2" name="Freeform 787"/>
            <p:cNvSpPr>
              <a:spLocks/>
            </p:cNvSpPr>
            <p:nvPr/>
          </p:nvSpPr>
          <p:spPr bwMode="gray">
            <a:xfrm>
              <a:off x="3652" y="2381"/>
              <a:ext cx="8" cy="7"/>
            </a:xfrm>
            <a:custGeom>
              <a:avLst/>
              <a:gdLst>
                <a:gd name="T0" fmla="*/ 0 w 6"/>
                <a:gd name="T1" fmla="*/ 0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0 w 6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5"/>
                <a:gd name="T14" fmla="*/ 6 w 6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5">
                  <a:moveTo>
                    <a:pt x="0" y="0"/>
                  </a:moveTo>
                  <a:lnTo>
                    <a:pt x="6" y="5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3" name="Freeform 788"/>
            <p:cNvSpPr>
              <a:spLocks/>
            </p:cNvSpPr>
            <p:nvPr/>
          </p:nvSpPr>
          <p:spPr bwMode="gray">
            <a:xfrm>
              <a:off x="3618" y="2388"/>
              <a:ext cx="42" cy="7"/>
            </a:xfrm>
            <a:custGeom>
              <a:avLst/>
              <a:gdLst>
                <a:gd name="T0" fmla="*/ 2147483647 w 32"/>
                <a:gd name="T1" fmla="*/ 2147483647 h 5"/>
                <a:gd name="T2" fmla="*/ 2147483647 w 32"/>
                <a:gd name="T3" fmla="*/ 2147483647 h 5"/>
                <a:gd name="T4" fmla="*/ 2147483647 w 32"/>
                <a:gd name="T5" fmla="*/ 2147483647 h 5"/>
                <a:gd name="T6" fmla="*/ 2147483647 w 32"/>
                <a:gd name="T7" fmla="*/ 2147483647 h 5"/>
                <a:gd name="T8" fmla="*/ 2147483647 w 32"/>
                <a:gd name="T9" fmla="*/ 2147483647 h 5"/>
                <a:gd name="T10" fmla="*/ 0 w 32"/>
                <a:gd name="T11" fmla="*/ 2147483647 h 5"/>
                <a:gd name="T12" fmla="*/ 2147483647 w 32"/>
                <a:gd name="T13" fmla="*/ 0 h 5"/>
                <a:gd name="T14" fmla="*/ 2147483647 w 32"/>
                <a:gd name="T15" fmla="*/ 0 h 5"/>
                <a:gd name="T16" fmla="*/ 2147483647 w 32"/>
                <a:gd name="T17" fmla="*/ 0 h 5"/>
                <a:gd name="T18" fmla="*/ 2147483647 w 32"/>
                <a:gd name="T19" fmla="*/ 2147483647 h 5"/>
                <a:gd name="T20" fmla="*/ 2147483647 w 32"/>
                <a:gd name="T21" fmla="*/ 2147483647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5"/>
                <a:gd name="T35" fmla="*/ 32 w 32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5">
                  <a:moveTo>
                    <a:pt x="32" y="1"/>
                  </a:moveTo>
                  <a:lnTo>
                    <a:pt x="20" y="3"/>
                  </a:lnTo>
                  <a:lnTo>
                    <a:pt x="11" y="1"/>
                  </a:lnTo>
                  <a:lnTo>
                    <a:pt x="2" y="2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4" name="Freeform 789"/>
            <p:cNvSpPr>
              <a:spLocks/>
            </p:cNvSpPr>
            <p:nvPr/>
          </p:nvSpPr>
          <p:spPr bwMode="gray">
            <a:xfrm>
              <a:off x="3459" y="2353"/>
              <a:ext cx="199" cy="205"/>
            </a:xfrm>
            <a:custGeom>
              <a:avLst/>
              <a:gdLst>
                <a:gd name="T0" fmla="*/ 2147483647 w 153"/>
                <a:gd name="T1" fmla="*/ 2147483647 h 158"/>
                <a:gd name="T2" fmla="*/ 2147483647 w 153"/>
                <a:gd name="T3" fmla="*/ 2147483647 h 158"/>
                <a:gd name="T4" fmla="*/ 2147483647 w 153"/>
                <a:gd name="T5" fmla="*/ 2147483647 h 158"/>
                <a:gd name="T6" fmla="*/ 2147483647 w 153"/>
                <a:gd name="T7" fmla="*/ 2147483647 h 158"/>
                <a:gd name="T8" fmla="*/ 2147483647 w 153"/>
                <a:gd name="T9" fmla="*/ 2147483647 h 158"/>
                <a:gd name="T10" fmla="*/ 2147483647 w 153"/>
                <a:gd name="T11" fmla="*/ 2147483647 h 158"/>
                <a:gd name="T12" fmla="*/ 2147483647 w 153"/>
                <a:gd name="T13" fmla="*/ 2147483647 h 158"/>
                <a:gd name="T14" fmla="*/ 2147483647 w 153"/>
                <a:gd name="T15" fmla="*/ 2147483647 h 158"/>
                <a:gd name="T16" fmla="*/ 2147483647 w 153"/>
                <a:gd name="T17" fmla="*/ 2147483647 h 158"/>
                <a:gd name="T18" fmla="*/ 2147483647 w 153"/>
                <a:gd name="T19" fmla="*/ 2147483647 h 158"/>
                <a:gd name="T20" fmla="*/ 2147483647 w 153"/>
                <a:gd name="T21" fmla="*/ 2147483647 h 158"/>
                <a:gd name="T22" fmla="*/ 2147483647 w 153"/>
                <a:gd name="T23" fmla="*/ 2147483647 h 158"/>
                <a:gd name="T24" fmla="*/ 2147483647 w 153"/>
                <a:gd name="T25" fmla="*/ 2147483647 h 158"/>
                <a:gd name="T26" fmla="*/ 2147483647 w 153"/>
                <a:gd name="T27" fmla="*/ 2147483647 h 158"/>
                <a:gd name="T28" fmla="*/ 2147483647 w 153"/>
                <a:gd name="T29" fmla="*/ 2147483647 h 158"/>
                <a:gd name="T30" fmla="*/ 2147483647 w 153"/>
                <a:gd name="T31" fmla="*/ 2147483647 h 158"/>
                <a:gd name="T32" fmla="*/ 2147483647 w 153"/>
                <a:gd name="T33" fmla="*/ 2147483647 h 158"/>
                <a:gd name="T34" fmla="*/ 2147483647 w 153"/>
                <a:gd name="T35" fmla="*/ 2147483647 h 158"/>
                <a:gd name="T36" fmla="*/ 2147483647 w 153"/>
                <a:gd name="T37" fmla="*/ 2147483647 h 158"/>
                <a:gd name="T38" fmla="*/ 2147483647 w 153"/>
                <a:gd name="T39" fmla="*/ 2147483647 h 158"/>
                <a:gd name="T40" fmla="*/ 2147483647 w 153"/>
                <a:gd name="T41" fmla="*/ 2147483647 h 158"/>
                <a:gd name="T42" fmla="*/ 2147483647 w 153"/>
                <a:gd name="T43" fmla="*/ 2147483647 h 158"/>
                <a:gd name="T44" fmla="*/ 2147483647 w 153"/>
                <a:gd name="T45" fmla="*/ 2147483647 h 158"/>
                <a:gd name="T46" fmla="*/ 2147483647 w 153"/>
                <a:gd name="T47" fmla="*/ 2147483647 h 158"/>
                <a:gd name="T48" fmla="*/ 2147483647 w 153"/>
                <a:gd name="T49" fmla="*/ 2147483647 h 158"/>
                <a:gd name="T50" fmla="*/ 2147483647 w 153"/>
                <a:gd name="T51" fmla="*/ 2147483647 h 158"/>
                <a:gd name="T52" fmla="*/ 2147483647 w 153"/>
                <a:gd name="T53" fmla="*/ 2147483647 h 158"/>
                <a:gd name="T54" fmla="*/ 2147483647 w 153"/>
                <a:gd name="T55" fmla="*/ 2147483647 h 158"/>
                <a:gd name="T56" fmla="*/ 2147483647 w 153"/>
                <a:gd name="T57" fmla="*/ 2147483647 h 158"/>
                <a:gd name="T58" fmla="*/ 2147483647 w 153"/>
                <a:gd name="T59" fmla="*/ 2147483647 h 158"/>
                <a:gd name="T60" fmla="*/ 2147483647 w 153"/>
                <a:gd name="T61" fmla="*/ 2147483647 h 158"/>
                <a:gd name="T62" fmla="*/ 2147483647 w 153"/>
                <a:gd name="T63" fmla="*/ 2147483647 h 158"/>
                <a:gd name="T64" fmla="*/ 2147483647 w 153"/>
                <a:gd name="T65" fmla="*/ 2147483647 h 158"/>
                <a:gd name="T66" fmla="*/ 2147483647 w 153"/>
                <a:gd name="T67" fmla="*/ 2147483647 h 158"/>
                <a:gd name="T68" fmla="*/ 2147483647 w 153"/>
                <a:gd name="T69" fmla="*/ 2147483647 h 158"/>
                <a:gd name="T70" fmla="*/ 0 w 153"/>
                <a:gd name="T71" fmla="*/ 2147483647 h 158"/>
                <a:gd name="T72" fmla="*/ 0 w 153"/>
                <a:gd name="T73" fmla="*/ 2147483647 h 158"/>
                <a:gd name="T74" fmla="*/ 2147483647 w 153"/>
                <a:gd name="T75" fmla="*/ 2147483647 h 158"/>
                <a:gd name="T76" fmla="*/ 2147483647 w 153"/>
                <a:gd name="T77" fmla="*/ 2147483647 h 158"/>
                <a:gd name="T78" fmla="*/ 2147483647 w 153"/>
                <a:gd name="T79" fmla="*/ 2147483647 h 158"/>
                <a:gd name="T80" fmla="*/ 2147483647 w 153"/>
                <a:gd name="T81" fmla="*/ 2147483647 h 158"/>
                <a:gd name="T82" fmla="*/ 2147483647 w 153"/>
                <a:gd name="T83" fmla="*/ 2147483647 h 158"/>
                <a:gd name="T84" fmla="*/ 2147483647 w 153"/>
                <a:gd name="T85" fmla="*/ 2147483647 h 158"/>
                <a:gd name="T86" fmla="*/ 2147483647 w 153"/>
                <a:gd name="T87" fmla="*/ 2147483647 h 158"/>
                <a:gd name="T88" fmla="*/ 2147483647 w 153"/>
                <a:gd name="T89" fmla="*/ 2147483647 h 158"/>
                <a:gd name="T90" fmla="*/ 2147483647 w 153"/>
                <a:gd name="T91" fmla="*/ 2147483647 h 158"/>
                <a:gd name="T92" fmla="*/ 2147483647 w 153"/>
                <a:gd name="T93" fmla="*/ 2147483647 h 158"/>
                <a:gd name="T94" fmla="*/ 2147483647 w 153"/>
                <a:gd name="T95" fmla="*/ 2147483647 h 158"/>
                <a:gd name="T96" fmla="*/ 2147483647 w 153"/>
                <a:gd name="T97" fmla="*/ 2147483647 h 158"/>
                <a:gd name="T98" fmla="*/ 2147483647 w 153"/>
                <a:gd name="T99" fmla="*/ 2147483647 h 158"/>
                <a:gd name="T100" fmla="*/ 2147483647 w 153"/>
                <a:gd name="T101" fmla="*/ 2147483647 h 158"/>
                <a:gd name="T102" fmla="*/ 2147483647 w 153"/>
                <a:gd name="T103" fmla="*/ 2147483647 h 158"/>
                <a:gd name="T104" fmla="*/ 2147483647 w 153"/>
                <a:gd name="T105" fmla="*/ 2147483647 h 158"/>
                <a:gd name="T106" fmla="*/ 2147483647 w 153"/>
                <a:gd name="T107" fmla="*/ 0 h 158"/>
                <a:gd name="T108" fmla="*/ 2147483647 w 153"/>
                <a:gd name="T109" fmla="*/ 2147483647 h 158"/>
                <a:gd name="T110" fmla="*/ 2147483647 w 153"/>
                <a:gd name="T111" fmla="*/ 2147483647 h 158"/>
                <a:gd name="T112" fmla="*/ 2147483647 w 153"/>
                <a:gd name="T113" fmla="*/ 2147483647 h 158"/>
                <a:gd name="T114" fmla="*/ 2147483647 w 153"/>
                <a:gd name="T115" fmla="*/ 2147483647 h 158"/>
                <a:gd name="T116" fmla="*/ 2147483647 w 153"/>
                <a:gd name="T117" fmla="*/ 2147483647 h 158"/>
                <a:gd name="T118" fmla="*/ 2147483647 w 153"/>
                <a:gd name="T119" fmla="*/ 2147483647 h 158"/>
                <a:gd name="T120" fmla="*/ 2147483647 w 153"/>
                <a:gd name="T121" fmla="*/ 2147483647 h 158"/>
                <a:gd name="T122" fmla="*/ 2147483647 w 153"/>
                <a:gd name="T123" fmla="*/ 2147483647 h 158"/>
                <a:gd name="T124" fmla="*/ 2147483647 w 153"/>
                <a:gd name="T125" fmla="*/ 2147483647 h 1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3"/>
                <a:gd name="T190" fmla="*/ 0 h 158"/>
                <a:gd name="T191" fmla="*/ 153 w 153"/>
                <a:gd name="T192" fmla="*/ 158 h 15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3" h="158">
                  <a:moveTo>
                    <a:pt x="124" y="32"/>
                  </a:moveTo>
                  <a:lnTo>
                    <a:pt x="123" y="48"/>
                  </a:lnTo>
                  <a:lnTo>
                    <a:pt x="130" y="51"/>
                  </a:lnTo>
                  <a:lnTo>
                    <a:pt x="136" y="58"/>
                  </a:lnTo>
                  <a:lnTo>
                    <a:pt x="134" y="64"/>
                  </a:lnTo>
                  <a:lnTo>
                    <a:pt x="128" y="70"/>
                  </a:lnTo>
                  <a:lnTo>
                    <a:pt x="126" y="80"/>
                  </a:lnTo>
                  <a:lnTo>
                    <a:pt x="120" y="84"/>
                  </a:lnTo>
                  <a:lnTo>
                    <a:pt x="118" y="93"/>
                  </a:lnTo>
                  <a:lnTo>
                    <a:pt x="100" y="112"/>
                  </a:lnTo>
                  <a:lnTo>
                    <a:pt x="92" y="113"/>
                  </a:lnTo>
                  <a:lnTo>
                    <a:pt x="88" y="109"/>
                  </a:lnTo>
                  <a:lnTo>
                    <a:pt x="83" y="122"/>
                  </a:lnTo>
                  <a:lnTo>
                    <a:pt x="95" y="142"/>
                  </a:lnTo>
                  <a:lnTo>
                    <a:pt x="93" y="150"/>
                  </a:lnTo>
                  <a:lnTo>
                    <a:pt x="80" y="148"/>
                  </a:lnTo>
                  <a:lnTo>
                    <a:pt x="72" y="153"/>
                  </a:lnTo>
                  <a:lnTo>
                    <a:pt x="67" y="158"/>
                  </a:lnTo>
                  <a:lnTo>
                    <a:pt x="62" y="156"/>
                  </a:lnTo>
                  <a:lnTo>
                    <a:pt x="62" y="153"/>
                  </a:lnTo>
                  <a:lnTo>
                    <a:pt x="58" y="151"/>
                  </a:lnTo>
                  <a:lnTo>
                    <a:pt x="57" y="144"/>
                  </a:lnTo>
                  <a:lnTo>
                    <a:pt x="55" y="142"/>
                  </a:lnTo>
                  <a:lnTo>
                    <a:pt x="48" y="141"/>
                  </a:lnTo>
                  <a:lnTo>
                    <a:pt x="44" y="143"/>
                  </a:lnTo>
                  <a:lnTo>
                    <a:pt x="31" y="142"/>
                  </a:lnTo>
                  <a:lnTo>
                    <a:pt x="28" y="143"/>
                  </a:lnTo>
                  <a:lnTo>
                    <a:pt x="14" y="144"/>
                  </a:lnTo>
                  <a:lnTo>
                    <a:pt x="10" y="142"/>
                  </a:lnTo>
                  <a:lnTo>
                    <a:pt x="9" y="141"/>
                  </a:lnTo>
                  <a:lnTo>
                    <a:pt x="10" y="132"/>
                  </a:lnTo>
                  <a:lnTo>
                    <a:pt x="22" y="126"/>
                  </a:lnTo>
                  <a:lnTo>
                    <a:pt x="22" y="119"/>
                  </a:lnTo>
                  <a:lnTo>
                    <a:pt x="16" y="118"/>
                  </a:lnTo>
                  <a:lnTo>
                    <a:pt x="17" y="111"/>
                  </a:lnTo>
                  <a:lnTo>
                    <a:pt x="0" y="96"/>
                  </a:lnTo>
                  <a:lnTo>
                    <a:pt x="0" y="89"/>
                  </a:lnTo>
                  <a:lnTo>
                    <a:pt x="12" y="90"/>
                  </a:lnTo>
                  <a:lnTo>
                    <a:pt x="17" y="91"/>
                  </a:lnTo>
                  <a:lnTo>
                    <a:pt x="36" y="93"/>
                  </a:lnTo>
                  <a:lnTo>
                    <a:pt x="50" y="89"/>
                  </a:lnTo>
                  <a:lnTo>
                    <a:pt x="50" y="79"/>
                  </a:lnTo>
                  <a:lnTo>
                    <a:pt x="51" y="72"/>
                  </a:lnTo>
                  <a:lnTo>
                    <a:pt x="59" y="71"/>
                  </a:lnTo>
                  <a:lnTo>
                    <a:pt x="65" y="65"/>
                  </a:lnTo>
                  <a:lnTo>
                    <a:pt x="76" y="67"/>
                  </a:lnTo>
                  <a:lnTo>
                    <a:pt x="76" y="55"/>
                  </a:lnTo>
                  <a:lnTo>
                    <a:pt x="85" y="39"/>
                  </a:lnTo>
                  <a:lnTo>
                    <a:pt x="93" y="40"/>
                  </a:lnTo>
                  <a:lnTo>
                    <a:pt x="102" y="25"/>
                  </a:lnTo>
                  <a:lnTo>
                    <a:pt x="98" y="12"/>
                  </a:lnTo>
                  <a:lnTo>
                    <a:pt x="120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5" y="3"/>
                  </a:lnTo>
                  <a:lnTo>
                    <a:pt x="139" y="8"/>
                  </a:lnTo>
                  <a:lnTo>
                    <a:pt x="141" y="16"/>
                  </a:lnTo>
                  <a:lnTo>
                    <a:pt x="148" y="22"/>
                  </a:lnTo>
                  <a:lnTo>
                    <a:pt x="153" y="27"/>
                  </a:lnTo>
                  <a:lnTo>
                    <a:pt x="149" y="27"/>
                  </a:lnTo>
                  <a:lnTo>
                    <a:pt x="124" y="27"/>
                  </a:lnTo>
                  <a:lnTo>
                    <a:pt x="122" y="31"/>
                  </a:lnTo>
                  <a:lnTo>
                    <a:pt x="124" y="3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5" name="Freeform 790"/>
            <p:cNvSpPr>
              <a:spLocks/>
            </p:cNvSpPr>
            <p:nvPr/>
          </p:nvSpPr>
          <p:spPr bwMode="gray">
            <a:xfrm>
              <a:off x="3454" y="2327"/>
              <a:ext cx="175" cy="147"/>
            </a:xfrm>
            <a:custGeom>
              <a:avLst/>
              <a:gdLst>
                <a:gd name="T0" fmla="*/ 2147483647 w 134"/>
                <a:gd name="T1" fmla="*/ 2147483647 h 113"/>
                <a:gd name="T2" fmla="*/ 2147483647 w 134"/>
                <a:gd name="T3" fmla="*/ 2147483647 h 113"/>
                <a:gd name="T4" fmla="*/ 2147483647 w 134"/>
                <a:gd name="T5" fmla="*/ 2147483647 h 113"/>
                <a:gd name="T6" fmla="*/ 2147483647 w 134"/>
                <a:gd name="T7" fmla="*/ 2147483647 h 113"/>
                <a:gd name="T8" fmla="*/ 2147483647 w 134"/>
                <a:gd name="T9" fmla="*/ 2147483647 h 113"/>
                <a:gd name="T10" fmla="*/ 2147483647 w 134"/>
                <a:gd name="T11" fmla="*/ 2147483647 h 113"/>
                <a:gd name="T12" fmla="*/ 2147483647 w 134"/>
                <a:gd name="T13" fmla="*/ 2147483647 h 113"/>
                <a:gd name="T14" fmla="*/ 0 w 134"/>
                <a:gd name="T15" fmla="*/ 2147483647 h 113"/>
                <a:gd name="T16" fmla="*/ 2147483647 w 134"/>
                <a:gd name="T17" fmla="*/ 2147483647 h 113"/>
                <a:gd name="T18" fmla="*/ 2147483647 w 134"/>
                <a:gd name="T19" fmla="*/ 2147483647 h 113"/>
                <a:gd name="T20" fmla="*/ 2147483647 w 134"/>
                <a:gd name="T21" fmla="*/ 2147483647 h 113"/>
                <a:gd name="T22" fmla="*/ 2147483647 w 134"/>
                <a:gd name="T23" fmla="*/ 2147483647 h 113"/>
                <a:gd name="T24" fmla="*/ 2147483647 w 134"/>
                <a:gd name="T25" fmla="*/ 2147483647 h 113"/>
                <a:gd name="T26" fmla="*/ 2147483647 w 134"/>
                <a:gd name="T27" fmla="*/ 2147483647 h 113"/>
                <a:gd name="T28" fmla="*/ 2147483647 w 134"/>
                <a:gd name="T29" fmla="*/ 2147483647 h 113"/>
                <a:gd name="T30" fmla="*/ 2147483647 w 134"/>
                <a:gd name="T31" fmla="*/ 2147483647 h 113"/>
                <a:gd name="T32" fmla="*/ 2147483647 w 134"/>
                <a:gd name="T33" fmla="*/ 2147483647 h 113"/>
                <a:gd name="T34" fmla="*/ 2147483647 w 134"/>
                <a:gd name="T35" fmla="*/ 2147483647 h 113"/>
                <a:gd name="T36" fmla="*/ 2147483647 w 134"/>
                <a:gd name="T37" fmla="*/ 2147483647 h 113"/>
                <a:gd name="T38" fmla="*/ 2147483647 w 134"/>
                <a:gd name="T39" fmla="*/ 2147483647 h 113"/>
                <a:gd name="T40" fmla="*/ 2147483647 w 134"/>
                <a:gd name="T41" fmla="*/ 0 h 113"/>
                <a:gd name="T42" fmla="*/ 2147483647 w 134"/>
                <a:gd name="T43" fmla="*/ 2147483647 h 113"/>
                <a:gd name="T44" fmla="*/ 2147483647 w 134"/>
                <a:gd name="T45" fmla="*/ 2147483647 h 113"/>
                <a:gd name="T46" fmla="*/ 2147483647 w 134"/>
                <a:gd name="T47" fmla="*/ 2147483647 h 113"/>
                <a:gd name="T48" fmla="*/ 2147483647 w 134"/>
                <a:gd name="T49" fmla="*/ 2147483647 h 113"/>
                <a:gd name="T50" fmla="*/ 2147483647 w 134"/>
                <a:gd name="T51" fmla="*/ 2147483647 h 113"/>
                <a:gd name="T52" fmla="*/ 2147483647 w 134"/>
                <a:gd name="T53" fmla="*/ 2147483647 h 113"/>
                <a:gd name="T54" fmla="*/ 2147483647 w 134"/>
                <a:gd name="T55" fmla="*/ 2147483647 h 113"/>
                <a:gd name="T56" fmla="*/ 2147483647 w 134"/>
                <a:gd name="T57" fmla="*/ 2147483647 h 113"/>
                <a:gd name="T58" fmla="*/ 2147483647 w 134"/>
                <a:gd name="T59" fmla="*/ 2147483647 h 113"/>
                <a:gd name="T60" fmla="*/ 2147483647 w 134"/>
                <a:gd name="T61" fmla="*/ 2147483647 h 113"/>
                <a:gd name="T62" fmla="*/ 2147483647 w 134"/>
                <a:gd name="T63" fmla="*/ 2147483647 h 113"/>
                <a:gd name="T64" fmla="*/ 2147483647 w 134"/>
                <a:gd name="T65" fmla="*/ 2147483647 h 113"/>
                <a:gd name="T66" fmla="*/ 2147483647 w 134"/>
                <a:gd name="T67" fmla="*/ 2147483647 h 113"/>
                <a:gd name="T68" fmla="*/ 2147483647 w 134"/>
                <a:gd name="T69" fmla="*/ 2147483647 h 113"/>
                <a:gd name="T70" fmla="*/ 2147483647 w 134"/>
                <a:gd name="T71" fmla="*/ 2147483647 h 113"/>
                <a:gd name="T72" fmla="*/ 2147483647 w 134"/>
                <a:gd name="T73" fmla="*/ 2147483647 h 113"/>
                <a:gd name="T74" fmla="*/ 2147483647 w 134"/>
                <a:gd name="T75" fmla="*/ 2147483647 h 113"/>
                <a:gd name="T76" fmla="*/ 2147483647 w 134"/>
                <a:gd name="T77" fmla="*/ 2147483647 h 113"/>
                <a:gd name="T78" fmla="*/ 2147483647 w 134"/>
                <a:gd name="T79" fmla="*/ 2147483647 h 113"/>
                <a:gd name="T80" fmla="*/ 2147483647 w 134"/>
                <a:gd name="T81" fmla="*/ 2147483647 h 113"/>
                <a:gd name="T82" fmla="*/ 2147483647 w 134"/>
                <a:gd name="T83" fmla="*/ 2147483647 h 113"/>
                <a:gd name="T84" fmla="*/ 2147483647 w 134"/>
                <a:gd name="T85" fmla="*/ 2147483647 h 113"/>
                <a:gd name="T86" fmla="*/ 2147483647 w 134"/>
                <a:gd name="T87" fmla="*/ 2147483647 h 113"/>
                <a:gd name="T88" fmla="*/ 2147483647 w 134"/>
                <a:gd name="T89" fmla="*/ 2147483647 h 113"/>
                <a:gd name="T90" fmla="*/ 2147483647 w 134"/>
                <a:gd name="T91" fmla="*/ 2147483647 h 1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4"/>
                <a:gd name="T139" fmla="*/ 0 h 113"/>
                <a:gd name="T140" fmla="*/ 134 w 134"/>
                <a:gd name="T141" fmla="*/ 113 h 1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4" h="113">
                  <a:moveTo>
                    <a:pt x="4" y="109"/>
                  </a:moveTo>
                  <a:lnTo>
                    <a:pt x="8" y="101"/>
                  </a:lnTo>
                  <a:lnTo>
                    <a:pt x="13" y="93"/>
                  </a:lnTo>
                  <a:lnTo>
                    <a:pt x="9" y="86"/>
                  </a:lnTo>
                  <a:lnTo>
                    <a:pt x="5" y="90"/>
                  </a:lnTo>
                  <a:lnTo>
                    <a:pt x="2" y="84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6" y="40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40" y="27"/>
                  </a:lnTo>
                  <a:lnTo>
                    <a:pt x="44" y="17"/>
                  </a:lnTo>
                  <a:lnTo>
                    <a:pt x="56" y="16"/>
                  </a:lnTo>
                  <a:lnTo>
                    <a:pt x="69" y="19"/>
                  </a:lnTo>
                  <a:lnTo>
                    <a:pt x="76" y="20"/>
                  </a:lnTo>
                  <a:lnTo>
                    <a:pt x="89" y="13"/>
                  </a:lnTo>
                  <a:lnTo>
                    <a:pt x="93" y="7"/>
                  </a:lnTo>
                  <a:lnTo>
                    <a:pt x="99" y="0"/>
                  </a:lnTo>
                  <a:lnTo>
                    <a:pt x="104" y="4"/>
                  </a:lnTo>
                  <a:lnTo>
                    <a:pt x="105" y="14"/>
                  </a:lnTo>
                  <a:lnTo>
                    <a:pt x="104" y="23"/>
                  </a:lnTo>
                  <a:lnTo>
                    <a:pt x="115" y="22"/>
                  </a:lnTo>
                  <a:lnTo>
                    <a:pt x="123" y="15"/>
                  </a:lnTo>
                  <a:lnTo>
                    <a:pt x="129" y="15"/>
                  </a:lnTo>
                  <a:lnTo>
                    <a:pt x="132" y="17"/>
                  </a:lnTo>
                  <a:lnTo>
                    <a:pt x="134" y="20"/>
                  </a:lnTo>
                  <a:lnTo>
                    <a:pt x="130" y="22"/>
                  </a:lnTo>
                  <a:lnTo>
                    <a:pt x="124" y="22"/>
                  </a:lnTo>
                  <a:lnTo>
                    <a:pt x="102" y="32"/>
                  </a:lnTo>
                  <a:lnTo>
                    <a:pt x="106" y="45"/>
                  </a:lnTo>
                  <a:lnTo>
                    <a:pt x="97" y="60"/>
                  </a:lnTo>
                  <a:lnTo>
                    <a:pt x="89" y="59"/>
                  </a:lnTo>
                  <a:lnTo>
                    <a:pt x="80" y="75"/>
                  </a:lnTo>
                  <a:lnTo>
                    <a:pt x="80" y="87"/>
                  </a:lnTo>
                  <a:lnTo>
                    <a:pt x="69" y="85"/>
                  </a:lnTo>
                  <a:lnTo>
                    <a:pt x="63" y="91"/>
                  </a:lnTo>
                  <a:lnTo>
                    <a:pt x="55" y="92"/>
                  </a:lnTo>
                  <a:lnTo>
                    <a:pt x="54" y="99"/>
                  </a:lnTo>
                  <a:lnTo>
                    <a:pt x="54" y="109"/>
                  </a:lnTo>
                  <a:lnTo>
                    <a:pt x="40" y="113"/>
                  </a:lnTo>
                  <a:lnTo>
                    <a:pt x="21" y="111"/>
                  </a:lnTo>
                  <a:lnTo>
                    <a:pt x="16" y="110"/>
                  </a:lnTo>
                  <a:lnTo>
                    <a:pt x="4" y="109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6" name="Freeform 791"/>
            <p:cNvSpPr>
              <a:spLocks/>
            </p:cNvSpPr>
            <p:nvPr/>
          </p:nvSpPr>
          <p:spPr bwMode="gray">
            <a:xfrm>
              <a:off x="4042" y="2606"/>
              <a:ext cx="29" cy="26"/>
            </a:xfrm>
            <a:custGeom>
              <a:avLst/>
              <a:gdLst>
                <a:gd name="T0" fmla="*/ 2147483647 w 22"/>
                <a:gd name="T1" fmla="*/ 2147483647 h 20"/>
                <a:gd name="T2" fmla="*/ 2147483647 w 22"/>
                <a:gd name="T3" fmla="*/ 2147483647 h 20"/>
                <a:gd name="T4" fmla="*/ 2147483647 w 22"/>
                <a:gd name="T5" fmla="*/ 2147483647 h 20"/>
                <a:gd name="T6" fmla="*/ 2147483647 w 22"/>
                <a:gd name="T7" fmla="*/ 2147483647 h 20"/>
                <a:gd name="T8" fmla="*/ 2147483647 w 22"/>
                <a:gd name="T9" fmla="*/ 2147483647 h 20"/>
                <a:gd name="T10" fmla="*/ 0 w 22"/>
                <a:gd name="T11" fmla="*/ 2147483647 h 20"/>
                <a:gd name="T12" fmla="*/ 0 w 22"/>
                <a:gd name="T13" fmla="*/ 2147483647 h 20"/>
                <a:gd name="T14" fmla="*/ 2147483647 w 22"/>
                <a:gd name="T15" fmla="*/ 2147483647 h 20"/>
                <a:gd name="T16" fmla="*/ 2147483647 w 22"/>
                <a:gd name="T17" fmla="*/ 2147483647 h 20"/>
                <a:gd name="T18" fmla="*/ 2147483647 w 22"/>
                <a:gd name="T19" fmla="*/ 0 h 20"/>
                <a:gd name="T20" fmla="*/ 2147483647 w 22"/>
                <a:gd name="T21" fmla="*/ 0 h 20"/>
                <a:gd name="T22" fmla="*/ 2147483647 w 2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0"/>
                <a:gd name="T38" fmla="*/ 22 w 2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0">
                  <a:moveTo>
                    <a:pt x="22" y="2"/>
                  </a:moveTo>
                  <a:lnTo>
                    <a:pt x="19" y="6"/>
                  </a:lnTo>
                  <a:lnTo>
                    <a:pt x="17" y="14"/>
                  </a:lnTo>
                  <a:lnTo>
                    <a:pt x="12" y="19"/>
                  </a:lnTo>
                  <a:lnTo>
                    <a:pt x="6" y="20"/>
                  </a:lnTo>
                  <a:lnTo>
                    <a:pt x="0" y="16"/>
                  </a:lnTo>
                  <a:lnTo>
                    <a:pt x="0" y="8"/>
                  </a:lnTo>
                  <a:lnTo>
                    <a:pt x="6" y="2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7" name="Freeform 792"/>
            <p:cNvSpPr>
              <a:spLocks/>
            </p:cNvSpPr>
            <p:nvPr/>
          </p:nvSpPr>
          <p:spPr bwMode="gray">
            <a:xfrm>
              <a:off x="3937" y="2570"/>
              <a:ext cx="89" cy="119"/>
            </a:xfrm>
            <a:custGeom>
              <a:avLst/>
              <a:gdLst>
                <a:gd name="T0" fmla="*/ 2147483647 w 68"/>
                <a:gd name="T1" fmla="*/ 2147483647 h 91"/>
                <a:gd name="T2" fmla="*/ 2147483647 w 68"/>
                <a:gd name="T3" fmla="*/ 2147483647 h 91"/>
                <a:gd name="T4" fmla="*/ 2147483647 w 68"/>
                <a:gd name="T5" fmla="*/ 2147483647 h 91"/>
                <a:gd name="T6" fmla="*/ 2147483647 w 68"/>
                <a:gd name="T7" fmla="*/ 0 h 91"/>
                <a:gd name="T8" fmla="*/ 2147483647 w 68"/>
                <a:gd name="T9" fmla="*/ 2147483647 h 91"/>
                <a:gd name="T10" fmla="*/ 2147483647 w 68"/>
                <a:gd name="T11" fmla="*/ 2147483647 h 91"/>
                <a:gd name="T12" fmla="*/ 2147483647 w 68"/>
                <a:gd name="T13" fmla="*/ 2147483647 h 91"/>
                <a:gd name="T14" fmla="*/ 2147483647 w 68"/>
                <a:gd name="T15" fmla="*/ 2147483647 h 91"/>
                <a:gd name="T16" fmla="*/ 2147483647 w 68"/>
                <a:gd name="T17" fmla="*/ 2147483647 h 91"/>
                <a:gd name="T18" fmla="*/ 2147483647 w 68"/>
                <a:gd name="T19" fmla="*/ 2147483647 h 91"/>
                <a:gd name="T20" fmla="*/ 2147483647 w 68"/>
                <a:gd name="T21" fmla="*/ 2147483647 h 91"/>
                <a:gd name="T22" fmla="*/ 2147483647 w 68"/>
                <a:gd name="T23" fmla="*/ 2147483647 h 91"/>
                <a:gd name="T24" fmla="*/ 2147483647 w 68"/>
                <a:gd name="T25" fmla="*/ 2147483647 h 91"/>
                <a:gd name="T26" fmla="*/ 2147483647 w 68"/>
                <a:gd name="T27" fmla="*/ 2147483647 h 91"/>
                <a:gd name="T28" fmla="*/ 2147483647 w 68"/>
                <a:gd name="T29" fmla="*/ 2147483647 h 91"/>
                <a:gd name="T30" fmla="*/ 2147483647 w 68"/>
                <a:gd name="T31" fmla="*/ 2147483647 h 91"/>
                <a:gd name="T32" fmla="*/ 2147483647 w 68"/>
                <a:gd name="T33" fmla="*/ 2147483647 h 91"/>
                <a:gd name="T34" fmla="*/ 2147483647 w 68"/>
                <a:gd name="T35" fmla="*/ 2147483647 h 91"/>
                <a:gd name="T36" fmla="*/ 2147483647 w 68"/>
                <a:gd name="T37" fmla="*/ 2147483647 h 91"/>
                <a:gd name="T38" fmla="*/ 2147483647 w 68"/>
                <a:gd name="T39" fmla="*/ 2147483647 h 91"/>
                <a:gd name="T40" fmla="*/ 2147483647 w 68"/>
                <a:gd name="T41" fmla="*/ 2147483647 h 91"/>
                <a:gd name="T42" fmla="*/ 2147483647 w 68"/>
                <a:gd name="T43" fmla="*/ 2147483647 h 91"/>
                <a:gd name="T44" fmla="*/ 2147483647 w 68"/>
                <a:gd name="T45" fmla="*/ 2147483647 h 91"/>
                <a:gd name="T46" fmla="*/ 2147483647 w 68"/>
                <a:gd name="T47" fmla="*/ 2147483647 h 91"/>
                <a:gd name="T48" fmla="*/ 2147483647 w 68"/>
                <a:gd name="T49" fmla="*/ 2147483647 h 91"/>
                <a:gd name="T50" fmla="*/ 2147483647 w 68"/>
                <a:gd name="T51" fmla="*/ 2147483647 h 91"/>
                <a:gd name="T52" fmla="*/ 2147483647 w 68"/>
                <a:gd name="T53" fmla="*/ 2147483647 h 91"/>
                <a:gd name="T54" fmla="*/ 2147483647 w 68"/>
                <a:gd name="T55" fmla="*/ 2147483647 h 91"/>
                <a:gd name="T56" fmla="*/ 2147483647 w 68"/>
                <a:gd name="T57" fmla="*/ 2147483647 h 91"/>
                <a:gd name="T58" fmla="*/ 2147483647 w 68"/>
                <a:gd name="T59" fmla="*/ 2147483647 h 91"/>
                <a:gd name="T60" fmla="*/ 2147483647 w 68"/>
                <a:gd name="T61" fmla="*/ 2147483647 h 91"/>
                <a:gd name="T62" fmla="*/ 2147483647 w 68"/>
                <a:gd name="T63" fmla="*/ 2147483647 h 91"/>
                <a:gd name="T64" fmla="*/ 2147483647 w 68"/>
                <a:gd name="T65" fmla="*/ 2147483647 h 91"/>
                <a:gd name="T66" fmla="*/ 2147483647 w 68"/>
                <a:gd name="T67" fmla="*/ 2147483647 h 91"/>
                <a:gd name="T68" fmla="*/ 2147483647 w 68"/>
                <a:gd name="T69" fmla="*/ 2147483647 h 91"/>
                <a:gd name="T70" fmla="*/ 0 w 68"/>
                <a:gd name="T71" fmla="*/ 2147483647 h 91"/>
                <a:gd name="T72" fmla="*/ 2147483647 w 68"/>
                <a:gd name="T73" fmla="*/ 2147483647 h 91"/>
                <a:gd name="T74" fmla="*/ 2147483647 w 68"/>
                <a:gd name="T75" fmla="*/ 2147483647 h 91"/>
                <a:gd name="T76" fmla="*/ 2147483647 w 68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"/>
                <a:gd name="T118" fmla="*/ 0 h 91"/>
                <a:gd name="T119" fmla="*/ 68 w 68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" h="91">
                  <a:moveTo>
                    <a:pt x="10" y="16"/>
                  </a:moveTo>
                  <a:lnTo>
                    <a:pt x="15" y="18"/>
                  </a:lnTo>
                  <a:lnTo>
                    <a:pt x="13" y="6"/>
                  </a:lnTo>
                  <a:lnTo>
                    <a:pt x="16" y="0"/>
                  </a:lnTo>
                  <a:lnTo>
                    <a:pt x="21" y="2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6" y="19"/>
                  </a:lnTo>
                  <a:lnTo>
                    <a:pt x="36" y="20"/>
                  </a:lnTo>
                  <a:lnTo>
                    <a:pt x="44" y="26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61" y="65"/>
                  </a:lnTo>
                  <a:lnTo>
                    <a:pt x="62" y="70"/>
                  </a:lnTo>
                  <a:lnTo>
                    <a:pt x="68" y="72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0" y="84"/>
                  </a:lnTo>
                  <a:lnTo>
                    <a:pt x="57" y="86"/>
                  </a:lnTo>
                  <a:lnTo>
                    <a:pt x="55" y="91"/>
                  </a:lnTo>
                  <a:lnTo>
                    <a:pt x="46" y="90"/>
                  </a:lnTo>
                  <a:lnTo>
                    <a:pt x="49" y="76"/>
                  </a:lnTo>
                  <a:lnTo>
                    <a:pt x="48" y="71"/>
                  </a:lnTo>
                  <a:lnTo>
                    <a:pt x="39" y="59"/>
                  </a:lnTo>
                  <a:lnTo>
                    <a:pt x="36" y="47"/>
                  </a:lnTo>
                  <a:lnTo>
                    <a:pt x="32" y="46"/>
                  </a:lnTo>
                  <a:lnTo>
                    <a:pt x="27" y="51"/>
                  </a:lnTo>
                  <a:lnTo>
                    <a:pt x="23" y="51"/>
                  </a:lnTo>
                  <a:lnTo>
                    <a:pt x="20" y="47"/>
                  </a:lnTo>
                  <a:lnTo>
                    <a:pt x="15" y="47"/>
                  </a:lnTo>
                  <a:lnTo>
                    <a:pt x="8" y="55"/>
                  </a:lnTo>
                  <a:lnTo>
                    <a:pt x="5" y="51"/>
                  </a:lnTo>
                  <a:lnTo>
                    <a:pt x="6" y="47"/>
                  </a:lnTo>
                  <a:lnTo>
                    <a:pt x="8" y="35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6" y="15"/>
                  </a:lnTo>
                  <a:lnTo>
                    <a:pt x="9" y="14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8" name="Freeform 793"/>
            <p:cNvSpPr>
              <a:spLocks/>
            </p:cNvSpPr>
            <p:nvPr/>
          </p:nvSpPr>
          <p:spPr bwMode="gray">
            <a:xfrm>
              <a:off x="3937" y="2795"/>
              <a:ext cx="52" cy="71"/>
            </a:xfrm>
            <a:custGeom>
              <a:avLst/>
              <a:gdLst>
                <a:gd name="T0" fmla="*/ 2147483647 w 39"/>
                <a:gd name="T1" fmla="*/ 2147483647 h 55"/>
                <a:gd name="T2" fmla="*/ 2147483647 w 39"/>
                <a:gd name="T3" fmla="*/ 2147483647 h 55"/>
                <a:gd name="T4" fmla="*/ 2147483647 w 39"/>
                <a:gd name="T5" fmla="*/ 2147483647 h 55"/>
                <a:gd name="T6" fmla="*/ 2147483647 w 39"/>
                <a:gd name="T7" fmla="*/ 2147483647 h 55"/>
                <a:gd name="T8" fmla="*/ 2147483647 w 39"/>
                <a:gd name="T9" fmla="*/ 2147483647 h 55"/>
                <a:gd name="T10" fmla="*/ 2147483647 w 39"/>
                <a:gd name="T11" fmla="*/ 2147483647 h 55"/>
                <a:gd name="T12" fmla="*/ 2147483647 w 39"/>
                <a:gd name="T13" fmla="*/ 2147483647 h 55"/>
                <a:gd name="T14" fmla="*/ 2147483647 w 39"/>
                <a:gd name="T15" fmla="*/ 2147483647 h 55"/>
                <a:gd name="T16" fmla="*/ 2147483647 w 39"/>
                <a:gd name="T17" fmla="*/ 2147483647 h 55"/>
                <a:gd name="T18" fmla="*/ 2147483647 w 39"/>
                <a:gd name="T19" fmla="*/ 2147483647 h 55"/>
                <a:gd name="T20" fmla="*/ 2147483647 w 39"/>
                <a:gd name="T21" fmla="*/ 2147483647 h 55"/>
                <a:gd name="T22" fmla="*/ 2147483647 w 39"/>
                <a:gd name="T23" fmla="*/ 2147483647 h 55"/>
                <a:gd name="T24" fmla="*/ 2147483647 w 39"/>
                <a:gd name="T25" fmla="*/ 2147483647 h 55"/>
                <a:gd name="T26" fmla="*/ 2147483647 w 39"/>
                <a:gd name="T27" fmla="*/ 2147483647 h 55"/>
                <a:gd name="T28" fmla="*/ 2147483647 w 39"/>
                <a:gd name="T29" fmla="*/ 2147483647 h 55"/>
                <a:gd name="T30" fmla="*/ 0 w 39"/>
                <a:gd name="T31" fmla="*/ 2147483647 h 55"/>
                <a:gd name="T32" fmla="*/ 2147483647 w 39"/>
                <a:gd name="T33" fmla="*/ 0 h 55"/>
                <a:gd name="T34" fmla="*/ 2147483647 w 39"/>
                <a:gd name="T35" fmla="*/ 2147483647 h 55"/>
                <a:gd name="T36" fmla="*/ 2147483647 w 39"/>
                <a:gd name="T37" fmla="*/ 2147483647 h 55"/>
                <a:gd name="T38" fmla="*/ 2147483647 w 39"/>
                <a:gd name="T39" fmla="*/ 2147483647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9"/>
                <a:gd name="T61" fmla="*/ 0 h 55"/>
                <a:gd name="T62" fmla="*/ 39 w 39"/>
                <a:gd name="T63" fmla="*/ 55 h 5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9" h="55">
                  <a:moveTo>
                    <a:pt x="23" y="7"/>
                  </a:moveTo>
                  <a:lnTo>
                    <a:pt x="29" y="19"/>
                  </a:lnTo>
                  <a:lnTo>
                    <a:pt x="30" y="33"/>
                  </a:lnTo>
                  <a:lnTo>
                    <a:pt x="33" y="38"/>
                  </a:lnTo>
                  <a:lnTo>
                    <a:pt x="37" y="45"/>
                  </a:lnTo>
                  <a:lnTo>
                    <a:pt x="39" y="55"/>
                  </a:lnTo>
                  <a:lnTo>
                    <a:pt x="33" y="53"/>
                  </a:lnTo>
                  <a:lnTo>
                    <a:pt x="27" y="51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39"/>
                  </a:lnTo>
                  <a:lnTo>
                    <a:pt x="9" y="32"/>
                  </a:lnTo>
                  <a:lnTo>
                    <a:pt x="8" y="25"/>
                  </a:lnTo>
                  <a:lnTo>
                    <a:pt x="2" y="14"/>
                  </a:lnTo>
                  <a:lnTo>
                    <a:pt x="2" y="6"/>
                  </a:lnTo>
                  <a:lnTo>
                    <a:pt x="0" y="1"/>
                  </a:lnTo>
                  <a:lnTo>
                    <a:pt x="5" y="0"/>
                  </a:lnTo>
                  <a:lnTo>
                    <a:pt x="9" y="5"/>
                  </a:lnTo>
                  <a:lnTo>
                    <a:pt x="15" y="8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19" name="Freeform 794"/>
            <p:cNvSpPr>
              <a:spLocks/>
            </p:cNvSpPr>
            <p:nvPr/>
          </p:nvSpPr>
          <p:spPr bwMode="gray">
            <a:xfrm>
              <a:off x="3965" y="2680"/>
              <a:ext cx="64" cy="63"/>
            </a:xfrm>
            <a:custGeom>
              <a:avLst/>
              <a:gdLst>
                <a:gd name="T0" fmla="*/ 2147483647 w 49"/>
                <a:gd name="T1" fmla="*/ 2147483647 h 48"/>
                <a:gd name="T2" fmla="*/ 2147483647 w 49"/>
                <a:gd name="T3" fmla="*/ 2147483647 h 48"/>
                <a:gd name="T4" fmla="*/ 2147483647 w 49"/>
                <a:gd name="T5" fmla="*/ 2147483647 h 48"/>
                <a:gd name="T6" fmla="*/ 2147483647 w 49"/>
                <a:gd name="T7" fmla="*/ 2147483647 h 48"/>
                <a:gd name="T8" fmla="*/ 2147483647 w 49"/>
                <a:gd name="T9" fmla="*/ 2147483647 h 48"/>
                <a:gd name="T10" fmla="*/ 2147483647 w 49"/>
                <a:gd name="T11" fmla="*/ 2147483647 h 48"/>
                <a:gd name="T12" fmla="*/ 2147483647 w 49"/>
                <a:gd name="T13" fmla="*/ 2147483647 h 48"/>
                <a:gd name="T14" fmla="*/ 2147483647 w 49"/>
                <a:gd name="T15" fmla="*/ 2147483647 h 48"/>
                <a:gd name="T16" fmla="*/ 2147483647 w 49"/>
                <a:gd name="T17" fmla="*/ 2147483647 h 48"/>
                <a:gd name="T18" fmla="*/ 2147483647 w 49"/>
                <a:gd name="T19" fmla="*/ 2147483647 h 48"/>
                <a:gd name="T20" fmla="*/ 2147483647 w 49"/>
                <a:gd name="T21" fmla="*/ 2147483647 h 48"/>
                <a:gd name="T22" fmla="*/ 2147483647 w 49"/>
                <a:gd name="T23" fmla="*/ 2147483647 h 48"/>
                <a:gd name="T24" fmla="*/ 2147483647 w 49"/>
                <a:gd name="T25" fmla="*/ 2147483647 h 48"/>
                <a:gd name="T26" fmla="*/ 2147483647 w 49"/>
                <a:gd name="T27" fmla="*/ 2147483647 h 48"/>
                <a:gd name="T28" fmla="*/ 0 w 49"/>
                <a:gd name="T29" fmla="*/ 2147483647 h 48"/>
                <a:gd name="T30" fmla="*/ 0 w 49"/>
                <a:gd name="T31" fmla="*/ 2147483647 h 48"/>
                <a:gd name="T32" fmla="*/ 2147483647 w 49"/>
                <a:gd name="T33" fmla="*/ 2147483647 h 48"/>
                <a:gd name="T34" fmla="*/ 2147483647 w 49"/>
                <a:gd name="T35" fmla="*/ 2147483647 h 48"/>
                <a:gd name="T36" fmla="*/ 2147483647 w 49"/>
                <a:gd name="T37" fmla="*/ 2147483647 h 48"/>
                <a:gd name="T38" fmla="*/ 2147483647 w 49"/>
                <a:gd name="T39" fmla="*/ 2147483647 h 48"/>
                <a:gd name="T40" fmla="*/ 2147483647 w 49"/>
                <a:gd name="T41" fmla="*/ 2147483647 h 48"/>
                <a:gd name="T42" fmla="*/ 2147483647 w 49"/>
                <a:gd name="T43" fmla="*/ 2147483647 h 48"/>
                <a:gd name="T44" fmla="*/ 2147483647 w 49"/>
                <a:gd name="T45" fmla="*/ 0 h 48"/>
                <a:gd name="T46" fmla="*/ 2147483647 w 49"/>
                <a:gd name="T47" fmla="*/ 2147483647 h 48"/>
                <a:gd name="T48" fmla="*/ 2147483647 w 49"/>
                <a:gd name="T49" fmla="*/ 2147483647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8"/>
                <a:gd name="T77" fmla="*/ 49 w 49"/>
                <a:gd name="T78" fmla="*/ 48 h 4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8">
                  <a:moveTo>
                    <a:pt x="47" y="6"/>
                  </a:moveTo>
                  <a:lnTo>
                    <a:pt x="49" y="17"/>
                  </a:lnTo>
                  <a:lnTo>
                    <a:pt x="45" y="29"/>
                  </a:lnTo>
                  <a:lnTo>
                    <a:pt x="34" y="29"/>
                  </a:lnTo>
                  <a:lnTo>
                    <a:pt x="31" y="32"/>
                  </a:lnTo>
                  <a:lnTo>
                    <a:pt x="32" y="38"/>
                  </a:lnTo>
                  <a:lnTo>
                    <a:pt x="24" y="43"/>
                  </a:lnTo>
                  <a:lnTo>
                    <a:pt x="20" y="45"/>
                  </a:lnTo>
                  <a:lnTo>
                    <a:pt x="19" y="48"/>
                  </a:lnTo>
                  <a:lnTo>
                    <a:pt x="13" y="48"/>
                  </a:lnTo>
                  <a:lnTo>
                    <a:pt x="7" y="44"/>
                  </a:lnTo>
                  <a:lnTo>
                    <a:pt x="4" y="36"/>
                  </a:lnTo>
                  <a:lnTo>
                    <a:pt x="1" y="30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4" y="9"/>
                  </a:lnTo>
                  <a:lnTo>
                    <a:pt x="5" y="3"/>
                  </a:lnTo>
                  <a:lnTo>
                    <a:pt x="11" y="2"/>
                  </a:lnTo>
                  <a:lnTo>
                    <a:pt x="25" y="6"/>
                  </a:lnTo>
                  <a:lnTo>
                    <a:pt x="34" y="7"/>
                  </a:lnTo>
                  <a:lnTo>
                    <a:pt x="36" y="2"/>
                  </a:lnTo>
                  <a:lnTo>
                    <a:pt x="39" y="0"/>
                  </a:lnTo>
                  <a:lnTo>
                    <a:pt x="43" y="6"/>
                  </a:lnTo>
                  <a:lnTo>
                    <a:pt x="47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0" name="Freeform 795"/>
            <p:cNvSpPr>
              <a:spLocks/>
            </p:cNvSpPr>
            <p:nvPr/>
          </p:nvSpPr>
          <p:spPr bwMode="gray">
            <a:xfrm>
              <a:off x="3965" y="2558"/>
              <a:ext cx="83" cy="209"/>
            </a:xfrm>
            <a:custGeom>
              <a:avLst/>
              <a:gdLst>
                <a:gd name="T0" fmla="*/ 2147483647 w 64"/>
                <a:gd name="T1" fmla="*/ 2147483647 h 160"/>
                <a:gd name="T2" fmla="*/ 2147483647 w 64"/>
                <a:gd name="T3" fmla="*/ 2147483647 h 160"/>
                <a:gd name="T4" fmla="*/ 2147483647 w 64"/>
                <a:gd name="T5" fmla="*/ 2147483647 h 160"/>
                <a:gd name="T6" fmla="*/ 2147483647 w 64"/>
                <a:gd name="T7" fmla="*/ 2147483647 h 160"/>
                <a:gd name="T8" fmla="*/ 2147483647 w 64"/>
                <a:gd name="T9" fmla="*/ 2147483647 h 160"/>
                <a:gd name="T10" fmla="*/ 2147483647 w 64"/>
                <a:gd name="T11" fmla="*/ 2147483647 h 160"/>
                <a:gd name="T12" fmla="*/ 2147483647 w 64"/>
                <a:gd name="T13" fmla="*/ 2147483647 h 160"/>
                <a:gd name="T14" fmla="*/ 2147483647 w 64"/>
                <a:gd name="T15" fmla="*/ 2147483647 h 160"/>
                <a:gd name="T16" fmla="*/ 2147483647 w 64"/>
                <a:gd name="T17" fmla="*/ 2147483647 h 160"/>
                <a:gd name="T18" fmla="*/ 2147483647 w 64"/>
                <a:gd name="T19" fmla="*/ 2147483647 h 160"/>
                <a:gd name="T20" fmla="*/ 2147483647 w 64"/>
                <a:gd name="T21" fmla="*/ 2147483647 h 160"/>
                <a:gd name="T22" fmla="*/ 2147483647 w 64"/>
                <a:gd name="T23" fmla="*/ 2147483647 h 160"/>
                <a:gd name="T24" fmla="*/ 2147483647 w 64"/>
                <a:gd name="T25" fmla="*/ 2147483647 h 160"/>
                <a:gd name="T26" fmla="*/ 2147483647 w 64"/>
                <a:gd name="T27" fmla="*/ 2147483647 h 160"/>
                <a:gd name="T28" fmla="*/ 2147483647 w 64"/>
                <a:gd name="T29" fmla="*/ 2147483647 h 160"/>
                <a:gd name="T30" fmla="*/ 2147483647 w 64"/>
                <a:gd name="T31" fmla="*/ 2147483647 h 160"/>
                <a:gd name="T32" fmla="*/ 2147483647 w 64"/>
                <a:gd name="T33" fmla="*/ 2147483647 h 160"/>
                <a:gd name="T34" fmla="*/ 2147483647 w 64"/>
                <a:gd name="T35" fmla="*/ 2147483647 h 160"/>
                <a:gd name="T36" fmla="*/ 2147483647 w 64"/>
                <a:gd name="T37" fmla="*/ 2147483647 h 160"/>
                <a:gd name="T38" fmla="*/ 2147483647 w 64"/>
                <a:gd name="T39" fmla="*/ 2147483647 h 160"/>
                <a:gd name="T40" fmla="*/ 2147483647 w 64"/>
                <a:gd name="T41" fmla="*/ 2147483647 h 160"/>
                <a:gd name="T42" fmla="*/ 2147483647 w 64"/>
                <a:gd name="T43" fmla="*/ 2147483647 h 160"/>
                <a:gd name="T44" fmla="*/ 2147483647 w 64"/>
                <a:gd name="T45" fmla="*/ 2147483647 h 160"/>
                <a:gd name="T46" fmla="*/ 2147483647 w 64"/>
                <a:gd name="T47" fmla="*/ 2147483647 h 160"/>
                <a:gd name="T48" fmla="*/ 2147483647 w 64"/>
                <a:gd name="T49" fmla="*/ 2147483647 h 160"/>
                <a:gd name="T50" fmla="*/ 2147483647 w 64"/>
                <a:gd name="T51" fmla="*/ 2147483647 h 160"/>
                <a:gd name="T52" fmla="*/ 2147483647 w 64"/>
                <a:gd name="T53" fmla="*/ 2147483647 h 160"/>
                <a:gd name="T54" fmla="*/ 2147483647 w 64"/>
                <a:gd name="T55" fmla="*/ 2147483647 h 160"/>
                <a:gd name="T56" fmla="*/ 2147483647 w 64"/>
                <a:gd name="T57" fmla="*/ 2147483647 h 160"/>
                <a:gd name="T58" fmla="*/ 2147483647 w 64"/>
                <a:gd name="T59" fmla="*/ 2147483647 h 160"/>
                <a:gd name="T60" fmla="*/ 2147483647 w 64"/>
                <a:gd name="T61" fmla="*/ 2147483647 h 160"/>
                <a:gd name="T62" fmla="*/ 2147483647 w 64"/>
                <a:gd name="T63" fmla="*/ 2147483647 h 160"/>
                <a:gd name="T64" fmla="*/ 2147483647 w 64"/>
                <a:gd name="T65" fmla="*/ 2147483647 h 160"/>
                <a:gd name="T66" fmla="*/ 2147483647 w 64"/>
                <a:gd name="T67" fmla="*/ 2147483647 h 160"/>
                <a:gd name="T68" fmla="*/ 2147483647 w 64"/>
                <a:gd name="T69" fmla="*/ 2147483647 h 160"/>
                <a:gd name="T70" fmla="*/ 2147483647 w 64"/>
                <a:gd name="T71" fmla="*/ 2147483647 h 160"/>
                <a:gd name="T72" fmla="*/ 2147483647 w 64"/>
                <a:gd name="T73" fmla="*/ 2147483647 h 160"/>
                <a:gd name="T74" fmla="*/ 2147483647 w 64"/>
                <a:gd name="T75" fmla="*/ 2147483647 h 160"/>
                <a:gd name="T76" fmla="*/ 2147483647 w 64"/>
                <a:gd name="T77" fmla="*/ 2147483647 h 160"/>
                <a:gd name="T78" fmla="*/ 2147483647 w 64"/>
                <a:gd name="T79" fmla="*/ 2147483647 h 160"/>
                <a:gd name="T80" fmla="*/ 2147483647 w 64"/>
                <a:gd name="T81" fmla="*/ 2147483647 h 160"/>
                <a:gd name="T82" fmla="*/ 2147483647 w 64"/>
                <a:gd name="T83" fmla="*/ 2147483647 h 160"/>
                <a:gd name="T84" fmla="*/ 0 w 64"/>
                <a:gd name="T85" fmla="*/ 2147483647 h 160"/>
                <a:gd name="T86" fmla="*/ 2147483647 w 64"/>
                <a:gd name="T87" fmla="*/ 2147483647 h 160"/>
                <a:gd name="T88" fmla="*/ 2147483647 w 64"/>
                <a:gd name="T89" fmla="*/ 2147483647 h 160"/>
                <a:gd name="T90" fmla="*/ 2147483647 w 64"/>
                <a:gd name="T91" fmla="*/ 2147483647 h 160"/>
                <a:gd name="T92" fmla="*/ 2147483647 w 64"/>
                <a:gd name="T93" fmla="*/ 0 h 160"/>
                <a:gd name="T94" fmla="*/ 2147483647 w 64"/>
                <a:gd name="T95" fmla="*/ 2147483647 h 160"/>
                <a:gd name="T96" fmla="*/ 2147483647 w 64"/>
                <a:gd name="T97" fmla="*/ 2147483647 h 160"/>
                <a:gd name="T98" fmla="*/ 2147483647 w 64"/>
                <a:gd name="T99" fmla="*/ 2147483647 h 160"/>
                <a:gd name="T100" fmla="*/ 2147483647 w 64"/>
                <a:gd name="T101" fmla="*/ 2147483647 h 160"/>
                <a:gd name="T102" fmla="*/ 2147483647 w 64"/>
                <a:gd name="T103" fmla="*/ 2147483647 h 160"/>
                <a:gd name="T104" fmla="*/ 2147483647 w 64"/>
                <a:gd name="T105" fmla="*/ 2147483647 h 160"/>
                <a:gd name="T106" fmla="*/ 2147483647 w 64"/>
                <a:gd name="T107" fmla="*/ 2147483647 h 16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4"/>
                <a:gd name="T163" fmla="*/ 0 h 160"/>
                <a:gd name="T164" fmla="*/ 64 w 64"/>
                <a:gd name="T165" fmla="*/ 160 h 16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4" h="160">
                  <a:moveTo>
                    <a:pt x="54" y="22"/>
                  </a:moveTo>
                  <a:lnTo>
                    <a:pt x="50" y="25"/>
                  </a:lnTo>
                  <a:lnTo>
                    <a:pt x="43" y="29"/>
                  </a:lnTo>
                  <a:lnTo>
                    <a:pt x="37" y="38"/>
                  </a:lnTo>
                  <a:lnTo>
                    <a:pt x="34" y="40"/>
                  </a:lnTo>
                  <a:lnTo>
                    <a:pt x="31" y="44"/>
                  </a:lnTo>
                  <a:lnTo>
                    <a:pt x="32" y="56"/>
                  </a:lnTo>
                  <a:lnTo>
                    <a:pt x="36" y="59"/>
                  </a:lnTo>
                  <a:lnTo>
                    <a:pt x="45" y="73"/>
                  </a:lnTo>
                  <a:lnTo>
                    <a:pt x="49" y="75"/>
                  </a:lnTo>
                  <a:lnTo>
                    <a:pt x="55" y="83"/>
                  </a:lnTo>
                  <a:lnTo>
                    <a:pt x="62" y="94"/>
                  </a:lnTo>
                  <a:lnTo>
                    <a:pt x="64" y="113"/>
                  </a:lnTo>
                  <a:lnTo>
                    <a:pt x="62" y="123"/>
                  </a:lnTo>
                  <a:lnTo>
                    <a:pt x="61" y="130"/>
                  </a:lnTo>
                  <a:lnTo>
                    <a:pt x="52" y="137"/>
                  </a:lnTo>
                  <a:lnTo>
                    <a:pt x="43" y="140"/>
                  </a:lnTo>
                  <a:lnTo>
                    <a:pt x="41" y="144"/>
                  </a:lnTo>
                  <a:lnTo>
                    <a:pt x="37" y="150"/>
                  </a:lnTo>
                  <a:lnTo>
                    <a:pt x="33" y="152"/>
                  </a:lnTo>
                  <a:lnTo>
                    <a:pt x="24" y="160"/>
                  </a:lnTo>
                  <a:lnTo>
                    <a:pt x="22" y="159"/>
                  </a:lnTo>
                  <a:lnTo>
                    <a:pt x="22" y="144"/>
                  </a:lnTo>
                  <a:lnTo>
                    <a:pt x="19" y="141"/>
                  </a:lnTo>
                  <a:lnTo>
                    <a:pt x="20" y="138"/>
                  </a:lnTo>
                  <a:lnTo>
                    <a:pt x="24" y="136"/>
                  </a:lnTo>
                  <a:lnTo>
                    <a:pt x="32" y="131"/>
                  </a:lnTo>
                  <a:lnTo>
                    <a:pt x="31" y="125"/>
                  </a:lnTo>
                  <a:lnTo>
                    <a:pt x="34" y="122"/>
                  </a:lnTo>
                  <a:lnTo>
                    <a:pt x="45" y="122"/>
                  </a:lnTo>
                  <a:lnTo>
                    <a:pt x="49" y="110"/>
                  </a:lnTo>
                  <a:lnTo>
                    <a:pt x="47" y="99"/>
                  </a:lnTo>
                  <a:lnTo>
                    <a:pt x="47" y="81"/>
                  </a:lnTo>
                  <a:lnTo>
                    <a:pt x="41" y="79"/>
                  </a:lnTo>
                  <a:lnTo>
                    <a:pt x="40" y="74"/>
                  </a:lnTo>
                  <a:lnTo>
                    <a:pt x="29" y="63"/>
                  </a:lnTo>
                  <a:lnTo>
                    <a:pt x="22" y="51"/>
                  </a:lnTo>
                  <a:lnTo>
                    <a:pt x="23" y="35"/>
                  </a:lnTo>
                  <a:lnTo>
                    <a:pt x="15" y="29"/>
                  </a:lnTo>
                  <a:lnTo>
                    <a:pt x="5" y="28"/>
                  </a:lnTo>
                  <a:lnTo>
                    <a:pt x="5" y="19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4" y="6"/>
                  </a:lnTo>
                  <a:lnTo>
                    <a:pt x="9" y="8"/>
                  </a:lnTo>
                  <a:lnTo>
                    <a:pt x="20" y="9"/>
                  </a:lnTo>
                  <a:lnTo>
                    <a:pt x="25" y="0"/>
                  </a:lnTo>
                  <a:lnTo>
                    <a:pt x="30" y="5"/>
                  </a:lnTo>
                  <a:lnTo>
                    <a:pt x="40" y="5"/>
                  </a:lnTo>
                  <a:lnTo>
                    <a:pt x="41" y="9"/>
                  </a:lnTo>
                  <a:lnTo>
                    <a:pt x="40" y="15"/>
                  </a:lnTo>
                  <a:lnTo>
                    <a:pt x="45" y="20"/>
                  </a:lnTo>
                  <a:lnTo>
                    <a:pt x="51" y="19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1" name="Freeform 796"/>
            <p:cNvSpPr>
              <a:spLocks/>
            </p:cNvSpPr>
            <p:nvPr/>
          </p:nvSpPr>
          <p:spPr bwMode="gray">
            <a:xfrm>
              <a:off x="3908" y="2601"/>
              <a:ext cx="93" cy="204"/>
            </a:xfrm>
            <a:custGeom>
              <a:avLst/>
              <a:gdLst>
                <a:gd name="T0" fmla="*/ 2147483647 w 72"/>
                <a:gd name="T1" fmla="*/ 0 h 156"/>
                <a:gd name="T2" fmla="*/ 2147483647 w 72"/>
                <a:gd name="T3" fmla="*/ 2147483647 h 156"/>
                <a:gd name="T4" fmla="*/ 2147483647 w 72"/>
                <a:gd name="T5" fmla="*/ 2147483647 h 156"/>
                <a:gd name="T6" fmla="*/ 2147483647 w 72"/>
                <a:gd name="T7" fmla="*/ 2147483647 h 156"/>
                <a:gd name="T8" fmla="*/ 2147483647 w 72"/>
                <a:gd name="T9" fmla="*/ 2147483647 h 156"/>
                <a:gd name="T10" fmla="*/ 2147483647 w 72"/>
                <a:gd name="T11" fmla="*/ 2147483647 h 156"/>
                <a:gd name="T12" fmla="*/ 2147483647 w 72"/>
                <a:gd name="T13" fmla="*/ 2147483647 h 156"/>
                <a:gd name="T14" fmla="*/ 2147483647 w 72"/>
                <a:gd name="T15" fmla="*/ 2147483647 h 156"/>
                <a:gd name="T16" fmla="*/ 2147483647 w 72"/>
                <a:gd name="T17" fmla="*/ 2147483647 h 156"/>
                <a:gd name="T18" fmla="*/ 2147483647 w 72"/>
                <a:gd name="T19" fmla="*/ 2147483647 h 156"/>
                <a:gd name="T20" fmla="*/ 2147483647 w 72"/>
                <a:gd name="T21" fmla="*/ 2147483647 h 156"/>
                <a:gd name="T22" fmla="*/ 2147483647 w 72"/>
                <a:gd name="T23" fmla="*/ 2147483647 h 156"/>
                <a:gd name="T24" fmla="*/ 2147483647 w 72"/>
                <a:gd name="T25" fmla="*/ 2147483647 h 156"/>
                <a:gd name="T26" fmla="*/ 2147483647 w 72"/>
                <a:gd name="T27" fmla="*/ 2147483647 h 156"/>
                <a:gd name="T28" fmla="*/ 2147483647 w 72"/>
                <a:gd name="T29" fmla="*/ 2147483647 h 156"/>
                <a:gd name="T30" fmla="*/ 2147483647 w 72"/>
                <a:gd name="T31" fmla="*/ 2147483647 h 156"/>
                <a:gd name="T32" fmla="*/ 2147483647 w 72"/>
                <a:gd name="T33" fmla="*/ 2147483647 h 156"/>
                <a:gd name="T34" fmla="*/ 2147483647 w 72"/>
                <a:gd name="T35" fmla="*/ 2147483647 h 156"/>
                <a:gd name="T36" fmla="*/ 2147483647 w 72"/>
                <a:gd name="T37" fmla="*/ 2147483647 h 156"/>
                <a:gd name="T38" fmla="*/ 2147483647 w 72"/>
                <a:gd name="T39" fmla="*/ 2147483647 h 156"/>
                <a:gd name="T40" fmla="*/ 2147483647 w 72"/>
                <a:gd name="T41" fmla="*/ 2147483647 h 156"/>
                <a:gd name="T42" fmla="*/ 2147483647 w 72"/>
                <a:gd name="T43" fmla="*/ 2147483647 h 156"/>
                <a:gd name="T44" fmla="*/ 2147483647 w 72"/>
                <a:gd name="T45" fmla="*/ 2147483647 h 156"/>
                <a:gd name="T46" fmla="*/ 2147483647 w 72"/>
                <a:gd name="T47" fmla="*/ 2147483647 h 156"/>
                <a:gd name="T48" fmla="*/ 2147483647 w 72"/>
                <a:gd name="T49" fmla="*/ 2147483647 h 156"/>
                <a:gd name="T50" fmla="*/ 2147483647 w 72"/>
                <a:gd name="T51" fmla="*/ 2147483647 h 156"/>
                <a:gd name="T52" fmla="*/ 2147483647 w 72"/>
                <a:gd name="T53" fmla="*/ 2147483647 h 156"/>
                <a:gd name="T54" fmla="*/ 2147483647 w 72"/>
                <a:gd name="T55" fmla="*/ 2147483647 h 156"/>
                <a:gd name="T56" fmla="*/ 2147483647 w 72"/>
                <a:gd name="T57" fmla="*/ 2147483647 h 156"/>
                <a:gd name="T58" fmla="*/ 2147483647 w 72"/>
                <a:gd name="T59" fmla="*/ 2147483647 h 156"/>
                <a:gd name="T60" fmla="*/ 2147483647 w 72"/>
                <a:gd name="T61" fmla="*/ 2147483647 h 156"/>
                <a:gd name="T62" fmla="*/ 2147483647 w 72"/>
                <a:gd name="T63" fmla="*/ 2147483647 h 156"/>
                <a:gd name="T64" fmla="*/ 2147483647 w 72"/>
                <a:gd name="T65" fmla="*/ 2147483647 h 156"/>
                <a:gd name="T66" fmla="*/ 2147483647 w 72"/>
                <a:gd name="T67" fmla="*/ 2147483647 h 156"/>
                <a:gd name="T68" fmla="*/ 2147483647 w 72"/>
                <a:gd name="T69" fmla="*/ 2147483647 h 156"/>
                <a:gd name="T70" fmla="*/ 2147483647 w 72"/>
                <a:gd name="T71" fmla="*/ 2147483647 h 156"/>
                <a:gd name="T72" fmla="*/ 2147483647 w 72"/>
                <a:gd name="T73" fmla="*/ 2147483647 h 156"/>
                <a:gd name="T74" fmla="*/ 2147483647 w 72"/>
                <a:gd name="T75" fmla="*/ 2147483647 h 156"/>
                <a:gd name="T76" fmla="*/ 2147483647 w 72"/>
                <a:gd name="T77" fmla="*/ 2147483647 h 156"/>
                <a:gd name="T78" fmla="*/ 2147483647 w 72"/>
                <a:gd name="T79" fmla="*/ 2147483647 h 156"/>
                <a:gd name="T80" fmla="*/ 2147483647 w 72"/>
                <a:gd name="T81" fmla="*/ 2147483647 h 156"/>
                <a:gd name="T82" fmla="*/ 2147483647 w 72"/>
                <a:gd name="T83" fmla="*/ 2147483647 h 156"/>
                <a:gd name="T84" fmla="*/ 2147483647 w 72"/>
                <a:gd name="T85" fmla="*/ 2147483647 h 156"/>
                <a:gd name="T86" fmla="*/ 2147483647 w 72"/>
                <a:gd name="T87" fmla="*/ 2147483647 h 156"/>
                <a:gd name="T88" fmla="*/ 2147483647 w 72"/>
                <a:gd name="T89" fmla="*/ 2147483647 h 156"/>
                <a:gd name="T90" fmla="*/ 2147483647 w 72"/>
                <a:gd name="T91" fmla="*/ 2147483647 h 156"/>
                <a:gd name="T92" fmla="*/ 2147483647 w 72"/>
                <a:gd name="T93" fmla="*/ 2147483647 h 156"/>
                <a:gd name="T94" fmla="*/ 2147483647 w 72"/>
                <a:gd name="T95" fmla="*/ 2147483647 h 156"/>
                <a:gd name="T96" fmla="*/ 2147483647 w 72"/>
                <a:gd name="T97" fmla="*/ 2147483647 h 156"/>
                <a:gd name="T98" fmla="*/ 2147483647 w 72"/>
                <a:gd name="T99" fmla="*/ 2147483647 h 156"/>
                <a:gd name="T100" fmla="*/ 2147483647 w 72"/>
                <a:gd name="T101" fmla="*/ 2147483647 h 156"/>
                <a:gd name="T102" fmla="*/ 2147483647 w 72"/>
                <a:gd name="T103" fmla="*/ 2147483647 h 156"/>
                <a:gd name="T104" fmla="*/ 2147483647 w 72"/>
                <a:gd name="T105" fmla="*/ 2147483647 h 156"/>
                <a:gd name="T106" fmla="*/ 2147483647 w 72"/>
                <a:gd name="T107" fmla="*/ 2147483647 h 156"/>
                <a:gd name="T108" fmla="*/ 2147483647 w 72"/>
                <a:gd name="T109" fmla="*/ 2147483647 h 156"/>
                <a:gd name="T110" fmla="*/ 2147483647 w 72"/>
                <a:gd name="T111" fmla="*/ 2147483647 h 156"/>
                <a:gd name="T112" fmla="*/ 0 w 72"/>
                <a:gd name="T113" fmla="*/ 2147483647 h 156"/>
                <a:gd name="T114" fmla="*/ 2147483647 w 72"/>
                <a:gd name="T115" fmla="*/ 2147483647 h 156"/>
                <a:gd name="T116" fmla="*/ 2147483647 w 72"/>
                <a:gd name="T117" fmla="*/ 2147483647 h 156"/>
                <a:gd name="T118" fmla="*/ 2147483647 w 72"/>
                <a:gd name="T119" fmla="*/ 2147483647 h 156"/>
                <a:gd name="T120" fmla="*/ 2147483647 w 72"/>
                <a:gd name="T121" fmla="*/ 0 h 1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2"/>
                <a:gd name="T184" fmla="*/ 0 h 156"/>
                <a:gd name="T185" fmla="*/ 72 w 72"/>
                <a:gd name="T186" fmla="*/ 156 h 15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2" h="156">
                  <a:moveTo>
                    <a:pt x="23" y="0"/>
                  </a:moveTo>
                  <a:lnTo>
                    <a:pt x="25" y="8"/>
                  </a:lnTo>
                  <a:lnTo>
                    <a:pt x="31" y="11"/>
                  </a:lnTo>
                  <a:lnTo>
                    <a:pt x="29" y="23"/>
                  </a:lnTo>
                  <a:lnTo>
                    <a:pt x="28" y="27"/>
                  </a:lnTo>
                  <a:lnTo>
                    <a:pt x="31" y="31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27"/>
                  </a:lnTo>
                  <a:lnTo>
                    <a:pt x="50" y="27"/>
                  </a:lnTo>
                  <a:lnTo>
                    <a:pt x="55" y="22"/>
                  </a:lnTo>
                  <a:lnTo>
                    <a:pt x="59" y="23"/>
                  </a:lnTo>
                  <a:lnTo>
                    <a:pt x="62" y="35"/>
                  </a:lnTo>
                  <a:lnTo>
                    <a:pt x="71" y="47"/>
                  </a:lnTo>
                  <a:lnTo>
                    <a:pt x="72" y="52"/>
                  </a:lnTo>
                  <a:lnTo>
                    <a:pt x="69" y="66"/>
                  </a:lnTo>
                  <a:lnTo>
                    <a:pt x="55" y="62"/>
                  </a:lnTo>
                  <a:lnTo>
                    <a:pt x="49" y="63"/>
                  </a:lnTo>
                  <a:lnTo>
                    <a:pt x="48" y="69"/>
                  </a:lnTo>
                  <a:lnTo>
                    <a:pt x="44" y="72"/>
                  </a:lnTo>
                  <a:lnTo>
                    <a:pt x="44" y="77"/>
                  </a:lnTo>
                  <a:lnTo>
                    <a:pt x="47" y="80"/>
                  </a:lnTo>
                  <a:lnTo>
                    <a:pt x="45" y="90"/>
                  </a:lnTo>
                  <a:lnTo>
                    <a:pt x="41" y="86"/>
                  </a:lnTo>
                  <a:lnTo>
                    <a:pt x="34" y="84"/>
                  </a:lnTo>
                  <a:lnTo>
                    <a:pt x="31" y="76"/>
                  </a:lnTo>
                  <a:lnTo>
                    <a:pt x="27" y="76"/>
                  </a:lnTo>
                  <a:lnTo>
                    <a:pt x="23" y="80"/>
                  </a:lnTo>
                  <a:lnTo>
                    <a:pt x="22" y="90"/>
                  </a:lnTo>
                  <a:lnTo>
                    <a:pt x="17" y="98"/>
                  </a:lnTo>
                  <a:lnTo>
                    <a:pt x="14" y="111"/>
                  </a:lnTo>
                  <a:lnTo>
                    <a:pt x="17" y="121"/>
                  </a:lnTo>
                  <a:lnTo>
                    <a:pt x="21" y="123"/>
                  </a:lnTo>
                  <a:lnTo>
                    <a:pt x="24" y="135"/>
                  </a:lnTo>
                  <a:lnTo>
                    <a:pt x="30" y="142"/>
                  </a:lnTo>
                  <a:lnTo>
                    <a:pt x="36" y="145"/>
                  </a:lnTo>
                  <a:lnTo>
                    <a:pt x="42" y="151"/>
                  </a:lnTo>
                  <a:lnTo>
                    <a:pt x="46" y="155"/>
                  </a:lnTo>
                  <a:lnTo>
                    <a:pt x="38" y="156"/>
                  </a:lnTo>
                  <a:lnTo>
                    <a:pt x="32" y="153"/>
                  </a:lnTo>
                  <a:lnTo>
                    <a:pt x="28" y="148"/>
                  </a:lnTo>
                  <a:lnTo>
                    <a:pt x="23" y="149"/>
                  </a:lnTo>
                  <a:lnTo>
                    <a:pt x="17" y="141"/>
                  </a:lnTo>
                  <a:lnTo>
                    <a:pt x="11" y="132"/>
                  </a:lnTo>
                  <a:lnTo>
                    <a:pt x="7" y="132"/>
                  </a:lnTo>
                  <a:lnTo>
                    <a:pt x="7" y="121"/>
                  </a:lnTo>
                  <a:lnTo>
                    <a:pt x="8" y="114"/>
                  </a:lnTo>
                  <a:lnTo>
                    <a:pt x="8" y="109"/>
                  </a:lnTo>
                  <a:lnTo>
                    <a:pt x="11" y="102"/>
                  </a:lnTo>
                  <a:lnTo>
                    <a:pt x="13" y="95"/>
                  </a:lnTo>
                  <a:lnTo>
                    <a:pt x="14" y="85"/>
                  </a:lnTo>
                  <a:lnTo>
                    <a:pt x="14" y="71"/>
                  </a:lnTo>
                  <a:lnTo>
                    <a:pt x="6" y="54"/>
                  </a:lnTo>
                  <a:lnTo>
                    <a:pt x="10" y="48"/>
                  </a:lnTo>
                  <a:lnTo>
                    <a:pt x="8" y="33"/>
                  </a:lnTo>
                  <a:lnTo>
                    <a:pt x="1" y="26"/>
                  </a:lnTo>
                  <a:lnTo>
                    <a:pt x="0" y="13"/>
                  </a:lnTo>
                  <a:lnTo>
                    <a:pt x="5" y="10"/>
                  </a:lnTo>
                  <a:lnTo>
                    <a:pt x="9" y="10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2" name="Freeform 797"/>
            <p:cNvSpPr>
              <a:spLocks/>
            </p:cNvSpPr>
            <p:nvPr/>
          </p:nvSpPr>
          <p:spPr bwMode="gray">
            <a:xfrm>
              <a:off x="4046" y="2819"/>
              <a:ext cx="121" cy="107"/>
            </a:xfrm>
            <a:custGeom>
              <a:avLst/>
              <a:gdLst>
                <a:gd name="T0" fmla="*/ 2147483647 w 93"/>
                <a:gd name="T1" fmla="*/ 2147483647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0 h 82"/>
                <a:gd name="T24" fmla="*/ 2147483647 w 93"/>
                <a:gd name="T25" fmla="*/ 0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93"/>
                <a:gd name="T121" fmla="*/ 0 h 82"/>
                <a:gd name="T122" fmla="*/ 93 w 93"/>
                <a:gd name="T123" fmla="*/ 82 h 8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93" h="82">
                  <a:moveTo>
                    <a:pt x="4" y="24"/>
                  </a:moveTo>
                  <a:lnTo>
                    <a:pt x="6" y="25"/>
                  </a:lnTo>
                  <a:lnTo>
                    <a:pt x="8" y="29"/>
                  </a:lnTo>
                  <a:lnTo>
                    <a:pt x="11" y="34"/>
                  </a:lnTo>
                  <a:lnTo>
                    <a:pt x="24" y="34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40" y="31"/>
                  </a:lnTo>
                  <a:lnTo>
                    <a:pt x="48" y="29"/>
                  </a:lnTo>
                  <a:lnTo>
                    <a:pt x="56" y="18"/>
                  </a:lnTo>
                  <a:lnTo>
                    <a:pt x="61" y="5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79" y="3"/>
                  </a:lnTo>
                  <a:lnTo>
                    <a:pt x="79" y="10"/>
                  </a:lnTo>
                  <a:lnTo>
                    <a:pt x="84" y="16"/>
                  </a:lnTo>
                  <a:lnTo>
                    <a:pt x="83" y="25"/>
                  </a:lnTo>
                  <a:lnTo>
                    <a:pt x="90" y="28"/>
                  </a:lnTo>
                  <a:lnTo>
                    <a:pt x="93" y="33"/>
                  </a:lnTo>
                  <a:lnTo>
                    <a:pt x="86" y="34"/>
                  </a:lnTo>
                  <a:lnTo>
                    <a:pt x="84" y="31"/>
                  </a:lnTo>
                  <a:lnTo>
                    <a:pt x="79" y="37"/>
                  </a:lnTo>
                  <a:lnTo>
                    <a:pt x="80" y="46"/>
                  </a:lnTo>
                  <a:lnTo>
                    <a:pt x="72" y="57"/>
                  </a:lnTo>
                  <a:lnTo>
                    <a:pt x="67" y="59"/>
                  </a:lnTo>
                  <a:lnTo>
                    <a:pt x="68" y="69"/>
                  </a:lnTo>
                  <a:lnTo>
                    <a:pt x="60" y="79"/>
                  </a:lnTo>
                  <a:lnTo>
                    <a:pt x="53" y="82"/>
                  </a:lnTo>
                  <a:lnTo>
                    <a:pt x="52" y="80"/>
                  </a:lnTo>
                  <a:lnTo>
                    <a:pt x="47" y="74"/>
                  </a:lnTo>
                  <a:lnTo>
                    <a:pt x="43" y="77"/>
                  </a:lnTo>
                  <a:lnTo>
                    <a:pt x="40" y="73"/>
                  </a:lnTo>
                  <a:lnTo>
                    <a:pt x="35" y="73"/>
                  </a:lnTo>
                  <a:lnTo>
                    <a:pt x="29" y="77"/>
                  </a:lnTo>
                  <a:lnTo>
                    <a:pt x="25" y="72"/>
                  </a:lnTo>
                  <a:lnTo>
                    <a:pt x="12" y="70"/>
                  </a:lnTo>
                  <a:lnTo>
                    <a:pt x="8" y="53"/>
                  </a:lnTo>
                  <a:lnTo>
                    <a:pt x="2" y="48"/>
                  </a:lnTo>
                  <a:lnTo>
                    <a:pt x="0" y="28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3" name="Freeform 798"/>
            <p:cNvSpPr>
              <a:spLocks/>
            </p:cNvSpPr>
            <p:nvPr/>
          </p:nvSpPr>
          <p:spPr bwMode="gray">
            <a:xfrm>
              <a:off x="4053" y="2852"/>
              <a:ext cx="2" cy="1"/>
            </a:xfrm>
            <a:custGeom>
              <a:avLst/>
              <a:gdLst>
                <a:gd name="T0" fmla="*/ 0 w 1"/>
                <a:gd name="T1" fmla="*/ 0 h 1"/>
                <a:gd name="T2" fmla="*/ 2147483647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4" name="Freeform 799"/>
            <p:cNvSpPr>
              <a:spLocks/>
            </p:cNvSpPr>
            <p:nvPr/>
          </p:nvSpPr>
          <p:spPr bwMode="gray">
            <a:xfrm>
              <a:off x="4053" y="2779"/>
              <a:ext cx="115" cy="85"/>
            </a:xfrm>
            <a:custGeom>
              <a:avLst/>
              <a:gdLst>
                <a:gd name="T0" fmla="*/ 2147483647 w 88"/>
                <a:gd name="T1" fmla="*/ 2147483647 h 65"/>
                <a:gd name="T2" fmla="*/ 0 w 88"/>
                <a:gd name="T3" fmla="*/ 2147483647 h 65"/>
                <a:gd name="T4" fmla="*/ 2147483647 w 88"/>
                <a:gd name="T5" fmla="*/ 2147483647 h 65"/>
                <a:gd name="T6" fmla="*/ 2147483647 w 88"/>
                <a:gd name="T7" fmla="*/ 2147483647 h 65"/>
                <a:gd name="T8" fmla="*/ 2147483647 w 88"/>
                <a:gd name="T9" fmla="*/ 2147483647 h 65"/>
                <a:gd name="T10" fmla="*/ 2147483647 w 88"/>
                <a:gd name="T11" fmla="*/ 2147483647 h 65"/>
                <a:gd name="T12" fmla="*/ 2147483647 w 88"/>
                <a:gd name="T13" fmla="*/ 2147483647 h 65"/>
                <a:gd name="T14" fmla="*/ 2147483647 w 88"/>
                <a:gd name="T15" fmla="*/ 2147483647 h 65"/>
                <a:gd name="T16" fmla="*/ 2147483647 w 88"/>
                <a:gd name="T17" fmla="*/ 2147483647 h 65"/>
                <a:gd name="T18" fmla="*/ 2147483647 w 88"/>
                <a:gd name="T19" fmla="*/ 2147483647 h 65"/>
                <a:gd name="T20" fmla="*/ 2147483647 w 88"/>
                <a:gd name="T21" fmla="*/ 2147483647 h 65"/>
                <a:gd name="T22" fmla="*/ 2147483647 w 88"/>
                <a:gd name="T23" fmla="*/ 2147483647 h 65"/>
                <a:gd name="T24" fmla="*/ 2147483647 w 88"/>
                <a:gd name="T25" fmla="*/ 2147483647 h 65"/>
                <a:gd name="T26" fmla="*/ 2147483647 w 88"/>
                <a:gd name="T27" fmla="*/ 2147483647 h 65"/>
                <a:gd name="T28" fmla="*/ 2147483647 w 88"/>
                <a:gd name="T29" fmla="*/ 2147483647 h 65"/>
                <a:gd name="T30" fmla="*/ 2147483647 w 88"/>
                <a:gd name="T31" fmla="*/ 2147483647 h 65"/>
                <a:gd name="T32" fmla="*/ 2147483647 w 88"/>
                <a:gd name="T33" fmla="*/ 2147483647 h 65"/>
                <a:gd name="T34" fmla="*/ 2147483647 w 88"/>
                <a:gd name="T35" fmla="*/ 0 h 65"/>
                <a:gd name="T36" fmla="*/ 2147483647 w 88"/>
                <a:gd name="T37" fmla="*/ 2147483647 h 65"/>
                <a:gd name="T38" fmla="*/ 2147483647 w 88"/>
                <a:gd name="T39" fmla="*/ 2147483647 h 65"/>
                <a:gd name="T40" fmla="*/ 2147483647 w 88"/>
                <a:gd name="T41" fmla="*/ 2147483647 h 65"/>
                <a:gd name="T42" fmla="*/ 2147483647 w 88"/>
                <a:gd name="T43" fmla="*/ 2147483647 h 65"/>
                <a:gd name="T44" fmla="*/ 2147483647 w 88"/>
                <a:gd name="T45" fmla="*/ 2147483647 h 65"/>
                <a:gd name="T46" fmla="*/ 2147483647 w 88"/>
                <a:gd name="T47" fmla="*/ 2147483647 h 65"/>
                <a:gd name="T48" fmla="*/ 2147483647 w 88"/>
                <a:gd name="T49" fmla="*/ 2147483647 h 65"/>
                <a:gd name="T50" fmla="*/ 2147483647 w 88"/>
                <a:gd name="T51" fmla="*/ 2147483647 h 65"/>
                <a:gd name="T52" fmla="*/ 2147483647 w 88"/>
                <a:gd name="T53" fmla="*/ 2147483647 h 65"/>
                <a:gd name="T54" fmla="*/ 2147483647 w 88"/>
                <a:gd name="T55" fmla="*/ 2147483647 h 65"/>
                <a:gd name="T56" fmla="*/ 2147483647 w 88"/>
                <a:gd name="T57" fmla="*/ 2147483647 h 65"/>
                <a:gd name="T58" fmla="*/ 2147483647 w 88"/>
                <a:gd name="T59" fmla="*/ 2147483647 h 65"/>
                <a:gd name="T60" fmla="*/ 2147483647 w 88"/>
                <a:gd name="T61" fmla="*/ 2147483647 h 65"/>
                <a:gd name="T62" fmla="*/ 2147483647 w 88"/>
                <a:gd name="T63" fmla="*/ 2147483647 h 65"/>
                <a:gd name="T64" fmla="*/ 2147483647 w 88"/>
                <a:gd name="T65" fmla="*/ 2147483647 h 65"/>
                <a:gd name="T66" fmla="*/ 2147483647 w 88"/>
                <a:gd name="T67" fmla="*/ 2147483647 h 65"/>
                <a:gd name="T68" fmla="*/ 2147483647 w 88"/>
                <a:gd name="T69" fmla="*/ 2147483647 h 65"/>
                <a:gd name="T70" fmla="*/ 2147483647 w 88"/>
                <a:gd name="T71" fmla="*/ 2147483647 h 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8"/>
                <a:gd name="T109" fmla="*/ 0 h 65"/>
                <a:gd name="T110" fmla="*/ 88 w 88"/>
                <a:gd name="T111" fmla="*/ 65 h 6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8" h="65">
                  <a:moveTo>
                    <a:pt x="2" y="60"/>
                  </a:moveTo>
                  <a:lnTo>
                    <a:pt x="0" y="56"/>
                  </a:lnTo>
                  <a:lnTo>
                    <a:pt x="1" y="57"/>
                  </a:lnTo>
                  <a:lnTo>
                    <a:pt x="13" y="56"/>
                  </a:lnTo>
                  <a:lnTo>
                    <a:pt x="15" y="46"/>
                  </a:lnTo>
                  <a:lnTo>
                    <a:pt x="22" y="45"/>
                  </a:lnTo>
                  <a:lnTo>
                    <a:pt x="26" y="42"/>
                  </a:lnTo>
                  <a:lnTo>
                    <a:pt x="35" y="38"/>
                  </a:lnTo>
                  <a:lnTo>
                    <a:pt x="40" y="29"/>
                  </a:lnTo>
                  <a:lnTo>
                    <a:pt x="45" y="27"/>
                  </a:lnTo>
                  <a:lnTo>
                    <a:pt x="44" y="33"/>
                  </a:lnTo>
                  <a:lnTo>
                    <a:pt x="47" y="33"/>
                  </a:lnTo>
                  <a:lnTo>
                    <a:pt x="48" y="30"/>
                  </a:lnTo>
                  <a:lnTo>
                    <a:pt x="52" y="33"/>
                  </a:lnTo>
                  <a:lnTo>
                    <a:pt x="53" y="30"/>
                  </a:lnTo>
                  <a:lnTo>
                    <a:pt x="54" y="26"/>
                  </a:lnTo>
                  <a:lnTo>
                    <a:pt x="55" y="16"/>
                  </a:lnTo>
                  <a:lnTo>
                    <a:pt x="70" y="0"/>
                  </a:lnTo>
                  <a:lnTo>
                    <a:pt x="74" y="11"/>
                  </a:lnTo>
                  <a:lnTo>
                    <a:pt x="83" y="13"/>
                  </a:lnTo>
                  <a:lnTo>
                    <a:pt x="88" y="20"/>
                  </a:lnTo>
                  <a:lnTo>
                    <a:pt x="80" y="23"/>
                  </a:lnTo>
                  <a:lnTo>
                    <a:pt x="82" y="28"/>
                  </a:lnTo>
                  <a:lnTo>
                    <a:pt x="77" y="30"/>
                  </a:lnTo>
                  <a:lnTo>
                    <a:pt x="73" y="34"/>
                  </a:lnTo>
                  <a:lnTo>
                    <a:pt x="69" y="31"/>
                  </a:lnTo>
                  <a:lnTo>
                    <a:pt x="58" y="31"/>
                  </a:lnTo>
                  <a:lnTo>
                    <a:pt x="55" y="36"/>
                  </a:lnTo>
                  <a:lnTo>
                    <a:pt x="50" y="49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18" y="65"/>
                  </a:lnTo>
                  <a:lnTo>
                    <a:pt x="5" y="65"/>
                  </a:ln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5" name="Freeform 800"/>
            <p:cNvSpPr>
              <a:spLocks/>
            </p:cNvSpPr>
            <p:nvPr/>
          </p:nvSpPr>
          <p:spPr bwMode="gray">
            <a:xfrm>
              <a:off x="4000" y="2895"/>
              <a:ext cx="19" cy="19"/>
            </a:xfrm>
            <a:custGeom>
              <a:avLst/>
              <a:gdLst>
                <a:gd name="T0" fmla="*/ 0 w 14"/>
                <a:gd name="T1" fmla="*/ 2147483647 h 15"/>
                <a:gd name="T2" fmla="*/ 2147483647 w 14"/>
                <a:gd name="T3" fmla="*/ 2147483647 h 15"/>
                <a:gd name="T4" fmla="*/ 2147483647 w 14"/>
                <a:gd name="T5" fmla="*/ 2147483647 h 15"/>
                <a:gd name="T6" fmla="*/ 2147483647 w 14"/>
                <a:gd name="T7" fmla="*/ 2147483647 h 15"/>
                <a:gd name="T8" fmla="*/ 2147483647 w 14"/>
                <a:gd name="T9" fmla="*/ 0 h 15"/>
                <a:gd name="T10" fmla="*/ 0 w 14"/>
                <a:gd name="T11" fmla="*/ 0 h 15"/>
                <a:gd name="T12" fmla="*/ 0 w 14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5"/>
                <a:gd name="T23" fmla="*/ 14 w 1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5">
                  <a:moveTo>
                    <a:pt x="0" y="4"/>
                  </a:moveTo>
                  <a:lnTo>
                    <a:pt x="2" y="4"/>
                  </a:lnTo>
                  <a:lnTo>
                    <a:pt x="10" y="15"/>
                  </a:lnTo>
                  <a:lnTo>
                    <a:pt x="14" y="1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6" name="Freeform 801"/>
            <p:cNvSpPr>
              <a:spLocks/>
            </p:cNvSpPr>
            <p:nvPr/>
          </p:nvSpPr>
          <p:spPr bwMode="gray">
            <a:xfrm>
              <a:off x="4026" y="2906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5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4"/>
                  </a:lnTo>
                  <a:lnTo>
                    <a:pt x="8" y="6"/>
                  </a:lnTo>
                  <a:lnTo>
                    <a:pt x="3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7" name="Freeform 802"/>
            <p:cNvSpPr>
              <a:spLocks/>
            </p:cNvSpPr>
            <p:nvPr/>
          </p:nvSpPr>
          <p:spPr bwMode="gray">
            <a:xfrm>
              <a:off x="4007" y="2954"/>
              <a:ext cx="102" cy="33"/>
            </a:xfrm>
            <a:custGeom>
              <a:avLst/>
              <a:gdLst>
                <a:gd name="T0" fmla="*/ 2147483647 w 78"/>
                <a:gd name="T1" fmla="*/ 2147483647 h 26"/>
                <a:gd name="T2" fmla="*/ 2147483647 w 78"/>
                <a:gd name="T3" fmla="*/ 2147483647 h 26"/>
                <a:gd name="T4" fmla="*/ 2147483647 w 78"/>
                <a:gd name="T5" fmla="*/ 2147483647 h 26"/>
                <a:gd name="T6" fmla="*/ 2147483647 w 78"/>
                <a:gd name="T7" fmla="*/ 2147483647 h 26"/>
                <a:gd name="T8" fmla="*/ 2147483647 w 78"/>
                <a:gd name="T9" fmla="*/ 2147483647 h 26"/>
                <a:gd name="T10" fmla="*/ 2147483647 w 78"/>
                <a:gd name="T11" fmla="*/ 2147483647 h 26"/>
                <a:gd name="T12" fmla="*/ 2147483647 w 78"/>
                <a:gd name="T13" fmla="*/ 2147483647 h 26"/>
                <a:gd name="T14" fmla="*/ 2147483647 w 78"/>
                <a:gd name="T15" fmla="*/ 2147483647 h 26"/>
                <a:gd name="T16" fmla="*/ 2147483647 w 78"/>
                <a:gd name="T17" fmla="*/ 2147483647 h 26"/>
                <a:gd name="T18" fmla="*/ 2147483647 w 78"/>
                <a:gd name="T19" fmla="*/ 2147483647 h 26"/>
                <a:gd name="T20" fmla="*/ 2147483647 w 78"/>
                <a:gd name="T21" fmla="*/ 2147483647 h 26"/>
                <a:gd name="T22" fmla="*/ 2147483647 w 78"/>
                <a:gd name="T23" fmla="*/ 2147483647 h 26"/>
                <a:gd name="T24" fmla="*/ 2147483647 w 78"/>
                <a:gd name="T25" fmla="*/ 0 h 26"/>
                <a:gd name="T26" fmla="*/ 0 w 78"/>
                <a:gd name="T27" fmla="*/ 2147483647 h 26"/>
                <a:gd name="T28" fmla="*/ 2147483647 w 78"/>
                <a:gd name="T29" fmla="*/ 2147483647 h 26"/>
                <a:gd name="T30" fmla="*/ 2147483647 w 78"/>
                <a:gd name="T31" fmla="*/ 2147483647 h 26"/>
                <a:gd name="T32" fmla="*/ 2147483647 w 78"/>
                <a:gd name="T33" fmla="*/ 2147483647 h 26"/>
                <a:gd name="T34" fmla="*/ 2147483647 w 78"/>
                <a:gd name="T35" fmla="*/ 2147483647 h 26"/>
                <a:gd name="T36" fmla="*/ 2147483647 w 78"/>
                <a:gd name="T37" fmla="*/ 2147483647 h 26"/>
                <a:gd name="T38" fmla="*/ 2147483647 w 78"/>
                <a:gd name="T39" fmla="*/ 2147483647 h 26"/>
                <a:gd name="T40" fmla="*/ 2147483647 w 78"/>
                <a:gd name="T41" fmla="*/ 2147483647 h 26"/>
                <a:gd name="T42" fmla="*/ 2147483647 w 78"/>
                <a:gd name="T43" fmla="*/ 2147483647 h 26"/>
                <a:gd name="T44" fmla="*/ 2147483647 w 78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26"/>
                <a:gd name="T71" fmla="*/ 78 w 78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26">
                  <a:moveTo>
                    <a:pt x="78" y="21"/>
                  </a:moveTo>
                  <a:lnTo>
                    <a:pt x="76" y="18"/>
                  </a:lnTo>
                  <a:lnTo>
                    <a:pt x="72" y="19"/>
                  </a:lnTo>
                  <a:lnTo>
                    <a:pt x="61" y="16"/>
                  </a:lnTo>
                  <a:lnTo>
                    <a:pt x="61" y="10"/>
                  </a:lnTo>
                  <a:lnTo>
                    <a:pt x="46" y="5"/>
                  </a:lnTo>
                  <a:lnTo>
                    <a:pt x="44" y="7"/>
                  </a:lnTo>
                  <a:lnTo>
                    <a:pt x="42" y="11"/>
                  </a:lnTo>
                  <a:lnTo>
                    <a:pt x="25" y="8"/>
                  </a:lnTo>
                  <a:lnTo>
                    <a:pt x="24" y="2"/>
                  </a:lnTo>
                  <a:lnTo>
                    <a:pt x="15" y="2"/>
                  </a:lnTo>
                  <a:lnTo>
                    <a:pt x="12" y="4"/>
                  </a:lnTo>
                  <a:lnTo>
                    <a:pt x="5" y="0"/>
                  </a:lnTo>
                  <a:lnTo>
                    <a:pt x="0" y="7"/>
                  </a:lnTo>
                  <a:lnTo>
                    <a:pt x="4" y="15"/>
                  </a:lnTo>
                  <a:lnTo>
                    <a:pt x="20" y="16"/>
                  </a:lnTo>
                  <a:lnTo>
                    <a:pt x="23" y="18"/>
                  </a:lnTo>
                  <a:lnTo>
                    <a:pt x="35" y="18"/>
                  </a:lnTo>
                  <a:lnTo>
                    <a:pt x="45" y="23"/>
                  </a:lnTo>
                  <a:lnTo>
                    <a:pt x="62" y="23"/>
                  </a:lnTo>
                  <a:lnTo>
                    <a:pt x="72" y="26"/>
                  </a:lnTo>
                  <a:lnTo>
                    <a:pt x="78" y="26"/>
                  </a:lnTo>
                  <a:lnTo>
                    <a:pt x="78" y="21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8" name="Freeform 803"/>
            <p:cNvSpPr>
              <a:spLocks/>
            </p:cNvSpPr>
            <p:nvPr/>
          </p:nvSpPr>
          <p:spPr bwMode="gray">
            <a:xfrm>
              <a:off x="3879" y="2805"/>
              <a:ext cx="128" cy="146"/>
            </a:xfrm>
            <a:custGeom>
              <a:avLst/>
              <a:gdLst>
                <a:gd name="T0" fmla="*/ 2147483647 w 98"/>
                <a:gd name="T1" fmla="*/ 0 h 112"/>
                <a:gd name="T2" fmla="*/ 2147483647 w 98"/>
                <a:gd name="T3" fmla="*/ 2147483647 h 112"/>
                <a:gd name="T4" fmla="*/ 2147483647 w 98"/>
                <a:gd name="T5" fmla="*/ 2147483647 h 112"/>
                <a:gd name="T6" fmla="*/ 2147483647 w 98"/>
                <a:gd name="T7" fmla="*/ 2147483647 h 112"/>
                <a:gd name="T8" fmla="*/ 2147483647 w 98"/>
                <a:gd name="T9" fmla="*/ 2147483647 h 112"/>
                <a:gd name="T10" fmla="*/ 2147483647 w 98"/>
                <a:gd name="T11" fmla="*/ 2147483647 h 112"/>
                <a:gd name="T12" fmla="*/ 2147483647 w 98"/>
                <a:gd name="T13" fmla="*/ 2147483647 h 112"/>
                <a:gd name="T14" fmla="*/ 2147483647 w 98"/>
                <a:gd name="T15" fmla="*/ 2147483647 h 112"/>
                <a:gd name="T16" fmla="*/ 2147483647 w 98"/>
                <a:gd name="T17" fmla="*/ 2147483647 h 112"/>
                <a:gd name="T18" fmla="*/ 2147483647 w 98"/>
                <a:gd name="T19" fmla="*/ 2147483647 h 112"/>
                <a:gd name="T20" fmla="*/ 2147483647 w 98"/>
                <a:gd name="T21" fmla="*/ 2147483647 h 112"/>
                <a:gd name="T22" fmla="*/ 2147483647 w 98"/>
                <a:gd name="T23" fmla="*/ 2147483647 h 112"/>
                <a:gd name="T24" fmla="*/ 2147483647 w 98"/>
                <a:gd name="T25" fmla="*/ 2147483647 h 112"/>
                <a:gd name="T26" fmla="*/ 2147483647 w 98"/>
                <a:gd name="T27" fmla="*/ 2147483647 h 112"/>
                <a:gd name="T28" fmla="*/ 2147483647 w 98"/>
                <a:gd name="T29" fmla="*/ 2147483647 h 112"/>
                <a:gd name="T30" fmla="*/ 2147483647 w 98"/>
                <a:gd name="T31" fmla="*/ 2147483647 h 112"/>
                <a:gd name="T32" fmla="*/ 2147483647 w 98"/>
                <a:gd name="T33" fmla="*/ 2147483647 h 112"/>
                <a:gd name="T34" fmla="*/ 2147483647 w 98"/>
                <a:gd name="T35" fmla="*/ 2147483647 h 112"/>
                <a:gd name="T36" fmla="*/ 2147483647 w 98"/>
                <a:gd name="T37" fmla="*/ 2147483647 h 112"/>
                <a:gd name="T38" fmla="*/ 2147483647 w 98"/>
                <a:gd name="T39" fmla="*/ 2147483647 h 112"/>
                <a:gd name="T40" fmla="*/ 2147483647 w 98"/>
                <a:gd name="T41" fmla="*/ 2147483647 h 112"/>
                <a:gd name="T42" fmla="*/ 2147483647 w 98"/>
                <a:gd name="T43" fmla="*/ 2147483647 h 112"/>
                <a:gd name="T44" fmla="*/ 2147483647 w 98"/>
                <a:gd name="T45" fmla="*/ 2147483647 h 112"/>
                <a:gd name="T46" fmla="*/ 2147483647 w 98"/>
                <a:gd name="T47" fmla="*/ 2147483647 h 112"/>
                <a:gd name="T48" fmla="*/ 2147483647 w 98"/>
                <a:gd name="T49" fmla="*/ 2147483647 h 112"/>
                <a:gd name="T50" fmla="*/ 2147483647 w 98"/>
                <a:gd name="T51" fmla="*/ 2147483647 h 112"/>
                <a:gd name="T52" fmla="*/ 2147483647 w 98"/>
                <a:gd name="T53" fmla="*/ 2147483647 h 112"/>
                <a:gd name="T54" fmla="*/ 2147483647 w 98"/>
                <a:gd name="T55" fmla="*/ 2147483647 h 112"/>
                <a:gd name="T56" fmla="*/ 2147483647 w 98"/>
                <a:gd name="T57" fmla="*/ 2147483647 h 112"/>
                <a:gd name="T58" fmla="*/ 2147483647 w 98"/>
                <a:gd name="T59" fmla="*/ 2147483647 h 112"/>
                <a:gd name="T60" fmla="*/ 2147483647 w 98"/>
                <a:gd name="T61" fmla="*/ 2147483647 h 112"/>
                <a:gd name="T62" fmla="*/ 2147483647 w 98"/>
                <a:gd name="T63" fmla="*/ 2147483647 h 112"/>
                <a:gd name="T64" fmla="*/ 2147483647 w 98"/>
                <a:gd name="T65" fmla="*/ 2147483647 h 112"/>
                <a:gd name="T66" fmla="*/ 2147483647 w 98"/>
                <a:gd name="T67" fmla="*/ 2147483647 h 112"/>
                <a:gd name="T68" fmla="*/ 2147483647 w 98"/>
                <a:gd name="T69" fmla="*/ 2147483647 h 112"/>
                <a:gd name="T70" fmla="*/ 2147483647 w 98"/>
                <a:gd name="T71" fmla="*/ 2147483647 h 112"/>
                <a:gd name="T72" fmla="*/ 0 w 98"/>
                <a:gd name="T73" fmla="*/ 2147483647 h 112"/>
                <a:gd name="T74" fmla="*/ 2147483647 w 98"/>
                <a:gd name="T75" fmla="*/ 0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8"/>
                <a:gd name="T115" fmla="*/ 0 h 112"/>
                <a:gd name="T116" fmla="*/ 98 w 98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8" h="112">
                  <a:moveTo>
                    <a:pt x="1" y="0"/>
                  </a:moveTo>
                  <a:lnTo>
                    <a:pt x="7" y="2"/>
                  </a:lnTo>
                  <a:lnTo>
                    <a:pt x="19" y="2"/>
                  </a:lnTo>
                  <a:lnTo>
                    <a:pt x="22" y="3"/>
                  </a:lnTo>
                  <a:lnTo>
                    <a:pt x="26" y="10"/>
                  </a:lnTo>
                  <a:lnTo>
                    <a:pt x="28" y="13"/>
                  </a:lnTo>
                  <a:lnTo>
                    <a:pt x="30" y="15"/>
                  </a:lnTo>
                  <a:lnTo>
                    <a:pt x="36" y="21"/>
                  </a:lnTo>
                  <a:lnTo>
                    <a:pt x="42" y="24"/>
                  </a:lnTo>
                  <a:lnTo>
                    <a:pt x="49" y="33"/>
                  </a:lnTo>
                  <a:lnTo>
                    <a:pt x="53" y="33"/>
                  </a:lnTo>
                  <a:lnTo>
                    <a:pt x="61" y="42"/>
                  </a:lnTo>
                  <a:lnTo>
                    <a:pt x="63" y="46"/>
                  </a:lnTo>
                  <a:lnTo>
                    <a:pt x="70" y="52"/>
                  </a:lnTo>
                  <a:lnTo>
                    <a:pt x="77" y="53"/>
                  </a:lnTo>
                  <a:lnTo>
                    <a:pt x="78" y="56"/>
                  </a:lnTo>
                  <a:lnTo>
                    <a:pt x="78" y="61"/>
                  </a:lnTo>
                  <a:lnTo>
                    <a:pt x="84" y="66"/>
                  </a:lnTo>
                  <a:lnTo>
                    <a:pt x="87" y="77"/>
                  </a:lnTo>
                  <a:lnTo>
                    <a:pt x="91" y="77"/>
                  </a:lnTo>
                  <a:lnTo>
                    <a:pt x="98" y="86"/>
                  </a:lnTo>
                  <a:lnTo>
                    <a:pt x="98" y="111"/>
                  </a:lnTo>
                  <a:lnTo>
                    <a:pt x="94" y="112"/>
                  </a:lnTo>
                  <a:lnTo>
                    <a:pt x="85" y="106"/>
                  </a:lnTo>
                  <a:lnTo>
                    <a:pt x="77" y="104"/>
                  </a:lnTo>
                  <a:lnTo>
                    <a:pt x="61" y="90"/>
                  </a:lnTo>
                  <a:lnTo>
                    <a:pt x="52" y="73"/>
                  </a:lnTo>
                  <a:lnTo>
                    <a:pt x="50" y="66"/>
                  </a:lnTo>
                  <a:lnTo>
                    <a:pt x="39" y="53"/>
                  </a:lnTo>
                  <a:lnTo>
                    <a:pt x="35" y="53"/>
                  </a:lnTo>
                  <a:lnTo>
                    <a:pt x="32" y="38"/>
                  </a:lnTo>
                  <a:lnTo>
                    <a:pt x="27" y="32"/>
                  </a:lnTo>
                  <a:lnTo>
                    <a:pt x="21" y="29"/>
                  </a:lnTo>
                  <a:lnTo>
                    <a:pt x="20" y="23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29" name="Freeform 804"/>
            <p:cNvSpPr>
              <a:spLocks/>
            </p:cNvSpPr>
            <p:nvPr/>
          </p:nvSpPr>
          <p:spPr bwMode="gray">
            <a:xfrm>
              <a:off x="3802" y="2488"/>
              <a:ext cx="38" cy="23"/>
            </a:xfrm>
            <a:custGeom>
              <a:avLst/>
              <a:gdLst>
                <a:gd name="T0" fmla="*/ 2147483647 w 29"/>
                <a:gd name="T1" fmla="*/ 2147483647 h 18"/>
                <a:gd name="T2" fmla="*/ 2147483647 w 29"/>
                <a:gd name="T3" fmla="*/ 2147483647 h 18"/>
                <a:gd name="T4" fmla="*/ 2147483647 w 29"/>
                <a:gd name="T5" fmla="*/ 2147483647 h 18"/>
                <a:gd name="T6" fmla="*/ 2147483647 w 29"/>
                <a:gd name="T7" fmla="*/ 2147483647 h 18"/>
                <a:gd name="T8" fmla="*/ 0 w 29"/>
                <a:gd name="T9" fmla="*/ 2147483647 h 18"/>
                <a:gd name="T10" fmla="*/ 2147483647 w 29"/>
                <a:gd name="T11" fmla="*/ 0 h 18"/>
                <a:gd name="T12" fmla="*/ 2147483647 w 29"/>
                <a:gd name="T13" fmla="*/ 0 h 18"/>
                <a:gd name="T14" fmla="*/ 2147483647 w 29"/>
                <a:gd name="T15" fmla="*/ 2147483647 h 18"/>
                <a:gd name="T16" fmla="*/ 2147483647 w 29"/>
                <a:gd name="T17" fmla="*/ 2147483647 h 18"/>
                <a:gd name="T18" fmla="*/ 2147483647 w 29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6"/>
                  </a:moveTo>
                  <a:lnTo>
                    <a:pt x="29" y="16"/>
                  </a:lnTo>
                  <a:lnTo>
                    <a:pt x="6" y="18"/>
                  </a:lnTo>
                  <a:lnTo>
                    <a:pt x="2" y="13"/>
                  </a:lnTo>
                  <a:lnTo>
                    <a:pt x="0" y="7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7" y="4"/>
                  </a:lnTo>
                  <a:lnTo>
                    <a:pt x="24" y="2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30" name="Freeform 805"/>
            <p:cNvSpPr>
              <a:spLocks/>
            </p:cNvSpPr>
            <p:nvPr/>
          </p:nvSpPr>
          <p:spPr bwMode="gray">
            <a:xfrm>
              <a:off x="3792" y="2516"/>
              <a:ext cx="54" cy="79"/>
            </a:xfrm>
            <a:custGeom>
              <a:avLst/>
              <a:gdLst>
                <a:gd name="T0" fmla="*/ 2147483647 w 42"/>
                <a:gd name="T1" fmla="*/ 2147483647 h 60"/>
                <a:gd name="T2" fmla="*/ 2147483647 w 42"/>
                <a:gd name="T3" fmla="*/ 2147483647 h 60"/>
                <a:gd name="T4" fmla="*/ 2147483647 w 42"/>
                <a:gd name="T5" fmla="*/ 2147483647 h 60"/>
                <a:gd name="T6" fmla="*/ 2147483647 w 42"/>
                <a:gd name="T7" fmla="*/ 2147483647 h 60"/>
                <a:gd name="T8" fmla="*/ 2147483647 w 42"/>
                <a:gd name="T9" fmla="*/ 2147483647 h 60"/>
                <a:gd name="T10" fmla="*/ 2147483647 w 42"/>
                <a:gd name="T11" fmla="*/ 2147483647 h 60"/>
                <a:gd name="T12" fmla="*/ 2147483647 w 42"/>
                <a:gd name="T13" fmla="*/ 2147483647 h 60"/>
                <a:gd name="T14" fmla="*/ 2147483647 w 42"/>
                <a:gd name="T15" fmla="*/ 2147483647 h 60"/>
                <a:gd name="T16" fmla="*/ 2147483647 w 42"/>
                <a:gd name="T17" fmla="*/ 2147483647 h 60"/>
                <a:gd name="T18" fmla="*/ 2147483647 w 42"/>
                <a:gd name="T19" fmla="*/ 2147483647 h 60"/>
                <a:gd name="T20" fmla="*/ 2147483647 w 42"/>
                <a:gd name="T21" fmla="*/ 2147483647 h 60"/>
                <a:gd name="T22" fmla="*/ 2147483647 w 42"/>
                <a:gd name="T23" fmla="*/ 2147483647 h 60"/>
                <a:gd name="T24" fmla="*/ 2147483647 w 42"/>
                <a:gd name="T25" fmla="*/ 2147483647 h 60"/>
                <a:gd name="T26" fmla="*/ 2147483647 w 42"/>
                <a:gd name="T27" fmla="*/ 2147483647 h 60"/>
                <a:gd name="T28" fmla="*/ 0 w 42"/>
                <a:gd name="T29" fmla="*/ 2147483647 h 60"/>
                <a:gd name="T30" fmla="*/ 0 w 42"/>
                <a:gd name="T31" fmla="*/ 2147483647 h 60"/>
                <a:gd name="T32" fmla="*/ 2147483647 w 42"/>
                <a:gd name="T33" fmla="*/ 2147483647 h 60"/>
                <a:gd name="T34" fmla="*/ 2147483647 w 42"/>
                <a:gd name="T35" fmla="*/ 2147483647 h 60"/>
                <a:gd name="T36" fmla="*/ 2147483647 w 42"/>
                <a:gd name="T37" fmla="*/ 2147483647 h 60"/>
                <a:gd name="T38" fmla="*/ 0 w 42"/>
                <a:gd name="T39" fmla="*/ 2147483647 h 60"/>
                <a:gd name="T40" fmla="*/ 2147483647 w 42"/>
                <a:gd name="T41" fmla="*/ 0 h 60"/>
                <a:gd name="T42" fmla="*/ 2147483647 w 42"/>
                <a:gd name="T43" fmla="*/ 2147483647 h 60"/>
                <a:gd name="T44" fmla="*/ 2147483647 w 42"/>
                <a:gd name="T45" fmla="*/ 2147483647 h 60"/>
                <a:gd name="T46" fmla="*/ 2147483647 w 42"/>
                <a:gd name="T47" fmla="*/ 2147483647 h 60"/>
                <a:gd name="T48" fmla="*/ 2147483647 w 42"/>
                <a:gd name="T49" fmla="*/ 2147483647 h 60"/>
                <a:gd name="T50" fmla="*/ 2147483647 w 42"/>
                <a:gd name="T51" fmla="*/ 2147483647 h 60"/>
                <a:gd name="T52" fmla="*/ 2147483647 w 42"/>
                <a:gd name="T53" fmla="*/ 2147483647 h 60"/>
                <a:gd name="T54" fmla="*/ 2147483647 w 42"/>
                <a:gd name="T55" fmla="*/ 2147483647 h 60"/>
                <a:gd name="T56" fmla="*/ 2147483647 w 42"/>
                <a:gd name="T57" fmla="*/ 2147483647 h 60"/>
                <a:gd name="T58" fmla="*/ 2147483647 w 42"/>
                <a:gd name="T59" fmla="*/ 2147483647 h 60"/>
                <a:gd name="T60" fmla="*/ 2147483647 w 42"/>
                <a:gd name="T61" fmla="*/ 2147483647 h 60"/>
                <a:gd name="T62" fmla="*/ 2147483647 w 42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"/>
                <a:gd name="T97" fmla="*/ 0 h 60"/>
                <a:gd name="T98" fmla="*/ 42 w 42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" h="60">
                  <a:moveTo>
                    <a:pt x="41" y="53"/>
                  </a:moveTo>
                  <a:lnTo>
                    <a:pt x="36" y="60"/>
                  </a:lnTo>
                  <a:lnTo>
                    <a:pt x="34" y="54"/>
                  </a:lnTo>
                  <a:lnTo>
                    <a:pt x="34" y="46"/>
                  </a:lnTo>
                  <a:lnTo>
                    <a:pt x="27" y="38"/>
                  </a:lnTo>
                  <a:lnTo>
                    <a:pt x="23" y="39"/>
                  </a:lnTo>
                  <a:lnTo>
                    <a:pt x="22" y="42"/>
                  </a:lnTo>
                  <a:lnTo>
                    <a:pt x="23" y="47"/>
                  </a:lnTo>
                  <a:lnTo>
                    <a:pt x="14" y="52"/>
                  </a:lnTo>
                  <a:lnTo>
                    <a:pt x="8" y="53"/>
                  </a:lnTo>
                  <a:lnTo>
                    <a:pt x="7" y="50"/>
                  </a:lnTo>
                  <a:lnTo>
                    <a:pt x="7" y="36"/>
                  </a:lnTo>
                  <a:lnTo>
                    <a:pt x="4" y="31"/>
                  </a:lnTo>
                  <a:lnTo>
                    <a:pt x="4" y="22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7" y="13"/>
                  </a:lnTo>
                  <a:lnTo>
                    <a:pt x="6" y="9"/>
                  </a:lnTo>
                  <a:lnTo>
                    <a:pt x="4" y="5"/>
                  </a:lnTo>
                  <a:lnTo>
                    <a:pt x="0" y="4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7" y="7"/>
                  </a:lnTo>
                  <a:lnTo>
                    <a:pt x="33" y="6"/>
                  </a:lnTo>
                  <a:lnTo>
                    <a:pt x="36" y="11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32" y="29"/>
                  </a:lnTo>
                  <a:lnTo>
                    <a:pt x="38" y="31"/>
                  </a:lnTo>
                  <a:lnTo>
                    <a:pt x="40" y="41"/>
                  </a:lnTo>
                  <a:lnTo>
                    <a:pt x="42" y="48"/>
                  </a:lnTo>
                  <a:lnTo>
                    <a:pt x="41" y="5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31" name="Freeform 806"/>
            <p:cNvSpPr>
              <a:spLocks/>
            </p:cNvSpPr>
            <p:nvPr/>
          </p:nvSpPr>
          <p:spPr bwMode="gray">
            <a:xfrm>
              <a:off x="3839" y="2488"/>
              <a:ext cx="110" cy="255"/>
            </a:xfrm>
            <a:custGeom>
              <a:avLst/>
              <a:gdLst>
                <a:gd name="T0" fmla="*/ 2147483647 w 85"/>
                <a:gd name="T1" fmla="*/ 2147483647 h 196"/>
                <a:gd name="T2" fmla="*/ 2147483647 w 85"/>
                <a:gd name="T3" fmla="*/ 2147483647 h 196"/>
                <a:gd name="T4" fmla="*/ 2147483647 w 85"/>
                <a:gd name="T5" fmla="*/ 2147483647 h 196"/>
                <a:gd name="T6" fmla="*/ 2147483647 w 85"/>
                <a:gd name="T7" fmla="*/ 2147483647 h 196"/>
                <a:gd name="T8" fmla="*/ 2147483647 w 85"/>
                <a:gd name="T9" fmla="*/ 2147483647 h 196"/>
                <a:gd name="T10" fmla="*/ 2147483647 w 85"/>
                <a:gd name="T11" fmla="*/ 2147483647 h 196"/>
                <a:gd name="T12" fmla="*/ 2147483647 w 85"/>
                <a:gd name="T13" fmla="*/ 2147483647 h 196"/>
                <a:gd name="T14" fmla="*/ 2147483647 w 85"/>
                <a:gd name="T15" fmla="*/ 2147483647 h 196"/>
                <a:gd name="T16" fmla="*/ 2147483647 w 85"/>
                <a:gd name="T17" fmla="*/ 2147483647 h 196"/>
                <a:gd name="T18" fmla="*/ 2147483647 w 85"/>
                <a:gd name="T19" fmla="*/ 2147483647 h 196"/>
                <a:gd name="T20" fmla="*/ 2147483647 w 85"/>
                <a:gd name="T21" fmla="*/ 2147483647 h 196"/>
                <a:gd name="T22" fmla="*/ 2147483647 w 85"/>
                <a:gd name="T23" fmla="*/ 2147483647 h 196"/>
                <a:gd name="T24" fmla="*/ 2147483647 w 85"/>
                <a:gd name="T25" fmla="*/ 2147483647 h 196"/>
                <a:gd name="T26" fmla="*/ 2147483647 w 85"/>
                <a:gd name="T27" fmla="*/ 2147483647 h 196"/>
                <a:gd name="T28" fmla="*/ 2147483647 w 85"/>
                <a:gd name="T29" fmla="*/ 2147483647 h 196"/>
                <a:gd name="T30" fmla="*/ 2147483647 w 85"/>
                <a:gd name="T31" fmla="*/ 2147483647 h 196"/>
                <a:gd name="T32" fmla="*/ 2147483647 w 85"/>
                <a:gd name="T33" fmla="*/ 2147483647 h 196"/>
                <a:gd name="T34" fmla="*/ 2147483647 w 85"/>
                <a:gd name="T35" fmla="*/ 2147483647 h 196"/>
                <a:gd name="T36" fmla="*/ 2147483647 w 85"/>
                <a:gd name="T37" fmla="*/ 2147483647 h 196"/>
                <a:gd name="T38" fmla="*/ 2147483647 w 85"/>
                <a:gd name="T39" fmla="*/ 2147483647 h 196"/>
                <a:gd name="T40" fmla="*/ 2147483647 w 85"/>
                <a:gd name="T41" fmla="*/ 2147483647 h 196"/>
                <a:gd name="T42" fmla="*/ 2147483647 w 85"/>
                <a:gd name="T43" fmla="*/ 2147483647 h 196"/>
                <a:gd name="T44" fmla="*/ 2147483647 w 85"/>
                <a:gd name="T45" fmla="*/ 2147483647 h 196"/>
                <a:gd name="T46" fmla="*/ 2147483647 w 85"/>
                <a:gd name="T47" fmla="*/ 2147483647 h 196"/>
                <a:gd name="T48" fmla="*/ 2147483647 w 85"/>
                <a:gd name="T49" fmla="*/ 2147483647 h 196"/>
                <a:gd name="T50" fmla="*/ 2147483647 w 85"/>
                <a:gd name="T51" fmla="*/ 2147483647 h 196"/>
                <a:gd name="T52" fmla="*/ 2147483647 w 85"/>
                <a:gd name="T53" fmla="*/ 2147483647 h 196"/>
                <a:gd name="T54" fmla="*/ 2147483647 w 85"/>
                <a:gd name="T55" fmla="*/ 2147483647 h 196"/>
                <a:gd name="T56" fmla="*/ 2147483647 w 85"/>
                <a:gd name="T57" fmla="*/ 2147483647 h 196"/>
                <a:gd name="T58" fmla="*/ 2147483647 w 85"/>
                <a:gd name="T59" fmla="*/ 2147483647 h 196"/>
                <a:gd name="T60" fmla="*/ 2147483647 w 85"/>
                <a:gd name="T61" fmla="*/ 2147483647 h 196"/>
                <a:gd name="T62" fmla="*/ 2147483647 w 85"/>
                <a:gd name="T63" fmla="*/ 2147483647 h 196"/>
                <a:gd name="T64" fmla="*/ 2147483647 w 85"/>
                <a:gd name="T65" fmla="*/ 2147483647 h 196"/>
                <a:gd name="T66" fmla="*/ 0 w 85"/>
                <a:gd name="T67" fmla="*/ 2147483647 h 196"/>
                <a:gd name="T68" fmla="*/ 2147483647 w 85"/>
                <a:gd name="T69" fmla="*/ 2147483647 h 196"/>
                <a:gd name="T70" fmla="*/ 2147483647 w 85"/>
                <a:gd name="T71" fmla="*/ 2147483647 h 196"/>
                <a:gd name="T72" fmla="*/ 2147483647 w 85"/>
                <a:gd name="T73" fmla="*/ 2147483647 h 196"/>
                <a:gd name="T74" fmla="*/ 2147483647 w 85"/>
                <a:gd name="T75" fmla="*/ 2147483647 h 196"/>
                <a:gd name="T76" fmla="*/ 2147483647 w 85"/>
                <a:gd name="T77" fmla="*/ 2147483647 h 196"/>
                <a:gd name="T78" fmla="*/ 2147483647 w 85"/>
                <a:gd name="T79" fmla="*/ 2147483647 h 196"/>
                <a:gd name="T80" fmla="*/ 2147483647 w 85"/>
                <a:gd name="T81" fmla="*/ 2147483647 h 196"/>
                <a:gd name="T82" fmla="*/ 2147483647 w 85"/>
                <a:gd name="T83" fmla="*/ 2147483647 h 196"/>
                <a:gd name="T84" fmla="*/ 2147483647 w 85"/>
                <a:gd name="T85" fmla="*/ 2147483647 h 196"/>
                <a:gd name="T86" fmla="*/ 2147483647 w 85"/>
                <a:gd name="T87" fmla="*/ 2147483647 h 196"/>
                <a:gd name="T88" fmla="*/ 2147483647 w 85"/>
                <a:gd name="T89" fmla="*/ 0 h 196"/>
                <a:gd name="T90" fmla="*/ 2147483647 w 85"/>
                <a:gd name="T91" fmla="*/ 2147483647 h 196"/>
                <a:gd name="T92" fmla="*/ 2147483647 w 85"/>
                <a:gd name="T93" fmla="*/ 2147483647 h 196"/>
                <a:gd name="T94" fmla="*/ 2147483647 w 85"/>
                <a:gd name="T95" fmla="*/ 2147483647 h 196"/>
                <a:gd name="T96" fmla="*/ 2147483647 w 85"/>
                <a:gd name="T97" fmla="*/ 2147483647 h 196"/>
                <a:gd name="T98" fmla="*/ 2147483647 w 85"/>
                <a:gd name="T99" fmla="*/ 2147483647 h 196"/>
                <a:gd name="T100" fmla="*/ 2147483647 w 85"/>
                <a:gd name="T101" fmla="*/ 2147483647 h 196"/>
                <a:gd name="T102" fmla="*/ 2147483647 w 85"/>
                <a:gd name="T103" fmla="*/ 2147483647 h 196"/>
                <a:gd name="T104" fmla="*/ 2147483647 w 85"/>
                <a:gd name="T105" fmla="*/ 2147483647 h 196"/>
                <a:gd name="T106" fmla="*/ 2147483647 w 85"/>
                <a:gd name="T107" fmla="*/ 2147483647 h 196"/>
                <a:gd name="T108" fmla="*/ 2147483647 w 85"/>
                <a:gd name="T109" fmla="*/ 2147483647 h 196"/>
                <a:gd name="T110" fmla="*/ 2147483647 w 85"/>
                <a:gd name="T111" fmla="*/ 2147483647 h 196"/>
                <a:gd name="T112" fmla="*/ 2147483647 w 85"/>
                <a:gd name="T113" fmla="*/ 2147483647 h 196"/>
                <a:gd name="T114" fmla="*/ 2147483647 w 85"/>
                <a:gd name="T115" fmla="*/ 2147483647 h 1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85"/>
                <a:gd name="T175" fmla="*/ 0 h 196"/>
                <a:gd name="T176" fmla="*/ 85 w 85"/>
                <a:gd name="T177" fmla="*/ 196 h 19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85" h="196">
                  <a:moveTo>
                    <a:pt x="76" y="87"/>
                  </a:moveTo>
                  <a:lnTo>
                    <a:pt x="64" y="90"/>
                  </a:lnTo>
                  <a:lnTo>
                    <a:pt x="62" y="97"/>
                  </a:lnTo>
                  <a:lnTo>
                    <a:pt x="58" y="97"/>
                  </a:lnTo>
                  <a:lnTo>
                    <a:pt x="53" y="100"/>
                  </a:lnTo>
                  <a:lnTo>
                    <a:pt x="54" y="113"/>
                  </a:lnTo>
                  <a:lnTo>
                    <a:pt x="61" y="120"/>
                  </a:lnTo>
                  <a:lnTo>
                    <a:pt x="63" y="135"/>
                  </a:lnTo>
                  <a:lnTo>
                    <a:pt x="59" y="141"/>
                  </a:lnTo>
                  <a:lnTo>
                    <a:pt x="67" y="158"/>
                  </a:lnTo>
                  <a:lnTo>
                    <a:pt x="67" y="172"/>
                  </a:lnTo>
                  <a:lnTo>
                    <a:pt x="66" y="182"/>
                  </a:lnTo>
                  <a:lnTo>
                    <a:pt x="64" y="189"/>
                  </a:lnTo>
                  <a:lnTo>
                    <a:pt x="61" y="196"/>
                  </a:lnTo>
                  <a:lnTo>
                    <a:pt x="62" y="185"/>
                  </a:lnTo>
                  <a:lnTo>
                    <a:pt x="62" y="172"/>
                  </a:lnTo>
                  <a:lnTo>
                    <a:pt x="62" y="166"/>
                  </a:lnTo>
                  <a:lnTo>
                    <a:pt x="61" y="162"/>
                  </a:lnTo>
                  <a:lnTo>
                    <a:pt x="56" y="155"/>
                  </a:lnTo>
                  <a:lnTo>
                    <a:pt x="54" y="144"/>
                  </a:lnTo>
                  <a:lnTo>
                    <a:pt x="53" y="132"/>
                  </a:lnTo>
                  <a:lnTo>
                    <a:pt x="49" y="129"/>
                  </a:lnTo>
                  <a:lnTo>
                    <a:pt x="47" y="125"/>
                  </a:lnTo>
                  <a:lnTo>
                    <a:pt x="42" y="130"/>
                  </a:lnTo>
                  <a:lnTo>
                    <a:pt x="38" y="136"/>
                  </a:lnTo>
                  <a:lnTo>
                    <a:pt x="27" y="139"/>
                  </a:lnTo>
                  <a:lnTo>
                    <a:pt x="22" y="137"/>
                  </a:lnTo>
                  <a:lnTo>
                    <a:pt x="23" y="131"/>
                  </a:lnTo>
                  <a:lnTo>
                    <a:pt x="21" y="123"/>
                  </a:lnTo>
                  <a:lnTo>
                    <a:pt x="21" y="110"/>
                  </a:lnTo>
                  <a:lnTo>
                    <a:pt x="14" y="104"/>
                  </a:lnTo>
                  <a:lnTo>
                    <a:pt x="12" y="95"/>
                  </a:lnTo>
                  <a:lnTo>
                    <a:pt x="3" y="88"/>
                  </a:lnTo>
                  <a:lnTo>
                    <a:pt x="0" y="82"/>
                  </a:lnTo>
                  <a:lnTo>
                    <a:pt x="5" y="75"/>
                  </a:lnTo>
                  <a:lnTo>
                    <a:pt x="6" y="70"/>
                  </a:lnTo>
                  <a:lnTo>
                    <a:pt x="13" y="66"/>
                  </a:lnTo>
                  <a:lnTo>
                    <a:pt x="11" y="53"/>
                  </a:lnTo>
                  <a:lnTo>
                    <a:pt x="15" y="52"/>
                  </a:lnTo>
                  <a:lnTo>
                    <a:pt x="16" y="46"/>
                  </a:lnTo>
                  <a:lnTo>
                    <a:pt x="22" y="45"/>
                  </a:lnTo>
                  <a:lnTo>
                    <a:pt x="32" y="14"/>
                  </a:lnTo>
                  <a:lnTo>
                    <a:pt x="44" y="8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0" y="13"/>
                  </a:lnTo>
                  <a:lnTo>
                    <a:pt x="62" y="26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8" y="58"/>
                  </a:lnTo>
                  <a:lnTo>
                    <a:pt x="68" y="68"/>
                  </a:lnTo>
                  <a:lnTo>
                    <a:pt x="75" y="68"/>
                  </a:lnTo>
                  <a:lnTo>
                    <a:pt x="76" y="71"/>
                  </a:lnTo>
                  <a:lnTo>
                    <a:pt x="83" y="74"/>
                  </a:lnTo>
                  <a:lnTo>
                    <a:pt x="85" y="77"/>
                  </a:lnTo>
                  <a:lnTo>
                    <a:pt x="82" y="78"/>
                  </a:lnTo>
                  <a:lnTo>
                    <a:pt x="76" y="87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32" name="Freeform 807"/>
            <p:cNvSpPr>
              <a:spLocks/>
            </p:cNvSpPr>
            <p:nvPr/>
          </p:nvSpPr>
          <p:spPr bwMode="gray">
            <a:xfrm>
              <a:off x="3858" y="2706"/>
              <a:ext cx="5" cy="22"/>
            </a:xfrm>
            <a:custGeom>
              <a:avLst/>
              <a:gdLst>
                <a:gd name="T0" fmla="*/ 2147483647 w 4"/>
                <a:gd name="T1" fmla="*/ 2147483647 h 17"/>
                <a:gd name="T2" fmla="*/ 2147483647 w 4"/>
                <a:gd name="T3" fmla="*/ 2147483647 h 17"/>
                <a:gd name="T4" fmla="*/ 0 w 4"/>
                <a:gd name="T5" fmla="*/ 2147483647 h 17"/>
                <a:gd name="T6" fmla="*/ 2147483647 w 4"/>
                <a:gd name="T7" fmla="*/ 2147483647 h 17"/>
                <a:gd name="T8" fmla="*/ 2147483647 w 4"/>
                <a:gd name="T9" fmla="*/ 2147483647 h 17"/>
                <a:gd name="T10" fmla="*/ 2147483647 w 4"/>
                <a:gd name="T11" fmla="*/ 0 h 17"/>
                <a:gd name="T12" fmla="*/ 2147483647 w 4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7"/>
                <a:gd name="T23" fmla="*/ 4 w 4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7">
                  <a:moveTo>
                    <a:pt x="3" y="5"/>
                  </a:moveTo>
                  <a:lnTo>
                    <a:pt x="2" y="17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2" y="3"/>
                  </a:lnTo>
                  <a:lnTo>
                    <a:pt x="4" y="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33" name="Freeform 808"/>
            <p:cNvSpPr>
              <a:spLocks/>
            </p:cNvSpPr>
            <p:nvPr/>
          </p:nvSpPr>
          <p:spPr bwMode="gray">
            <a:xfrm>
              <a:off x="3858" y="2734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34" name="Freeform 809"/>
            <p:cNvSpPr>
              <a:spLocks/>
            </p:cNvSpPr>
            <p:nvPr/>
          </p:nvSpPr>
          <p:spPr bwMode="gray">
            <a:xfrm>
              <a:off x="3546" y="2395"/>
              <a:ext cx="356" cy="379"/>
            </a:xfrm>
            <a:custGeom>
              <a:avLst/>
              <a:gdLst>
                <a:gd name="T0" fmla="*/ 2147483647 w 273"/>
                <a:gd name="T1" fmla="*/ 2147483647 h 292"/>
                <a:gd name="T2" fmla="*/ 2147483647 w 273"/>
                <a:gd name="T3" fmla="*/ 2147483647 h 292"/>
                <a:gd name="T4" fmla="*/ 2147483647 w 273"/>
                <a:gd name="T5" fmla="*/ 2147483647 h 292"/>
                <a:gd name="T6" fmla="*/ 2147483647 w 273"/>
                <a:gd name="T7" fmla="*/ 2147483647 h 292"/>
                <a:gd name="T8" fmla="*/ 2147483647 w 273"/>
                <a:gd name="T9" fmla="*/ 2147483647 h 292"/>
                <a:gd name="T10" fmla="*/ 2147483647 w 273"/>
                <a:gd name="T11" fmla="*/ 2147483647 h 292"/>
                <a:gd name="T12" fmla="*/ 2147483647 w 273"/>
                <a:gd name="T13" fmla="*/ 2147483647 h 292"/>
                <a:gd name="T14" fmla="*/ 2147483647 w 273"/>
                <a:gd name="T15" fmla="*/ 2147483647 h 292"/>
                <a:gd name="T16" fmla="*/ 2147483647 w 273"/>
                <a:gd name="T17" fmla="*/ 2147483647 h 292"/>
                <a:gd name="T18" fmla="*/ 2147483647 w 273"/>
                <a:gd name="T19" fmla="*/ 2147483647 h 292"/>
                <a:gd name="T20" fmla="*/ 2147483647 w 273"/>
                <a:gd name="T21" fmla="*/ 2147483647 h 292"/>
                <a:gd name="T22" fmla="*/ 2147483647 w 273"/>
                <a:gd name="T23" fmla="*/ 2147483647 h 292"/>
                <a:gd name="T24" fmla="*/ 2147483647 w 273"/>
                <a:gd name="T25" fmla="*/ 2147483647 h 292"/>
                <a:gd name="T26" fmla="*/ 2147483647 w 273"/>
                <a:gd name="T27" fmla="*/ 2147483647 h 292"/>
                <a:gd name="T28" fmla="*/ 2147483647 w 273"/>
                <a:gd name="T29" fmla="*/ 2147483647 h 292"/>
                <a:gd name="T30" fmla="*/ 2147483647 w 273"/>
                <a:gd name="T31" fmla="*/ 2147483647 h 292"/>
                <a:gd name="T32" fmla="*/ 2147483647 w 273"/>
                <a:gd name="T33" fmla="*/ 2147483647 h 292"/>
                <a:gd name="T34" fmla="*/ 2147483647 w 273"/>
                <a:gd name="T35" fmla="*/ 2147483647 h 292"/>
                <a:gd name="T36" fmla="*/ 2147483647 w 273"/>
                <a:gd name="T37" fmla="*/ 2147483647 h 292"/>
                <a:gd name="T38" fmla="*/ 2147483647 w 273"/>
                <a:gd name="T39" fmla="*/ 2147483647 h 292"/>
                <a:gd name="T40" fmla="*/ 2147483647 w 273"/>
                <a:gd name="T41" fmla="*/ 2147483647 h 292"/>
                <a:gd name="T42" fmla="*/ 2147483647 w 273"/>
                <a:gd name="T43" fmla="*/ 2147483647 h 292"/>
                <a:gd name="T44" fmla="*/ 2147483647 w 273"/>
                <a:gd name="T45" fmla="*/ 2147483647 h 292"/>
                <a:gd name="T46" fmla="*/ 2147483647 w 273"/>
                <a:gd name="T47" fmla="*/ 2147483647 h 292"/>
                <a:gd name="T48" fmla="*/ 2147483647 w 273"/>
                <a:gd name="T49" fmla="*/ 2147483647 h 292"/>
                <a:gd name="T50" fmla="*/ 2147483647 w 273"/>
                <a:gd name="T51" fmla="*/ 2147483647 h 292"/>
                <a:gd name="T52" fmla="*/ 2147483647 w 273"/>
                <a:gd name="T53" fmla="*/ 2147483647 h 292"/>
                <a:gd name="T54" fmla="*/ 2147483647 w 273"/>
                <a:gd name="T55" fmla="*/ 2147483647 h 292"/>
                <a:gd name="T56" fmla="*/ 2147483647 w 273"/>
                <a:gd name="T57" fmla="*/ 2147483647 h 292"/>
                <a:gd name="T58" fmla="*/ 2147483647 w 273"/>
                <a:gd name="T59" fmla="*/ 2147483647 h 292"/>
                <a:gd name="T60" fmla="*/ 2147483647 w 273"/>
                <a:gd name="T61" fmla="*/ 2147483647 h 292"/>
                <a:gd name="T62" fmla="*/ 2147483647 w 273"/>
                <a:gd name="T63" fmla="*/ 2147483647 h 292"/>
                <a:gd name="T64" fmla="*/ 2147483647 w 273"/>
                <a:gd name="T65" fmla="*/ 2147483647 h 292"/>
                <a:gd name="T66" fmla="*/ 2147483647 w 273"/>
                <a:gd name="T67" fmla="*/ 2147483647 h 292"/>
                <a:gd name="T68" fmla="*/ 2147483647 w 273"/>
                <a:gd name="T69" fmla="*/ 2147483647 h 292"/>
                <a:gd name="T70" fmla="*/ 2147483647 w 273"/>
                <a:gd name="T71" fmla="*/ 2147483647 h 292"/>
                <a:gd name="T72" fmla="*/ 2147483647 w 273"/>
                <a:gd name="T73" fmla="*/ 2147483647 h 292"/>
                <a:gd name="T74" fmla="*/ 0 w 273"/>
                <a:gd name="T75" fmla="*/ 2147483647 h 292"/>
                <a:gd name="T76" fmla="*/ 2147483647 w 273"/>
                <a:gd name="T77" fmla="*/ 2147483647 h 292"/>
                <a:gd name="T78" fmla="*/ 2147483647 w 273"/>
                <a:gd name="T79" fmla="*/ 2147483647 h 292"/>
                <a:gd name="T80" fmla="*/ 2147483647 w 273"/>
                <a:gd name="T81" fmla="*/ 2147483647 h 292"/>
                <a:gd name="T82" fmla="*/ 2147483647 w 273"/>
                <a:gd name="T83" fmla="*/ 2147483647 h 292"/>
                <a:gd name="T84" fmla="*/ 2147483647 w 273"/>
                <a:gd name="T85" fmla="*/ 2147483647 h 292"/>
                <a:gd name="T86" fmla="*/ 2147483647 w 273"/>
                <a:gd name="T87" fmla="*/ 0 h 292"/>
                <a:gd name="T88" fmla="*/ 2147483647 w 273"/>
                <a:gd name="T89" fmla="*/ 2147483647 h 292"/>
                <a:gd name="T90" fmla="*/ 2147483647 w 273"/>
                <a:gd name="T91" fmla="*/ 2147483647 h 292"/>
                <a:gd name="T92" fmla="*/ 2147483647 w 273"/>
                <a:gd name="T93" fmla="*/ 2147483647 h 292"/>
                <a:gd name="T94" fmla="*/ 2147483647 w 273"/>
                <a:gd name="T95" fmla="*/ 2147483647 h 2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3"/>
                <a:gd name="T145" fmla="*/ 0 h 292"/>
                <a:gd name="T146" fmla="*/ 273 w 273"/>
                <a:gd name="T147" fmla="*/ 292 h 29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3" h="292">
                  <a:moveTo>
                    <a:pt x="119" y="50"/>
                  </a:moveTo>
                  <a:lnTo>
                    <a:pt x="116" y="57"/>
                  </a:lnTo>
                  <a:lnTo>
                    <a:pt x="114" y="64"/>
                  </a:lnTo>
                  <a:lnTo>
                    <a:pt x="116" y="72"/>
                  </a:lnTo>
                  <a:lnTo>
                    <a:pt x="122" y="74"/>
                  </a:lnTo>
                  <a:lnTo>
                    <a:pt x="126" y="77"/>
                  </a:lnTo>
                  <a:lnTo>
                    <a:pt x="143" y="81"/>
                  </a:lnTo>
                  <a:lnTo>
                    <a:pt x="153" y="82"/>
                  </a:lnTo>
                  <a:lnTo>
                    <a:pt x="164" y="91"/>
                  </a:lnTo>
                  <a:lnTo>
                    <a:pt x="174" y="95"/>
                  </a:lnTo>
                  <a:lnTo>
                    <a:pt x="185" y="93"/>
                  </a:lnTo>
                  <a:lnTo>
                    <a:pt x="188" y="85"/>
                  </a:lnTo>
                  <a:lnTo>
                    <a:pt x="186" y="77"/>
                  </a:lnTo>
                  <a:lnTo>
                    <a:pt x="190" y="76"/>
                  </a:lnTo>
                  <a:lnTo>
                    <a:pt x="196" y="79"/>
                  </a:lnTo>
                  <a:lnTo>
                    <a:pt x="198" y="85"/>
                  </a:lnTo>
                  <a:lnTo>
                    <a:pt x="202" y="90"/>
                  </a:lnTo>
                  <a:lnTo>
                    <a:pt x="225" y="88"/>
                  </a:lnTo>
                  <a:lnTo>
                    <a:pt x="225" y="78"/>
                  </a:lnTo>
                  <a:lnTo>
                    <a:pt x="240" y="66"/>
                  </a:lnTo>
                  <a:lnTo>
                    <a:pt x="262" y="59"/>
                  </a:lnTo>
                  <a:lnTo>
                    <a:pt x="266" y="62"/>
                  </a:lnTo>
                  <a:lnTo>
                    <a:pt x="265" y="66"/>
                  </a:lnTo>
                  <a:lnTo>
                    <a:pt x="273" y="73"/>
                  </a:lnTo>
                  <a:lnTo>
                    <a:pt x="268" y="80"/>
                  </a:lnTo>
                  <a:lnTo>
                    <a:pt x="256" y="86"/>
                  </a:lnTo>
                  <a:lnTo>
                    <a:pt x="246" y="117"/>
                  </a:lnTo>
                  <a:lnTo>
                    <a:pt x="240" y="118"/>
                  </a:lnTo>
                  <a:lnTo>
                    <a:pt x="239" y="124"/>
                  </a:lnTo>
                  <a:lnTo>
                    <a:pt x="235" y="125"/>
                  </a:lnTo>
                  <a:lnTo>
                    <a:pt x="237" y="138"/>
                  </a:lnTo>
                  <a:lnTo>
                    <a:pt x="230" y="142"/>
                  </a:lnTo>
                  <a:lnTo>
                    <a:pt x="228" y="135"/>
                  </a:lnTo>
                  <a:lnTo>
                    <a:pt x="226" y="125"/>
                  </a:lnTo>
                  <a:lnTo>
                    <a:pt x="220" y="123"/>
                  </a:lnTo>
                  <a:lnTo>
                    <a:pt x="218" y="115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1" y="100"/>
                  </a:lnTo>
                  <a:lnTo>
                    <a:pt x="205" y="101"/>
                  </a:lnTo>
                  <a:lnTo>
                    <a:pt x="199" y="95"/>
                  </a:lnTo>
                  <a:lnTo>
                    <a:pt x="192" y="94"/>
                  </a:lnTo>
                  <a:lnTo>
                    <a:pt x="188" y="98"/>
                  </a:lnTo>
                  <a:lnTo>
                    <a:pt x="192" y="99"/>
                  </a:lnTo>
                  <a:lnTo>
                    <a:pt x="194" y="103"/>
                  </a:lnTo>
                  <a:lnTo>
                    <a:pt x="195" y="107"/>
                  </a:lnTo>
                  <a:lnTo>
                    <a:pt x="188" y="107"/>
                  </a:lnTo>
                  <a:lnTo>
                    <a:pt x="188" y="111"/>
                  </a:lnTo>
                  <a:lnTo>
                    <a:pt x="192" y="116"/>
                  </a:lnTo>
                  <a:lnTo>
                    <a:pt x="192" y="125"/>
                  </a:lnTo>
                  <a:lnTo>
                    <a:pt x="195" y="130"/>
                  </a:lnTo>
                  <a:lnTo>
                    <a:pt x="195" y="144"/>
                  </a:lnTo>
                  <a:lnTo>
                    <a:pt x="179" y="149"/>
                  </a:lnTo>
                  <a:lnTo>
                    <a:pt x="176" y="156"/>
                  </a:lnTo>
                  <a:lnTo>
                    <a:pt x="178" y="160"/>
                  </a:lnTo>
                  <a:lnTo>
                    <a:pt x="176" y="164"/>
                  </a:lnTo>
                  <a:lnTo>
                    <a:pt x="169" y="168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55" y="181"/>
                  </a:lnTo>
                  <a:lnTo>
                    <a:pt x="149" y="185"/>
                  </a:lnTo>
                  <a:lnTo>
                    <a:pt x="147" y="188"/>
                  </a:lnTo>
                  <a:lnTo>
                    <a:pt x="141" y="191"/>
                  </a:lnTo>
                  <a:lnTo>
                    <a:pt x="134" y="200"/>
                  </a:lnTo>
                  <a:lnTo>
                    <a:pt x="131" y="207"/>
                  </a:lnTo>
                  <a:lnTo>
                    <a:pt x="126" y="207"/>
                  </a:lnTo>
                  <a:lnTo>
                    <a:pt x="121" y="212"/>
                  </a:lnTo>
                  <a:lnTo>
                    <a:pt x="116" y="213"/>
                  </a:lnTo>
                  <a:lnTo>
                    <a:pt x="114" y="217"/>
                  </a:lnTo>
                  <a:lnTo>
                    <a:pt x="114" y="227"/>
                  </a:lnTo>
                  <a:lnTo>
                    <a:pt x="115" y="232"/>
                  </a:lnTo>
                  <a:lnTo>
                    <a:pt x="114" y="246"/>
                  </a:lnTo>
                  <a:lnTo>
                    <a:pt x="111" y="252"/>
                  </a:lnTo>
                  <a:lnTo>
                    <a:pt x="112" y="266"/>
                  </a:lnTo>
                  <a:lnTo>
                    <a:pt x="108" y="267"/>
                  </a:lnTo>
                  <a:lnTo>
                    <a:pt x="105" y="271"/>
                  </a:lnTo>
                  <a:lnTo>
                    <a:pt x="105" y="275"/>
                  </a:lnTo>
                  <a:lnTo>
                    <a:pt x="100" y="280"/>
                  </a:lnTo>
                  <a:lnTo>
                    <a:pt x="98" y="284"/>
                  </a:lnTo>
                  <a:lnTo>
                    <a:pt x="96" y="286"/>
                  </a:lnTo>
                  <a:lnTo>
                    <a:pt x="91" y="292"/>
                  </a:lnTo>
                  <a:lnTo>
                    <a:pt x="84" y="289"/>
                  </a:lnTo>
                  <a:lnTo>
                    <a:pt x="80" y="284"/>
                  </a:lnTo>
                  <a:lnTo>
                    <a:pt x="77" y="271"/>
                  </a:lnTo>
                  <a:lnTo>
                    <a:pt x="74" y="262"/>
                  </a:lnTo>
                  <a:lnTo>
                    <a:pt x="70" y="253"/>
                  </a:lnTo>
                  <a:lnTo>
                    <a:pt x="65" y="245"/>
                  </a:lnTo>
                  <a:lnTo>
                    <a:pt x="64" y="240"/>
                  </a:lnTo>
                  <a:lnTo>
                    <a:pt x="63" y="234"/>
                  </a:lnTo>
                  <a:lnTo>
                    <a:pt x="61" y="229"/>
                  </a:lnTo>
                  <a:lnTo>
                    <a:pt x="55" y="212"/>
                  </a:lnTo>
                  <a:lnTo>
                    <a:pt x="52" y="207"/>
                  </a:lnTo>
                  <a:lnTo>
                    <a:pt x="47" y="189"/>
                  </a:lnTo>
                  <a:lnTo>
                    <a:pt x="45" y="174"/>
                  </a:lnTo>
                  <a:lnTo>
                    <a:pt x="44" y="158"/>
                  </a:lnTo>
                  <a:lnTo>
                    <a:pt x="43" y="155"/>
                  </a:lnTo>
                  <a:lnTo>
                    <a:pt x="43" y="145"/>
                  </a:lnTo>
                  <a:lnTo>
                    <a:pt x="40" y="141"/>
                  </a:lnTo>
                  <a:lnTo>
                    <a:pt x="38" y="150"/>
                  </a:lnTo>
                  <a:lnTo>
                    <a:pt x="38" y="154"/>
                  </a:lnTo>
                  <a:lnTo>
                    <a:pt x="35" y="159"/>
                  </a:lnTo>
                  <a:lnTo>
                    <a:pt x="25" y="160"/>
                  </a:lnTo>
                  <a:lnTo>
                    <a:pt x="19" y="156"/>
                  </a:lnTo>
                  <a:lnTo>
                    <a:pt x="9" y="145"/>
                  </a:lnTo>
                  <a:lnTo>
                    <a:pt x="9" y="140"/>
                  </a:lnTo>
                  <a:lnTo>
                    <a:pt x="13" y="141"/>
                  </a:lnTo>
                  <a:lnTo>
                    <a:pt x="17" y="140"/>
                  </a:lnTo>
                  <a:lnTo>
                    <a:pt x="21" y="135"/>
                  </a:lnTo>
                  <a:lnTo>
                    <a:pt x="14" y="137"/>
                  </a:lnTo>
                  <a:lnTo>
                    <a:pt x="8" y="137"/>
                  </a:lnTo>
                  <a:lnTo>
                    <a:pt x="5" y="134"/>
                  </a:lnTo>
                  <a:lnTo>
                    <a:pt x="5" y="130"/>
                  </a:lnTo>
                  <a:lnTo>
                    <a:pt x="2" y="129"/>
                  </a:lnTo>
                  <a:lnTo>
                    <a:pt x="0" y="126"/>
                  </a:lnTo>
                  <a:lnTo>
                    <a:pt x="5" y="121"/>
                  </a:lnTo>
                  <a:lnTo>
                    <a:pt x="13" y="116"/>
                  </a:lnTo>
                  <a:lnTo>
                    <a:pt x="26" y="118"/>
                  </a:lnTo>
                  <a:lnTo>
                    <a:pt x="28" y="110"/>
                  </a:lnTo>
                  <a:lnTo>
                    <a:pt x="16" y="90"/>
                  </a:lnTo>
                  <a:lnTo>
                    <a:pt x="21" y="77"/>
                  </a:lnTo>
                  <a:lnTo>
                    <a:pt x="25" y="81"/>
                  </a:lnTo>
                  <a:lnTo>
                    <a:pt x="33" y="80"/>
                  </a:lnTo>
                  <a:lnTo>
                    <a:pt x="51" y="61"/>
                  </a:lnTo>
                  <a:lnTo>
                    <a:pt x="53" y="52"/>
                  </a:lnTo>
                  <a:lnTo>
                    <a:pt x="59" y="48"/>
                  </a:lnTo>
                  <a:lnTo>
                    <a:pt x="61" y="38"/>
                  </a:lnTo>
                  <a:lnTo>
                    <a:pt x="67" y="32"/>
                  </a:lnTo>
                  <a:lnTo>
                    <a:pt x="69" y="26"/>
                  </a:lnTo>
                  <a:lnTo>
                    <a:pt x="63" y="19"/>
                  </a:lnTo>
                  <a:lnTo>
                    <a:pt x="56" y="16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75" y="3"/>
                  </a:lnTo>
                  <a:lnTo>
                    <a:pt x="101" y="21"/>
                  </a:lnTo>
                  <a:lnTo>
                    <a:pt x="103" y="20"/>
                  </a:lnTo>
                  <a:lnTo>
                    <a:pt x="103" y="21"/>
                  </a:lnTo>
                  <a:lnTo>
                    <a:pt x="100" y="23"/>
                  </a:lnTo>
                  <a:lnTo>
                    <a:pt x="97" y="22"/>
                  </a:lnTo>
                  <a:lnTo>
                    <a:pt x="95" y="24"/>
                  </a:lnTo>
                  <a:lnTo>
                    <a:pt x="100" y="30"/>
                  </a:lnTo>
                  <a:lnTo>
                    <a:pt x="100" y="39"/>
                  </a:lnTo>
                  <a:lnTo>
                    <a:pt x="104" y="42"/>
                  </a:lnTo>
                  <a:lnTo>
                    <a:pt x="112" y="42"/>
                  </a:lnTo>
                  <a:lnTo>
                    <a:pt x="119" y="5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35" name="Freeform 810"/>
            <p:cNvSpPr>
              <a:spLocks/>
            </p:cNvSpPr>
            <p:nvPr/>
          </p:nvSpPr>
          <p:spPr bwMode="gray">
            <a:xfrm>
              <a:off x="3615" y="2036"/>
              <a:ext cx="745" cy="567"/>
            </a:xfrm>
            <a:custGeom>
              <a:avLst/>
              <a:gdLst>
                <a:gd name="T0" fmla="*/ 2147483647 w 571"/>
                <a:gd name="T1" fmla="*/ 2147483647 h 435"/>
                <a:gd name="T2" fmla="*/ 0 w 571"/>
                <a:gd name="T3" fmla="*/ 2147483647 h 435"/>
                <a:gd name="T4" fmla="*/ 2147483647 w 571"/>
                <a:gd name="T5" fmla="*/ 2147483647 h 435"/>
                <a:gd name="T6" fmla="*/ 2147483647 w 571"/>
                <a:gd name="T7" fmla="*/ 2147483647 h 435"/>
                <a:gd name="T8" fmla="*/ 2147483647 w 571"/>
                <a:gd name="T9" fmla="*/ 2147483647 h 435"/>
                <a:gd name="T10" fmla="*/ 2147483647 w 571"/>
                <a:gd name="T11" fmla="*/ 2147483647 h 435"/>
                <a:gd name="T12" fmla="*/ 2147483647 w 571"/>
                <a:gd name="T13" fmla="*/ 2147483647 h 435"/>
                <a:gd name="T14" fmla="*/ 2147483647 w 571"/>
                <a:gd name="T15" fmla="*/ 2147483647 h 435"/>
                <a:gd name="T16" fmla="*/ 2147483647 w 571"/>
                <a:gd name="T17" fmla="*/ 2147483647 h 435"/>
                <a:gd name="T18" fmla="*/ 2147483647 w 571"/>
                <a:gd name="T19" fmla="*/ 2147483647 h 435"/>
                <a:gd name="T20" fmla="*/ 2147483647 w 571"/>
                <a:gd name="T21" fmla="*/ 2147483647 h 435"/>
                <a:gd name="T22" fmla="*/ 2147483647 w 571"/>
                <a:gd name="T23" fmla="*/ 2147483647 h 435"/>
                <a:gd name="T24" fmla="*/ 2147483647 w 571"/>
                <a:gd name="T25" fmla="*/ 2147483647 h 435"/>
                <a:gd name="T26" fmla="*/ 2147483647 w 571"/>
                <a:gd name="T27" fmla="*/ 2147483647 h 435"/>
                <a:gd name="T28" fmla="*/ 2147483647 w 571"/>
                <a:gd name="T29" fmla="*/ 2147483647 h 435"/>
                <a:gd name="T30" fmla="*/ 2147483647 w 571"/>
                <a:gd name="T31" fmla="*/ 2147483647 h 435"/>
                <a:gd name="T32" fmla="*/ 2147483647 w 571"/>
                <a:gd name="T33" fmla="*/ 2147483647 h 435"/>
                <a:gd name="T34" fmla="*/ 2147483647 w 571"/>
                <a:gd name="T35" fmla="*/ 2147483647 h 435"/>
                <a:gd name="T36" fmla="*/ 2147483647 w 571"/>
                <a:gd name="T37" fmla="*/ 2147483647 h 435"/>
                <a:gd name="T38" fmla="*/ 2147483647 w 571"/>
                <a:gd name="T39" fmla="*/ 2147483647 h 435"/>
                <a:gd name="T40" fmla="*/ 2147483647 w 571"/>
                <a:gd name="T41" fmla="*/ 2147483647 h 435"/>
                <a:gd name="T42" fmla="*/ 2147483647 w 571"/>
                <a:gd name="T43" fmla="*/ 2147483647 h 435"/>
                <a:gd name="T44" fmla="*/ 2147483647 w 571"/>
                <a:gd name="T45" fmla="*/ 2147483647 h 435"/>
                <a:gd name="T46" fmla="*/ 2147483647 w 571"/>
                <a:gd name="T47" fmla="*/ 2147483647 h 435"/>
                <a:gd name="T48" fmla="*/ 2147483647 w 571"/>
                <a:gd name="T49" fmla="*/ 2147483647 h 435"/>
                <a:gd name="T50" fmla="*/ 2147483647 w 571"/>
                <a:gd name="T51" fmla="*/ 2147483647 h 435"/>
                <a:gd name="T52" fmla="*/ 2147483647 w 571"/>
                <a:gd name="T53" fmla="*/ 2147483647 h 435"/>
                <a:gd name="T54" fmla="*/ 2147483647 w 571"/>
                <a:gd name="T55" fmla="*/ 2147483647 h 435"/>
                <a:gd name="T56" fmla="*/ 2147483647 w 571"/>
                <a:gd name="T57" fmla="*/ 2147483647 h 435"/>
                <a:gd name="T58" fmla="*/ 2147483647 w 571"/>
                <a:gd name="T59" fmla="*/ 2147483647 h 435"/>
                <a:gd name="T60" fmla="*/ 2147483647 w 571"/>
                <a:gd name="T61" fmla="*/ 2147483647 h 435"/>
                <a:gd name="T62" fmla="*/ 2147483647 w 571"/>
                <a:gd name="T63" fmla="*/ 2147483647 h 435"/>
                <a:gd name="T64" fmla="*/ 2147483647 w 571"/>
                <a:gd name="T65" fmla="*/ 2147483647 h 435"/>
                <a:gd name="T66" fmla="*/ 2147483647 w 571"/>
                <a:gd name="T67" fmla="*/ 2147483647 h 435"/>
                <a:gd name="T68" fmla="*/ 2147483647 w 571"/>
                <a:gd name="T69" fmla="*/ 2147483647 h 435"/>
                <a:gd name="T70" fmla="*/ 2147483647 w 571"/>
                <a:gd name="T71" fmla="*/ 2147483647 h 435"/>
                <a:gd name="T72" fmla="*/ 2147483647 w 571"/>
                <a:gd name="T73" fmla="*/ 2147483647 h 435"/>
                <a:gd name="T74" fmla="*/ 2147483647 w 571"/>
                <a:gd name="T75" fmla="*/ 2147483647 h 435"/>
                <a:gd name="T76" fmla="*/ 2147483647 w 571"/>
                <a:gd name="T77" fmla="*/ 2147483647 h 435"/>
                <a:gd name="T78" fmla="*/ 2147483647 w 571"/>
                <a:gd name="T79" fmla="*/ 2147483647 h 435"/>
                <a:gd name="T80" fmla="*/ 2147483647 w 571"/>
                <a:gd name="T81" fmla="*/ 2147483647 h 435"/>
                <a:gd name="T82" fmla="*/ 2147483647 w 571"/>
                <a:gd name="T83" fmla="*/ 2147483647 h 435"/>
                <a:gd name="T84" fmla="*/ 2147483647 w 571"/>
                <a:gd name="T85" fmla="*/ 2147483647 h 435"/>
                <a:gd name="T86" fmla="*/ 2147483647 w 571"/>
                <a:gd name="T87" fmla="*/ 2147483647 h 435"/>
                <a:gd name="T88" fmla="*/ 2147483647 w 571"/>
                <a:gd name="T89" fmla="*/ 2147483647 h 435"/>
                <a:gd name="T90" fmla="*/ 2147483647 w 571"/>
                <a:gd name="T91" fmla="*/ 2147483647 h 435"/>
                <a:gd name="T92" fmla="*/ 2147483647 w 571"/>
                <a:gd name="T93" fmla="*/ 2147483647 h 435"/>
                <a:gd name="T94" fmla="*/ 2147483647 w 571"/>
                <a:gd name="T95" fmla="*/ 2147483647 h 435"/>
                <a:gd name="T96" fmla="*/ 2147483647 w 571"/>
                <a:gd name="T97" fmla="*/ 2147483647 h 435"/>
                <a:gd name="T98" fmla="*/ 2147483647 w 571"/>
                <a:gd name="T99" fmla="*/ 2147483647 h 435"/>
                <a:gd name="T100" fmla="*/ 2147483647 w 571"/>
                <a:gd name="T101" fmla="*/ 2147483647 h 435"/>
                <a:gd name="T102" fmla="*/ 2147483647 w 571"/>
                <a:gd name="T103" fmla="*/ 2147483647 h 435"/>
                <a:gd name="T104" fmla="*/ 2147483647 w 571"/>
                <a:gd name="T105" fmla="*/ 2147483647 h 435"/>
                <a:gd name="T106" fmla="*/ 2147483647 w 571"/>
                <a:gd name="T107" fmla="*/ 2147483647 h 435"/>
                <a:gd name="T108" fmla="*/ 2147483647 w 571"/>
                <a:gd name="T109" fmla="*/ 2147483647 h 435"/>
                <a:gd name="T110" fmla="*/ 2147483647 w 571"/>
                <a:gd name="T111" fmla="*/ 2147483647 h 43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71"/>
                <a:gd name="T169" fmla="*/ 0 h 435"/>
                <a:gd name="T170" fmla="*/ 571 w 571"/>
                <a:gd name="T171" fmla="*/ 435 h 43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71" h="435">
                  <a:moveTo>
                    <a:pt x="28" y="265"/>
                  </a:moveTo>
                  <a:lnTo>
                    <a:pt x="21" y="259"/>
                  </a:lnTo>
                  <a:lnTo>
                    <a:pt x="19" y="251"/>
                  </a:lnTo>
                  <a:lnTo>
                    <a:pt x="15" y="246"/>
                  </a:lnTo>
                  <a:lnTo>
                    <a:pt x="10" y="243"/>
                  </a:lnTo>
                  <a:lnTo>
                    <a:pt x="8" y="240"/>
                  </a:lnTo>
                  <a:lnTo>
                    <a:pt x="13" y="230"/>
                  </a:lnTo>
                  <a:lnTo>
                    <a:pt x="11" y="223"/>
                  </a:lnTo>
                  <a:lnTo>
                    <a:pt x="2" y="221"/>
                  </a:lnTo>
                  <a:lnTo>
                    <a:pt x="0" y="211"/>
                  </a:lnTo>
                  <a:lnTo>
                    <a:pt x="3" y="205"/>
                  </a:lnTo>
                  <a:lnTo>
                    <a:pt x="17" y="196"/>
                  </a:lnTo>
                  <a:lnTo>
                    <a:pt x="22" y="201"/>
                  </a:lnTo>
                  <a:lnTo>
                    <a:pt x="28" y="200"/>
                  </a:lnTo>
                  <a:lnTo>
                    <a:pt x="29" y="192"/>
                  </a:lnTo>
                  <a:lnTo>
                    <a:pt x="35" y="191"/>
                  </a:lnTo>
                  <a:lnTo>
                    <a:pt x="43" y="185"/>
                  </a:lnTo>
                  <a:lnTo>
                    <a:pt x="53" y="182"/>
                  </a:lnTo>
                  <a:lnTo>
                    <a:pt x="60" y="172"/>
                  </a:lnTo>
                  <a:lnTo>
                    <a:pt x="64" y="162"/>
                  </a:lnTo>
                  <a:lnTo>
                    <a:pt x="62" y="156"/>
                  </a:lnTo>
                  <a:lnTo>
                    <a:pt x="61" y="145"/>
                  </a:lnTo>
                  <a:lnTo>
                    <a:pt x="55" y="138"/>
                  </a:lnTo>
                  <a:lnTo>
                    <a:pt x="74" y="131"/>
                  </a:lnTo>
                  <a:lnTo>
                    <a:pt x="78" y="137"/>
                  </a:lnTo>
                  <a:lnTo>
                    <a:pt x="82" y="132"/>
                  </a:lnTo>
                  <a:lnTo>
                    <a:pt x="81" y="126"/>
                  </a:lnTo>
                  <a:lnTo>
                    <a:pt x="89" y="108"/>
                  </a:lnTo>
                  <a:lnTo>
                    <a:pt x="100" y="107"/>
                  </a:lnTo>
                  <a:lnTo>
                    <a:pt x="107" y="111"/>
                  </a:lnTo>
                  <a:lnTo>
                    <a:pt x="112" y="105"/>
                  </a:lnTo>
                  <a:lnTo>
                    <a:pt x="109" y="91"/>
                  </a:lnTo>
                  <a:lnTo>
                    <a:pt x="126" y="76"/>
                  </a:lnTo>
                  <a:lnTo>
                    <a:pt x="129" y="76"/>
                  </a:lnTo>
                  <a:lnTo>
                    <a:pt x="139" y="93"/>
                  </a:lnTo>
                  <a:lnTo>
                    <a:pt x="150" y="93"/>
                  </a:lnTo>
                  <a:lnTo>
                    <a:pt x="164" y="116"/>
                  </a:lnTo>
                  <a:lnTo>
                    <a:pt x="158" y="124"/>
                  </a:lnTo>
                  <a:lnTo>
                    <a:pt x="165" y="133"/>
                  </a:lnTo>
                  <a:lnTo>
                    <a:pt x="176" y="136"/>
                  </a:lnTo>
                  <a:lnTo>
                    <a:pt x="208" y="151"/>
                  </a:lnTo>
                  <a:lnTo>
                    <a:pt x="207" y="162"/>
                  </a:lnTo>
                  <a:lnTo>
                    <a:pt x="214" y="171"/>
                  </a:lnTo>
                  <a:lnTo>
                    <a:pt x="223" y="171"/>
                  </a:lnTo>
                  <a:lnTo>
                    <a:pt x="226" y="168"/>
                  </a:lnTo>
                  <a:lnTo>
                    <a:pt x="229" y="166"/>
                  </a:lnTo>
                  <a:lnTo>
                    <a:pt x="234" y="169"/>
                  </a:lnTo>
                  <a:lnTo>
                    <a:pt x="246" y="166"/>
                  </a:lnTo>
                  <a:lnTo>
                    <a:pt x="262" y="168"/>
                  </a:lnTo>
                  <a:lnTo>
                    <a:pt x="271" y="178"/>
                  </a:lnTo>
                  <a:lnTo>
                    <a:pt x="282" y="179"/>
                  </a:lnTo>
                  <a:lnTo>
                    <a:pt x="290" y="183"/>
                  </a:lnTo>
                  <a:lnTo>
                    <a:pt x="296" y="181"/>
                  </a:lnTo>
                  <a:lnTo>
                    <a:pt x="310" y="171"/>
                  </a:lnTo>
                  <a:lnTo>
                    <a:pt x="318" y="175"/>
                  </a:lnTo>
                  <a:lnTo>
                    <a:pt x="327" y="174"/>
                  </a:lnTo>
                  <a:lnTo>
                    <a:pt x="338" y="168"/>
                  </a:lnTo>
                  <a:lnTo>
                    <a:pt x="346" y="159"/>
                  </a:lnTo>
                  <a:lnTo>
                    <a:pt x="354" y="156"/>
                  </a:lnTo>
                  <a:lnTo>
                    <a:pt x="357" y="149"/>
                  </a:lnTo>
                  <a:lnTo>
                    <a:pt x="351" y="144"/>
                  </a:lnTo>
                  <a:lnTo>
                    <a:pt x="358" y="133"/>
                  </a:lnTo>
                  <a:lnTo>
                    <a:pt x="372" y="137"/>
                  </a:lnTo>
                  <a:lnTo>
                    <a:pt x="383" y="125"/>
                  </a:lnTo>
                  <a:lnTo>
                    <a:pt x="388" y="130"/>
                  </a:lnTo>
                  <a:lnTo>
                    <a:pt x="393" y="129"/>
                  </a:lnTo>
                  <a:lnTo>
                    <a:pt x="397" y="115"/>
                  </a:lnTo>
                  <a:lnTo>
                    <a:pt x="402" y="113"/>
                  </a:lnTo>
                  <a:lnTo>
                    <a:pt x="405" y="118"/>
                  </a:lnTo>
                  <a:lnTo>
                    <a:pt x="412" y="116"/>
                  </a:lnTo>
                  <a:lnTo>
                    <a:pt x="411" y="110"/>
                  </a:lnTo>
                  <a:lnTo>
                    <a:pt x="419" y="109"/>
                  </a:lnTo>
                  <a:lnTo>
                    <a:pt x="425" y="111"/>
                  </a:lnTo>
                  <a:lnTo>
                    <a:pt x="429" y="108"/>
                  </a:lnTo>
                  <a:lnTo>
                    <a:pt x="425" y="97"/>
                  </a:lnTo>
                  <a:lnTo>
                    <a:pt x="410" y="92"/>
                  </a:lnTo>
                  <a:lnTo>
                    <a:pt x="405" y="98"/>
                  </a:lnTo>
                  <a:lnTo>
                    <a:pt x="398" y="94"/>
                  </a:lnTo>
                  <a:lnTo>
                    <a:pt x="395" y="98"/>
                  </a:lnTo>
                  <a:lnTo>
                    <a:pt x="389" y="95"/>
                  </a:lnTo>
                  <a:lnTo>
                    <a:pt x="390" y="88"/>
                  </a:lnTo>
                  <a:lnTo>
                    <a:pt x="395" y="83"/>
                  </a:lnTo>
                  <a:lnTo>
                    <a:pt x="401" y="68"/>
                  </a:lnTo>
                  <a:lnTo>
                    <a:pt x="402" y="64"/>
                  </a:lnTo>
                  <a:lnTo>
                    <a:pt x="407" y="70"/>
                  </a:lnTo>
                  <a:lnTo>
                    <a:pt x="423" y="59"/>
                  </a:lnTo>
                  <a:lnTo>
                    <a:pt x="422" y="50"/>
                  </a:lnTo>
                  <a:lnTo>
                    <a:pt x="427" y="47"/>
                  </a:lnTo>
                  <a:lnTo>
                    <a:pt x="430" y="32"/>
                  </a:lnTo>
                  <a:lnTo>
                    <a:pt x="437" y="27"/>
                  </a:lnTo>
                  <a:lnTo>
                    <a:pt x="438" y="19"/>
                  </a:lnTo>
                  <a:lnTo>
                    <a:pt x="431" y="19"/>
                  </a:lnTo>
                  <a:lnTo>
                    <a:pt x="440" y="3"/>
                  </a:lnTo>
                  <a:lnTo>
                    <a:pt x="461" y="0"/>
                  </a:lnTo>
                  <a:lnTo>
                    <a:pt x="476" y="5"/>
                  </a:lnTo>
                  <a:lnTo>
                    <a:pt x="486" y="7"/>
                  </a:lnTo>
                  <a:lnTo>
                    <a:pt x="494" y="25"/>
                  </a:lnTo>
                  <a:lnTo>
                    <a:pt x="495" y="33"/>
                  </a:lnTo>
                  <a:lnTo>
                    <a:pt x="501" y="48"/>
                  </a:lnTo>
                  <a:lnTo>
                    <a:pt x="503" y="63"/>
                  </a:lnTo>
                  <a:lnTo>
                    <a:pt x="512" y="64"/>
                  </a:lnTo>
                  <a:lnTo>
                    <a:pt x="520" y="68"/>
                  </a:lnTo>
                  <a:lnTo>
                    <a:pt x="532" y="80"/>
                  </a:lnTo>
                  <a:lnTo>
                    <a:pt x="535" y="94"/>
                  </a:lnTo>
                  <a:lnTo>
                    <a:pt x="543" y="93"/>
                  </a:lnTo>
                  <a:lnTo>
                    <a:pt x="547" y="91"/>
                  </a:lnTo>
                  <a:lnTo>
                    <a:pt x="556" y="90"/>
                  </a:lnTo>
                  <a:lnTo>
                    <a:pt x="567" y="83"/>
                  </a:lnTo>
                  <a:lnTo>
                    <a:pt x="571" y="84"/>
                  </a:lnTo>
                  <a:lnTo>
                    <a:pt x="568" y="103"/>
                  </a:lnTo>
                  <a:lnTo>
                    <a:pt x="560" y="109"/>
                  </a:lnTo>
                  <a:lnTo>
                    <a:pt x="556" y="131"/>
                  </a:lnTo>
                  <a:lnTo>
                    <a:pt x="548" y="135"/>
                  </a:lnTo>
                  <a:lnTo>
                    <a:pt x="541" y="133"/>
                  </a:lnTo>
                  <a:lnTo>
                    <a:pt x="533" y="136"/>
                  </a:lnTo>
                  <a:lnTo>
                    <a:pt x="537" y="149"/>
                  </a:lnTo>
                  <a:lnTo>
                    <a:pt x="535" y="161"/>
                  </a:lnTo>
                  <a:lnTo>
                    <a:pt x="524" y="165"/>
                  </a:lnTo>
                  <a:lnTo>
                    <a:pt x="514" y="175"/>
                  </a:lnTo>
                  <a:lnTo>
                    <a:pt x="507" y="175"/>
                  </a:lnTo>
                  <a:lnTo>
                    <a:pt x="509" y="184"/>
                  </a:lnTo>
                  <a:lnTo>
                    <a:pt x="506" y="187"/>
                  </a:lnTo>
                  <a:lnTo>
                    <a:pt x="498" y="188"/>
                  </a:lnTo>
                  <a:lnTo>
                    <a:pt x="498" y="181"/>
                  </a:lnTo>
                  <a:lnTo>
                    <a:pt x="494" y="180"/>
                  </a:lnTo>
                  <a:lnTo>
                    <a:pt x="487" y="194"/>
                  </a:lnTo>
                  <a:lnTo>
                    <a:pt x="475" y="199"/>
                  </a:lnTo>
                  <a:lnTo>
                    <a:pt x="470" y="208"/>
                  </a:lnTo>
                  <a:lnTo>
                    <a:pt x="463" y="210"/>
                  </a:lnTo>
                  <a:lnTo>
                    <a:pt x="453" y="217"/>
                  </a:lnTo>
                  <a:lnTo>
                    <a:pt x="447" y="220"/>
                  </a:lnTo>
                  <a:lnTo>
                    <a:pt x="447" y="215"/>
                  </a:lnTo>
                  <a:lnTo>
                    <a:pt x="443" y="213"/>
                  </a:lnTo>
                  <a:lnTo>
                    <a:pt x="450" y="203"/>
                  </a:lnTo>
                  <a:lnTo>
                    <a:pt x="449" y="197"/>
                  </a:lnTo>
                  <a:lnTo>
                    <a:pt x="441" y="196"/>
                  </a:lnTo>
                  <a:lnTo>
                    <a:pt x="434" y="203"/>
                  </a:lnTo>
                  <a:lnTo>
                    <a:pt x="427" y="206"/>
                  </a:lnTo>
                  <a:lnTo>
                    <a:pt x="425" y="211"/>
                  </a:lnTo>
                  <a:lnTo>
                    <a:pt x="422" y="214"/>
                  </a:lnTo>
                  <a:lnTo>
                    <a:pt x="422" y="217"/>
                  </a:lnTo>
                  <a:lnTo>
                    <a:pt x="419" y="218"/>
                  </a:lnTo>
                  <a:lnTo>
                    <a:pt x="413" y="219"/>
                  </a:lnTo>
                  <a:lnTo>
                    <a:pt x="410" y="225"/>
                  </a:lnTo>
                  <a:lnTo>
                    <a:pt x="415" y="233"/>
                  </a:lnTo>
                  <a:lnTo>
                    <a:pt x="422" y="234"/>
                  </a:lnTo>
                  <a:lnTo>
                    <a:pt x="421" y="241"/>
                  </a:lnTo>
                  <a:lnTo>
                    <a:pt x="427" y="242"/>
                  </a:lnTo>
                  <a:lnTo>
                    <a:pt x="436" y="235"/>
                  </a:lnTo>
                  <a:lnTo>
                    <a:pt x="439" y="235"/>
                  </a:lnTo>
                  <a:lnTo>
                    <a:pt x="442" y="237"/>
                  </a:lnTo>
                  <a:lnTo>
                    <a:pt x="454" y="238"/>
                  </a:lnTo>
                  <a:lnTo>
                    <a:pt x="455" y="243"/>
                  </a:lnTo>
                  <a:lnTo>
                    <a:pt x="454" y="245"/>
                  </a:lnTo>
                  <a:lnTo>
                    <a:pt x="449" y="245"/>
                  </a:lnTo>
                  <a:lnTo>
                    <a:pt x="445" y="247"/>
                  </a:lnTo>
                  <a:lnTo>
                    <a:pt x="444" y="249"/>
                  </a:lnTo>
                  <a:lnTo>
                    <a:pt x="440" y="254"/>
                  </a:lnTo>
                  <a:lnTo>
                    <a:pt x="436" y="254"/>
                  </a:lnTo>
                  <a:lnTo>
                    <a:pt x="434" y="252"/>
                  </a:lnTo>
                  <a:lnTo>
                    <a:pt x="430" y="256"/>
                  </a:lnTo>
                  <a:lnTo>
                    <a:pt x="430" y="258"/>
                  </a:lnTo>
                  <a:lnTo>
                    <a:pt x="425" y="263"/>
                  </a:lnTo>
                  <a:lnTo>
                    <a:pt x="424" y="268"/>
                  </a:lnTo>
                  <a:lnTo>
                    <a:pt x="430" y="274"/>
                  </a:lnTo>
                  <a:lnTo>
                    <a:pt x="436" y="276"/>
                  </a:lnTo>
                  <a:lnTo>
                    <a:pt x="437" y="283"/>
                  </a:lnTo>
                  <a:lnTo>
                    <a:pt x="440" y="286"/>
                  </a:lnTo>
                  <a:lnTo>
                    <a:pt x="440" y="295"/>
                  </a:lnTo>
                  <a:lnTo>
                    <a:pt x="444" y="299"/>
                  </a:lnTo>
                  <a:lnTo>
                    <a:pt x="448" y="305"/>
                  </a:lnTo>
                  <a:lnTo>
                    <a:pt x="448" y="308"/>
                  </a:lnTo>
                  <a:lnTo>
                    <a:pt x="444" y="308"/>
                  </a:lnTo>
                  <a:lnTo>
                    <a:pt x="447" y="312"/>
                  </a:lnTo>
                  <a:lnTo>
                    <a:pt x="448" y="317"/>
                  </a:lnTo>
                  <a:lnTo>
                    <a:pt x="444" y="319"/>
                  </a:lnTo>
                  <a:lnTo>
                    <a:pt x="439" y="323"/>
                  </a:lnTo>
                  <a:lnTo>
                    <a:pt x="439" y="327"/>
                  </a:lnTo>
                  <a:lnTo>
                    <a:pt x="441" y="328"/>
                  </a:lnTo>
                  <a:lnTo>
                    <a:pt x="445" y="325"/>
                  </a:lnTo>
                  <a:lnTo>
                    <a:pt x="448" y="328"/>
                  </a:lnTo>
                  <a:lnTo>
                    <a:pt x="449" y="335"/>
                  </a:lnTo>
                  <a:lnTo>
                    <a:pt x="445" y="340"/>
                  </a:lnTo>
                  <a:lnTo>
                    <a:pt x="445" y="345"/>
                  </a:lnTo>
                  <a:lnTo>
                    <a:pt x="444" y="348"/>
                  </a:lnTo>
                  <a:lnTo>
                    <a:pt x="440" y="351"/>
                  </a:lnTo>
                  <a:lnTo>
                    <a:pt x="439" y="355"/>
                  </a:lnTo>
                  <a:lnTo>
                    <a:pt x="433" y="361"/>
                  </a:lnTo>
                  <a:lnTo>
                    <a:pt x="433" y="367"/>
                  </a:lnTo>
                  <a:lnTo>
                    <a:pt x="429" y="369"/>
                  </a:lnTo>
                  <a:lnTo>
                    <a:pt x="429" y="379"/>
                  </a:lnTo>
                  <a:lnTo>
                    <a:pt x="423" y="382"/>
                  </a:lnTo>
                  <a:lnTo>
                    <a:pt x="422" y="386"/>
                  </a:lnTo>
                  <a:lnTo>
                    <a:pt x="418" y="387"/>
                  </a:lnTo>
                  <a:lnTo>
                    <a:pt x="413" y="391"/>
                  </a:lnTo>
                  <a:lnTo>
                    <a:pt x="413" y="396"/>
                  </a:lnTo>
                  <a:lnTo>
                    <a:pt x="402" y="401"/>
                  </a:lnTo>
                  <a:lnTo>
                    <a:pt x="401" y="406"/>
                  </a:lnTo>
                  <a:lnTo>
                    <a:pt x="395" y="406"/>
                  </a:lnTo>
                  <a:lnTo>
                    <a:pt x="391" y="411"/>
                  </a:lnTo>
                  <a:lnTo>
                    <a:pt x="386" y="411"/>
                  </a:lnTo>
                  <a:lnTo>
                    <a:pt x="379" y="416"/>
                  </a:lnTo>
                  <a:lnTo>
                    <a:pt x="375" y="413"/>
                  </a:lnTo>
                  <a:lnTo>
                    <a:pt x="375" y="410"/>
                  </a:lnTo>
                  <a:lnTo>
                    <a:pt x="373" y="408"/>
                  </a:lnTo>
                  <a:lnTo>
                    <a:pt x="369" y="410"/>
                  </a:lnTo>
                  <a:lnTo>
                    <a:pt x="367" y="417"/>
                  </a:lnTo>
                  <a:lnTo>
                    <a:pt x="361" y="422"/>
                  </a:lnTo>
                  <a:lnTo>
                    <a:pt x="356" y="422"/>
                  </a:lnTo>
                  <a:lnTo>
                    <a:pt x="353" y="424"/>
                  </a:lnTo>
                  <a:lnTo>
                    <a:pt x="349" y="425"/>
                  </a:lnTo>
                  <a:lnTo>
                    <a:pt x="346" y="429"/>
                  </a:lnTo>
                  <a:lnTo>
                    <a:pt x="340" y="431"/>
                  </a:lnTo>
                  <a:lnTo>
                    <a:pt x="339" y="435"/>
                  </a:lnTo>
                  <a:lnTo>
                    <a:pt x="336" y="435"/>
                  </a:lnTo>
                  <a:lnTo>
                    <a:pt x="335" y="432"/>
                  </a:lnTo>
                  <a:lnTo>
                    <a:pt x="335" y="425"/>
                  </a:lnTo>
                  <a:lnTo>
                    <a:pt x="330" y="423"/>
                  </a:lnTo>
                  <a:lnTo>
                    <a:pt x="322" y="423"/>
                  </a:lnTo>
                  <a:lnTo>
                    <a:pt x="319" y="420"/>
                  </a:lnTo>
                  <a:lnTo>
                    <a:pt x="313" y="421"/>
                  </a:lnTo>
                  <a:lnTo>
                    <a:pt x="308" y="416"/>
                  </a:lnTo>
                  <a:lnTo>
                    <a:pt x="309" y="410"/>
                  </a:lnTo>
                  <a:lnTo>
                    <a:pt x="308" y="406"/>
                  </a:lnTo>
                  <a:lnTo>
                    <a:pt x="298" y="406"/>
                  </a:lnTo>
                  <a:lnTo>
                    <a:pt x="293" y="401"/>
                  </a:lnTo>
                  <a:lnTo>
                    <a:pt x="288" y="410"/>
                  </a:lnTo>
                  <a:lnTo>
                    <a:pt x="277" y="409"/>
                  </a:lnTo>
                  <a:lnTo>
                    <a:pt x="272" y="407"/>
                  </a:lnTo>
                  <a:lnTo>
                    <a:pt x="268" y="412"/>
                  </a:lnTo>
                  <a:lnTo>
                    <a:pt x="263" y="410"/>
                  </a:lnTo>
                  <a:lnTo>
                    <a:pt x="260" y="416"/>
                  </a:lnTo>
                  <a:lnTo>
                    <a:pt x="262" y="428"/>
                  </a:lnTo>
                  <a:lnTo>
                    <a:pt x="257" y="426"/>
                  </a:lnTo>
                  <a:lnTo>
                    <a:pt x="256" y="424"/>
                  </a:lnTo>
                  <a:lnTo>
                    <a:pt x="254" y="421"/>
                  </a:lnTo>
                  <a:lnTo>
                    <a:pt x="247" y="418"/>
                  </a:lnTo>
                  <a:lnTo>
                    <a:pt x="246" y="415"/>
                  </a:lnTo>
                  <a:lnTo>
                    <a:pt x="239" y="415"/>
                  </a:lnTo>
                  <a:lnTo>
                    <a:pt x="239" y="405"/>
                  </a:lnTo>
                  <a:lnTo>
                    <a:pt x="231" y="395"/>
                  </a:lnTo>
                  <a:lnTo>
                    <a:pt x="225" y="395"/>
                  </a:lnTo>
                  <a:lnTo>
                    <a:pt x="225" y="383"/>
                  </a:lnTo>
                  <a:lnTo>
                    <a:pt x="233" y="373"/>
                  </a:lnTo>
                  <a:lnTo>
                    <a:pt x="231" y="360"/>
                  </a:lnTo>
                  <a:lnTo>
                    <a:pt x="226" y="347"/>
                  </a:lnTo>
                  <a:lnTo>
                    <a:pt x="220" y="348"/>
                  </a:lnTo>
                  <a:lnTo>
                    <a:pt x="212" y="341"/>
                  </a:lnTo>
                  <a:lnTo>
                    <a:pt x="213" y="337"/>
                  </a:lnTo>
                  <a:lnTo>
                    <a:pt x="209" y="334"/>
                  </a:lnTo>
                  <a:lnTo>
                    <a:pt x="187" y="341"/>
                  </a:lnTo>
                  <a:lnTo>
                    <a:pt x="172" y="353"/>
                  </a:lnTo>
                  <a:lnTo>
                    <a:pt x="167" y="349"/>
                  </a:lnTo>
                  <a:lnTo>
                    <a:pt x="160" y="351"/>
                  </a:lnTo>
                  <a:lnTo>
                    <a:pt x="156" y="347"/>
                  </a:lnTo>
                  <a:lnTo>
                    <a:pt x="150" y="347"/>
                  </a:lnTo>
                  <a:lnTo>
                    <a:pt x="143" y="354"/>
                  </a:lnTo>
                  <a:lnTo>
                    <a:pt x="137" y="351"/>
                  </a:lnTo>
                  <a:lnTo>
                    <a:pt x="133" y="352"/>
                  </a:lnTo>
                  <a:lnTo>
                    <a:pt x="111" y="347"/>
                  </a:lnTo>
                  <a:lnTo>
                    <a:pt x="100" y="339"/>
                  </a:lnTo>
                  <a:lnTo>
                    <a:pt x="89" y="334"/>
                  </a:lnTo>
                  <a:lnTo>
                    <a:pt x="77" y="324"/>
                  </a:lnTo>
                  <a:lnTo>
                    <a:pt x="66" y="325"/>
                  </a:lnTo>
                  <a:lnTo>
                    <a:pt x="59" y="317"/>
                  </a:lnTo>
                  <a:lnTo>
                    <a:pt x="51" y="317"/>
                  </a:lnTo>
                  <a:lnTo>
                    <a:pt x="47" y="314"/>
                  </a:lnTo>
                  <a:lnTo>
                    <a:pt x="47" y="305"/>
                  </a:lnTo>
                  <a:lnTo>
                    <a:pt x="42" y="299"/>
                  </a:lnTo>
                  <a:lnTo>
                    <a:pt x="44" y="297"/>
                  </a:lnTo>
                  <a:lnTo>
                    <a:pt x="47" y="298"/>
                  </a:lnTo>
                  <a:lnTo>
                    <a:pt x="50" y="296"/>
                  </a:lnTo>
                  <a:lnTo>
                    <a:pt x="52" y="295"/>
                  </a:lnTo>
                  <a:lnTo>
                    <a:pt x="51" y="291"/>
                  </a:lnTo>
                  <a:lnTo>
                    <a:pt x="49" y="285"/>
                  </a:lnTo>
                  <a:lnTo>
                    <a:pt x="49" y="281"/>
                  </a:lnTo>
                  <a:lnTo>
                    <a:pt x="51" y="274"/>
                  </a:lnTo>
                  <a:lnTo>
                    <a:pt x="50" y="269"/>
                  </a:lnTo>
                  <a:lnTo>
                    <a:pt x="46" y="265"/>
                  </a:lnTo>
                  <a:lnTo>
                    <a:pt x="40" y="265"/>
                  </a:lnTo>
                  <a:lnTo>
                    <a:pt x="34" y="270"/>
                  </a:lnTo>
                  <a:lnTo>
                    <a:pt x="28" y="26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36" name="Freeform 811"/>
            <p:cNvSpPr>
              <a:spLocks/>
            </p:cNvSpPr>
            <p:nvPr/>
          </p:nvSpPr>
          <p:spPr bwMode="gray">
            <a:xfrm>
              <a:off x="3156" y="2350"/>
              <a:ext cx="76" cy="81"/>
            </a:xfrm>
            <a:custGeom>
              <a:avLst/>
              <a:gdLst>
                <a:gd name="T0" fmla="*/ 2147483647 w 58"/>
                <a:gd name="T1" fmla="*/ 2147483647 h 62"/>
                <a:gd name="T2" fmla="*/ 2147483647 w 58"/>
                <a:gd name="T3" fmla="*/ 2147483647 h 62"/>
                <a:gd name="T4" fmla="*/ 2147483647 w 58"/>
                <a:gd name="T5" fmla="*/ 2147483647 h 62"/>
                <a:gd name="T6" fmla="*/ 2147483647 w 58"/>
                <a:gd name="T7" fmla="*/ 2147483647 h 62"/>
                <a:gd name="T8" fmla="*/ 2147483647 w 58"/>
                <a:gd name="T9" fmla="*/ 2147483647 h 62"/>
                <a:gd name="T10" fmla="*/ 2147483647 w 58"/>
                <a:gd name="T11" fmla="*/ 2147483647 h 62"/>
                <a:gd name="T12" fmla="*/ 2147483647 w 58"/>
                <a:gd name="T13" fmla="*/ 0 h 62"/>
                <a:gd name="T14" fmla="*/ 2147483647 w 58"/>
                <a:gd name="T15" fmla="*/ 2147483647 h 62"/>
                <a:gd name="T16" fmla="*/ 2147483647 w 58"/>
                <a:gd name="T17" fmla="*/ 2147483647 h 62"/>
                <a:gd name="T18" fmla="*/ 2147483647 w 58"/>
                <a:gd name="T19" fmla="*/ 2147483647 h 62"/>
                <a:gd name="T20" fmla="*/ 2147483647 w 58"/>
                <a:gd name="T21" fmla="*/ 2147483647 h 62"/>
                <a:gd name="T22" fmla="*/ 2147483647 w 58"/>
                <a:gd name="T23" fmla="*/ 2147483647 h 62"/>
                <a:gd name="T24" fmla="*/ 2147483647 w 58"/>
                <a:gd name="T25" fmla="*/ 2147483647 h 62"/>
                <a:gd name="T26" fmla="*/ 2147483647 w 58"/>
                <a:gd name="T27" fmla="*/ 2147483647 h 62"/>
                <a:gd name="T28" fmla="*/ 2147483647 w 58"/>
                <a:gd name="T29" fmla="*/ 2147483647 h 62"/>
                <a:gd name="T30" fmla="*/ 2147483647 w 58"/>
                <a:gd name="T31" fmla="*/ 2147483647 h 62"/>
                <a:gd name="T32" fmla="*/ 0 w 58"/>
                <a:gd name="T33" fmla="*/ 2147483647 h 62"/>
                <a:gd name="T34" fmla="*/ 2147483647 w 58"/>
                <a:gd name="T35" fmla="*/ 2147483647 h 62"/>
                <a:gd name="T36" fmla="*/ 2147483647 w 58"/>
                <a:gd name="T37" fmla="*/ 2147483647 h 62"/>
                <a:gd name="T38" fmla="*/ 2147483647 w 58"/>
                <a:gd name="T39" fmla="*/ 2147483647 h 62"/>
                <a:gd name="T40" fmla="*/ 2147483647 w 58"/>
                <a:gd name="T41" fmla="*/ 2147483647 h 62"/>
                <a:gd name="T42" fmla="*/ 2147483647 w 58"/>
                <a:gd name="T43" fmla="*/ 2147483647 h 62"/>
                <a:gd name="T44" fmla="*/ 2147483647 w 58"/>
                <a:gd name="T45" fmla="*/ 2147483647 h 62"/>
                <a:gd name="T46" fmla="*/ 2147483647 w 58"/>
                <a:gd name="T47" fmla="*/ 2147483647 h 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8"/>
                <a:gd name="T73" fmla="*/ 0 h 62"/>
                <a:gd name="T74" fmla="*/ 58 w 58"/>
                <a:gd name="T75" fmla="*/ 62 h 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8" h="62">
                  <a:moveTo>
                    <a:pt x="7" y="16"/>
                  </a:moveTo>
                  <a:lnTo>
                    <a:pt x="7" y="10"/>
                  </a:lnTo>
                  <a:lnTo>
                    <a:pt x="21" y="6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48" y="2"/>
                  </a:lnTo>
                  <a:lnTo>
                    <a:pt x="56" y="0"/>
                  </a:lnTo>
                  <a:lnTo>
                    <a:pt x="58" y="3"/>
                  </a:lnTo>
                  <a:lnTo>
                    <a:pt x="47" y="12"/>
                  </a:lnTo>
                  <a:lnTo>
                    <a:pt x="52" y="21"/>
                  </a:lnTo>
                  <a:lnTo>
                    <a:pt x="48" y="32"/>
                  </a:lnTo>
                  <a:lnTo>
                    <a:pt x="46" y="35"/>
                  </a:lnTo>
                  <a:lnTo>
                    <a:pt x="29" y="47"/>
                  </a:lnTo>
                  <a:lnTo>
                    <a:pt x="27" y="51"/>
                  </a:lnTo>
                  <a:lnTo>
                    <a:pt x="18" y="53"/>
                  </a:lnTo>
                  <a:lnTo>
                    <a:pt x="7" y="62"/>
                  </a:lnTo>
                  <a:lnTo>
                    <a:pt x="0" y="62"/>
                  </a:lnTo>
                  <a:lnTo>
                    <a:pt x="3" y="47"/>
                  </a:lnTo>
                  <a:lnTo>
                    <a:pt x="5" y="43"/>
                  </a:lnTo>
                  <a:lnTo>
                    <a:pt x="5" y="39"/>
                  </a:lnTo>
                  <a:lnTo>
                    <a:pt x="9" y="36"/>
                  </a:lnTo>
                  <a:lnTo>
                    <a:pt x="8" y="28"/>
                  </a:lnTo>
                  <a:lnTo>
                    <a:pt x="9" y="19"/>
                  </a:lnTo>
                  <a:lnTo>
                    <a:pt x="7" y="16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48937" name="Freeform 812"/>
            <p:cNvSpPr>
              <a:spLocks/>
            </p:cNvSpPr>
            <p:nvPr/>
          </p:nvSpPr>
          <p:spPr bwMode="gray">
            <a:xfrm>
              <a:off x="3191" y="2348"/>
              <a:ext cx="118" cy="133"/>
            </a:xfrm>
            <a:custGeom>
              <a:avLst/>
              <a:gdLst>
                <a:gd name="T0" fmla="*/ 0 w 90"/>
                <a:gd name="T1" fmla="*/ 2147483647 h 103"/>
                <a:gd name="T2" fmla="*/ 2147483647 w 90"/>
                <a:gd name="T3" fmla="*/ 2147483647 h 103"/>
                <a:gd name="T4" fmla="*/ 2147483647 w 90"/>
                <a:gd name="T5" fmla="*/ 2147483647 h 103"/>
                <a:gd name="T6" fmla="*/ 2147483647 w 90"/>
                <a:gd name="T7" fmla="*/ 2147483647 h 103"/>
                <a:gd name="T8" fmla="*/ 2147483647 w 90"/>
                <a:gd name="T9" fmla="*/ 2147483647 h 103"/>
                <a:gd name="T10" fmla="*/ 2147483647 w 90"/>
                <a:gd name="T11" fmla="*/ 2147483647 h 103"/>
                <a:gd name="T12" fmla="*/ 2147483647 w 90"/>
                <a:gd name="T13" fmla="*/ 2147483647 h 103"/>
                <a:gd name="T14" fmla="*/ 2147483647 w 90"/>
                <a:gd name="T15" fmla="*/ 2147483647 h 103"/>
                <a:gd name="T16" fmla="*/ 2147483647 w 90"/>
                <a:gd name="T17" fmla="*/ 0 h 103"/>
                <a:gd name="T18" fmla="*/ 2147483647 w 90"/>
                <a:gd name="T19" fmla="*/ 2147483647 h 103"/>
                <a:gd name="T20" fmla="*/ 2147483647 w 90"/>
                <a:gd name="T21" fmla="*/ 2147483647 h 103"/>
                <a:gd name="T22" fmla="*/ 2147483647 w 90"/>
                <a:gd name="T23" fmla="*/ 2147483647 h 103"/>
                <a:gd name="T24" fmla="*/ 2147483647 w 90"/>
                <a:gd name="T25" fmla="*/ 2147483647 h 103"/>
                <a:gd name="T26" fmla="*/ 2147483647 w 90"/>
                <a:gd name="T27" fmla="*/ 2147483647 h 103"/>
                <a:gd name="T28" fmla="*/ 2147483647 w 90"/>
                <a:gd name="T29" fmla="*/ 2147483647 h 103"/>
                <a:gd name="T30" fmla="*/ 2147483647 w 90"/>
                <a:gd name="T31" fmla="*/ 2147483647 h 103"/>
                <a:gd name="T32" fmla="*/ 2147483647 w 90"/>
                <a:gd name="T33" fmla="*/ 2147483647 h 103"/>
                <a:gd name="T34" fmla="*/ 2147483647 w 90"/>
                <a:gd name="T35" fmla="*/ 2147483647 h 103"/>
                <a:gd name="T36" fmla="*/ 2147483647 w 90"/>
                <a:gd name="T37" fmla="*/ 2147483647 h 103"/>
                <a:gd name="T38" fmla="*/ 2147483647 w 90"/>
                <a:gd name="T39" fmla="*/ 2147483647 h 103"/>
                <a:gd name="T40" fmla="*/ 2147483647 w 90"/>
                <a:gd name="T41" fmla="*/ 2147483647 h 103"/>
                <a:gd name="T42" fmla="*/ 2147483647 w 90"/>
                <a:gd name="T43" fmla="*/ 2147483647 h 103"/>
                <a:gd name="T44" fmla="*/ 2147483647 w 90"/>
                <a:gd name="T45" fmla="*/ 2147483647 h 103"/>
                <a:gd name="T46" fmla="*/ 2147483647 w 90"/>
                <a:gd name="T47" fmla="*/ 2147483647 h 103"/>
                <a:gd name="T48" fmla="*/ 2147483647 w 90"/>
                <a:gd name="T49" fmla="*/ 2147483647 h 103"/>
                <a:gd name="T50" fmla="*/ 2147483647 w 90"/>
                <a:gd name="T51" fmla="*/ 2147483647 h 103"/>
                <a:gd name="T52" fmla="*/ 2147483647 w 90"/>
                <a:gd name="T53" fmla="*/ 2147483647 h 103"/>
                <a:gd name="T54" fmla="*/ 2147483647 w 90"/>
                <a:gd name="T55" fmla="*/ 2147483647 h 103"/>
                <a:gd name="T56" fmla="*/ 2147483647 w 90"/>
                <a:gd name="T57" fmla="*/ 2147483647 h 103"/>
                <a:gd name="T58" fmla="*/ 2147483647 w 90"/>
                <a:gd name="T59" fmla="*/ 2147483647 h 103"/>
                <a:gd name="T60" fmla="*/ 2147483647 w 90"/>
                <a:gd name="T61" fmla="*/ 2147483647 h 103"/>
                <a:gd name="T62" fmla="*/ 0 w 90"/>
                <a:gd name="T63" fmla="*/ 2147483647 h 1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03"/>
                <a:gd name="T98" fmla="*/ 90 w 90"/>
                <a:gd name="T99" fmla="*/ 103 h 1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03">
                  <a:moveTo>
                    <a:pt x="0" y="53"/>
                  </a:moveTo>
                  <a:lnTo>
                    <a:pt x="2" y="49"/>
                  </a:lnTo>
                  <a:lnTo>
                    <a:pt x="19" y="37"/>
                  </a:lnTo>
                  <a:lnTo>
                    <a:pt x="21" y="35"/>
                  </a:lnTo>
                  <a:lnTo>
                    <a:pt x="21" y="34"/>
                  </a:lnTo>
                  <a:lnTo>
                    <a:pt x="25" y="23"/>
                  </a:lnTo>
                  <a:lnTo>
                    <a:pt x="20" y="14"/>
                  </a:lnTo>
                  <a:lnTo>
                    <a:pt x="31" y="5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8" y="6"/>
                  </a:lnTo>
                  <a:lnTo>
                    <a:pt x="54" y="5"/>
                  </a:lnTo>
                  <a:lnTo>
                    <a:pt x="62" y="20"/>
                  </a:lnTo>
                  <a:lnTo>
                    <a:pt x="67" y="20"/>
                  </a:lnTo>
                  <a:lnTo>
                    <a:pt x="70" y="24"/>
                  </a:lnTo>
                  <a:lnTo>
                    <a:pt x="61" y="44"/>
                  </a:lnTo>
                  <a:lnTo>
                    <a:pt x="71" y="58"/>
                  </a:lnTo>
                  <a:lnTo>
                    <a:pt x="78" y="59"/>
                  </a:lnTo>
                  <a:lnTo>
                    <a:pt x="85" y="71"/>
                  </a:lnTo>
                  <a:lnTo>
                    <a:pt x="85" y="83"/>
                  </a:lnTo>
                  <a:lnTo>
                    <a:pt x="90" y="90"/>
                  </a:lnTo>
                  <a:lnTo>
                    <a:pt x="87" y="94"/>
                  </a:lnTo>
                  <a:lnTo>
                    <a:pt x="78" y="92"/>
                  </a:lnTo>
                  <a:lnTo>
                    <a:pt x="75" y="96"/>
                  </a:lnTo>
                  <a:lnTo>
                    <a:pt x="76" y="101"/>
                  </a:lnTo>
                  <a:lnTo>
                    <a:pt x="59" y="103"/>
                  </a:lnTo>
                  <a:lnTo>
                    <a:pt x="43" y="95"/>
                  </a:lnTo>
                  <a:lnTo>
                    <a:pt x="43" y="85"/>
                  </a:lnTo>
                  <a:lnTo>
                    <a:pt x="33" y="78"/>
                  </a:lnTo>
                  <a:lnTo>
                    <a:pt x="18" y="68"/>
                  </a:lnTo>
                  <a:lnTo>
                    <a:pt x="6" y="64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317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</p:grpSp>
      <p:sp>
        <p:nvSpPr>
          <p:cNvPr id="833" name="Oval 832"/>
          <p:cNvSpPr/>
          <p:nvPr/>
        </p:nvSpPr>
        <p:spPr>
          <a:xfrm>
            <a:off x="3551797" y="2714538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5132649" y="2382458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2935789" y="2500609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4002355" y="3646062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7499884" y="4091675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6272845" y="3132361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5224353" y="2381559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4926218" y="2334389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0" name="Rectangle 96"/>
          <p:cNvSpPr>
            <a:spLocks noChangeArrowheads="1"/>
          </p:cNvSpPr>
          <p:nvPr/>
        </p:nvSpPr>
        <p:spPr bwMode="auto">
          <a:xfrm>
            <a:off x="7914651" y="186227"/>
            <a:ext cx="100074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>
                <a:latin typeface="+mn-lt"/>
              </a:rPr>
              <a:t>Source:	MicroProfile.io</a:t>
            </a:r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B6097ACC-F08F-4C7B-8FFF-3557689D490D}"/>
              </a:ext>
            </a:extLst>
          </p:cNvPr>
          <p:cNvSpPr/>
          <p:nvPr/>
        </p:nvSpPr>
        <p:spPr>
          <a:xfrm>
            <a:off x="3192645" y="2772395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8B899D5-0321-4042-BE2E-39CAAA3A7FBC}"/>
              </a:ext>
            </a:extLst>
          </p:cNvPr>
          <p:cNvSpPr/>
          <p:nvPr/>
        </p:nvSpPr>
        <p:spPr>
          <a:xfrm>
            <a:off x="3646457" y="2641787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E0863AA3-2E43-44F6-85AD-BF94AB3E7B62}"/>
              </a:ext>
            </a:extLst>
          </p:cNvPr>
          <p:cNvSpPr/>
          <p:nvPr/>
        </p:nvSpPr>
        <p:spPr>
          <a:xfrm>
            <a:off x="5007469" y="2442320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B93E41C5-E62D-4CB9-8FD6-7E700C03D655}"/>
              </a:ext>
            </a:extLst>
          </p:cNvPr>
          <p:cNvSpPr/>
          <p:nvPr/>
        </p:nvSpPr>
        <p:spPr>
          <a:xfrm>
            <a:off x="5392263" y="3973704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EB5E6FAD-E3F3-4EB7-891F-F5E214068CA7}"/>
              </a:ext>
            </a:extLst>
          </p:cNvPr>
          <p:cNvSpPr/>
          <p:nvPr/>
        </p:nvSpPr>
        <p:spPr>
          <a:xfrm>
            <a:off x="5116760" y="2477145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00F68B3A-C260-46A3-B26D-CA909F1A6784}"/>
              </a:ext>
            </a:extLst>
          </p:cNvPr>
          <p:cNvSpPr/>
          <p:nvPr/>
        </p:nvSpPr>
        <p:spPr>
          <a:xfrm>
            <a:off x="5044794" y="2379210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980FEAF8-6911-49D4-B37D-A206CA00930B}"/>
              </a:ext>
            </a:extLst>
          </p:cNvPr>
          <p:cNvSpPr/>
          <p:nvPr/>
        </p:nvSpPr>
        <p:spPr>
          <a:xfrm>
            <a:off x="5061585" y="2293867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9D755DB-3D11-4EC3-89D2-7EE3AD8C25E2}"/>
              </a:ext>
            </a:extLst>
          </p:cNvPr>
          <p:cNvSpPr/>
          <p:nvPr/>
        </p:nvSpPr>
        <p:spPr>
          <a:xfrm>
            <a:off x="2979360" y="2763006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C73EAF3D-69FD-4414-87B0-2AABB195CDC0}"/>
              </a:ext>
            </a:extLst>
          </p:cNvPr>
          <p:cNvSpPr/>
          <p:nvPr/>
        </p:nvSpPr>
        <p:spPr>
          <a:xfrm>
            <a:off x="3612989" y="2425829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ED5556A4-B315-4276-A32F-CDAFC6180833}"/>
              </a:ext>
            </a:extLst>
          </p:cNvPr>
          <p:cNvSpPr/>
          <p:nvPr/>
        </p:nvSpPr>
        <p:spPr>
          <a:xfrm>
            <a:off x="2958971" y="2288053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33E04239-91B5-483E-9829-B2668DAF581F}"/>
              </a:ext>
            </a:extLst>
          </p:cNvPr>
          <p:cNvSpPr/>
          <p:nvPr/>
        </p:nvSpPr>
        <p:spPr>
          <a:xfrm>
            <a:off x="5055044" y="2553145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EEF0564F-ABBF-4D18-88BA-D215518CE26C}"/>
              </a:ext>
            </a:extLst>
          </p:cNvPr>
          <p:cNvSpPr/>
          <p:nvPr/>
        </p:nvSpPr>
        <p:spPr>
          <a:xfrm>
            <a:off x="4825844" y="2611456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158495FA-2E3B-4186-982B-3C37B068B85E}"/>
              </a:ext>
            </a:extLst>
          </p:cNvPr>
          <p:cNvSpPr/>
          <p:nvPr/>
        </p:nvSpPr>
        <p:spPr>
          <a:xfrm>
            <a:off x="5203523" y="2611456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4" name="Oval 843">
            <a:extLst>
              <a:ext uri="{FF2B5EF4-FFF2-40B4-BE49-F238E27FC236}">
                <a16:creationId xmlns:a16="http://schemas.microsoft.com/office/drawing/2014/main" id="{57A1E07F-D94D-4BA3-8187-779B5DA926A3}"/>
              </a:ext>
            </a:extLst>
          </p:cNvPr>
          <p:cNvSpPr/>
          <p:nvPr/>
        </p:nvSpPr>
        <p:spPr>
          <a:xfrm>
            <a:off x="4293853" y="3688742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5" name="Oval 844">
            <a:extLst>
              <a:ext uri="{FF2B5EF4-FFF2-40B4-BE49-F238E27FC236}">
                <a16:creationId xmlns:a16="http://schemas.microsoft.com/office/drawing/2014/main" id="{FC277217-46A9-45F0-ACAA-ECDBCC368DAA}"/>
              </a:ext>
            </a:extLst>
          </p:cNvPr>
          <p:cNvSpPr/>
          <p:nvPr/>
        </p:nvSpPr>
        <p:spPr>
          <a:xfrm>
            <a:off x="5508400" y="2466728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6" name="Oval 845">
            <a:extLst>
              <a:ext uri="{FF2B5EF4-FFF2-40B4-BE49-F238E27FC236}">
                <a16:creationId xmlns:a16="http://schemas.microsoft.com/office/drawing/2014/main" id="{EADECB3A-66C9-4CCC-BEFF-6CFAED4632BF}"/>
              </a:ext>
            </a:extLst>
          </p:cNvPr>
          <p:cNvSpPr/>
          <p:nvPr/>
        </p:nvSpPr>
        <p:spPr>
          <a:xfrm>
            <a:off x="5221555" y="1903547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7" name="Oval 846">
            <a:extLst>
              <a:ext uri="{FF2B5EF4-FFF2-40B4-BE49-F238E27FC236}">
                <a16:creationId xmlns:a16="http://schemas.microsoft.com/office/drawing/2014/main" id="{ABE05B32-373D-43B2-8EF2-ACACA5379935}"/>
              </a:ext>
            </a:extLst>
          </p:cNvPr>
          <p:cNvSpPr/>
          <p:nvPr/>
        </p:nvSpPr>
        <p:spPr>
          <a:xfrm>
            <a:off x="6872212" y="2999949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8" name="Oval 847">
            <a:extLst>
              <a:ext uri="{FF2B5EF4-FFF2-40B4-BE49-F238E27FC236}">
                <a16:creationId xmlns:a16="http://schemas.microsoft.com/office/drawing/2014/main" id="{A293111E-F07D-4636-9DCA-83D399EDE8F8}"/>
              </a:ext>
            </a:extLst>
          </p:cNvPr>
          <p:cNvSpPr/>
          <p:nvPr/>
        </p:nvSpPr>
        <p:spPr>
          <a:xfrm>
            <a:off x="4132940" y="3743755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9" name="Oval 848">
            <a:extLst>
              <a:ext uri="{FF2B5EF4-FFF2-40B4-BE49-F238E27FC236}">
                <a16:creationId xmlns:a16="http://schemas.microsoft.com/office/drawing/2014/main" id="{F5620C2C-8FB1-4D93-A9D0-53A3368C4FF5}"/>
              </a:ext>
            </a:extLst>
          </p:cNvPr>
          <p:cNvSpPr/>
          <p:nvPr/>
        </p:nvSpPr>
        <p:spPr>
          <a:xfrm>
            <a:off x="7565750" y="3984396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50" name="Oval 849">
            <a:extLst>
              <a:ext uri="{FF2B5EF4-FFF2-40B4-BE49-F238E27FC236}">
                <a16:creationId xmlns:a16="http://schemas.microsoft.com/office/drawing/2014/main" id="{0C7F469C-2AAD-4BF2-A5F9-576AEF4302F8}"/>
              </a:ext>
            </a:extLst>
          </p:cNvPr>
          <p:cNvSpPr/>
          <p:nvPr/>
        </p:nvSpPr>
        <p:spPr>
          <a:xfrm>
            <a:off x="5061858" y="2001527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40" name="Oval 839">
            <a:extLst>
              <a:ext uri="{FF2B5EF4-FFF2-40B4-BE49-F238E27FC236}">
                <a16:creationId xmlns:a16="http://schemas.microsoft.com/office/drawing/2014/main" id="{BD25591B-0E3A-441A-AF6F-E77E707DE706}"/>
              </a:ext>
            </a:extLst>
          </p:cNvPr>
          <p:cNvSpPr/>
          <p:nvPr/>
        </p:nvSpPr>
        <p:spPr>
          <a:xfrm>
            <a:off x="4966436" y="2242949"/>
            <a:ext cx="91440" cy="914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51" name="Footer Placeholder 4">
            <a:extLst>
              <a:ext uri="{FF2B5EF4-FFF2-40B4-BE49-F238E27FC236}">
                <a16:creationId xmlns:a16="http://schemas.microsoft.com/office/drawing/2014/main" id="{30066726-6502-4326-9F82-4F34FB0B3127}"/>
              </a:ext>
            </a:extLst>
          </p:cNvPr>
          <p:cNvSpPr txBox="1">
            <a:spLocks/>
          </p:cNvSpPr>
          <p:nvPr/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Think London / October 16th,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54238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MicroProfile Community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oogle Shape;58;p13" descr="MP-Mark-gold-web.png">
            <a:extLst>
              <a:ext uri="{FF2B5EF4-FFF2-40B4-BE49-F238E27FC236}">
                <a16:creationId xmlns:a16="http://schemas.microsoft.com/office/drawing/2014/main" id="{E0DAA18D-9504-43B8-9C7E-EB56E719EA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2497" y="179861"/>
            <a:ext cx="963002" cy="534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38;p28">
            <a:extLst>
              <a:ext uri="{FF2B5EF4-FFF2-40B4-BE49-F238E27FC236}">
                <a16:creationId xmlns:a16="http://schemas.microsoft.com/office/drawing/2014/main" id="{64729D07-E028-47D9-B38A-503EEA9D390A}"/>
              </a:ext>
            </a:extLst>
          </p:cNvPr>
          <p:cNvGrpSpPr/>
          <p:nvPr/>
        </p:nvGrpSpPr>
        <p:grpSpPr>
          <a:xfrm>
            <a:off x="6476174" y="3091858"/>
            <a:ext cx="1726437" cy="1214092"/>
            <a:chOff x="5409375" y="3091858"/>
            <a:chExt cx="1518300" cy="1214092"/>
          </a:xfrm>
        </p:grpSpPr>
        <p:pic>
          <p:nvPicPr>
            <p:cNvPr id="8" name="Google Shape;239;p28">
              <a:extLst>
                <a:ext uri="{FF2B5EF4-FFF2-40B4-BE49-F238E27FC236}">
                  <a16:creationId xmlns:a16="http://schemas.microsoft.com/office/drawing/2014/main" id="{3A3D84AF-09BF-49B5-81E5-7258A072E4F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88742" y="3091858"/>
              <a:ext cx="855600" cy="8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40;p28">
              <a:extLst>
                <a:ext uri="{FF2B5EF4-FFF2-40B4-BE49-F238E27FC236}">
                  <a16:creationId xmlns:a16="http://schemas.microsoft.com/office/drawing/2014/main" id="{36F2C08F-FAAD-4C52-8944-ACDA9881CD8E}"/>
                </a:ext>
              </a:extLst>
            </p:cNvPr>
            <p:cNvSpPr txBox="1"/>
            <p:nvPr/>
          </p:nvSpPr>
          <p:spPr>
            <a:xfrm>
              <a:off x="5409375" y="3912350"/>
              <a:ext cx="1518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 dirty="0">
                  <a:solidFill>
                    <a:schemeClr val="bg2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Video Hangouts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0" name="Google Shape;241;p28">
            <a:extLst>
              <a:ext uri="{FF2B5EF4-FFF2-40B4-BE49-F238E27FC236}">
                <a16:creationId xmlns:a16="http://schemas.microsoft.com/office/drawing/2014/main" id="{BA47CE2E-F36E-4244-8BE8-9F89E3AAC8C4}"/>
              </a:ext>
            </a:extLst>
          </p:cNvPr>
          <p:cNvGrpSpPr/>
          <p:nvPr/>
        </p:nvGrpSpPr>
        <p:grpSpPr>
          <a:xfrm>
            <a:off x="941388" y="3008796"/>
            <a:ext cx="1976400" cy="1302679"/>
            <a:chOff x="1550988" y="3008796"/>
            <a:chExt cx="1976400" cy="1302679"/>
          </a:xfrm>
        </p:grpSpPr>
        <p:pic>
          <p:nvPicPr>
            <p:cNvPr id="11" name="Google Shape;242;p28">
              <a:extLst>
                <a:ext uri="{FF2B5EF4-FFF2-40B4-BE49-F238E27FC236}">
                  <a16:creationId xmlns:a16="http://schemas.microsoft.com/office/drawing/2014/main" id="{CFEDC508-FF37-40B6-B389-4D495A2CFA4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9575" y="3008796"/>
              <a:ext cx="999225" cy="99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243;p28">
              <a:extLst>
                <a:ext uri="{FF2B5EF4-FFF2-40B4-BE49-F238E27FC236}">
                  <a16:creationId xmlns:a16="http://schemas.microsoft.com/office/drawing/2014/main" id="{DEC0F3AE-972B-4B40-B4F0-3482F9A223C6}"/>
                </a:ext>
              </a:extLst>
            </p:cNvPr>
            <p:cNvSpPr txBox="1"/>
            <p:nvPr/>
          </p:nvSpPr>
          <p:spPr>
            <a:xfrm>
              <a:off x="1550988" y="3984175"/>
              <a:ext cx="19764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 dirty="0">
                  <a:solidFill>
                    <a:schemeClr val="bg2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Bi-Weekly &amp; Quarterly</a:t>
              </a:r>
              <a:endParaRPr dirty="0">
                <a:solidFill>
                  <a:schemeClr val="bg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 dirty="0">
                  <a:solidFill>
                    <a:schemeClr val="bg2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General community</a:t>
              </a:r>
              <a:endParaRPr dirty="0">
                <a:solidFill>
                  <a:schemeClr val="bg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 dirty="0">
                  <a:solidFill>
                    <a:schemeClr val="bg2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Meetings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oogle Shape;244;p28">
            <a:extLst>
              <a:ext uri="{FF2B5EF4-FFF2-40B4-BE49-F238E27FC236}">
                <a16:creationId xmlns:a16="http://schemas.microsoft.com/office/drawing/2014/main" id="{DA8DDA32-37F9-4788-BC7F-888C4B2673FD}"/>
              </a:ext>
            </a:extLst>
          </p:cNvPr>
          <p:cNvGrpSpPr/>
          <p:nvPr/>
        </p:nvGrpSpPr>
        <p:grpSpPr>
          <a:xfrm>
            <a:off x="4939375" y="1327051"/>
            <a:ext cx="2227200" cy="915300"/>
            <a:chOff x="594350" y="1886463"/>
            <a:chExt cx="2227200" cy="915300"/>
          </a:xfrm>
        </p:grpSpPr>
        <p:sp>
          <p:nvSpPr>
            <p:cNvPr id="14" name="Google Shape;245;p28">
              <a:extLst>
                <a:ext uri="{FF2B5EF4-FFF2-40B4-BE49-F238E27FC236}">
                  <a16:creationId xmlns:a16="http://schemas.microsoft.com/office/drawing/2014/main" id="{D17B9394-9E2F-4BC4-9312-C1047A85B5AF}"/>
                </a:ext>
              </a:extLst>
            </p:cNvPr>
            <p:cNvSpPr/>
            <p:nvPr/>
          </p:nvSpPr>
          <p:spPr>
            <a:xfrm>
              <a:off x="594350" y="1886463"/>
              <a:ext cx="2227200" cy="91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246;p28">
              <a:extLst>
                <a:ext uri="{FF2B5EF4-FFF2-40B4-BE49-F238E27FC236}">
                  <a16:creationId xmlns:a16="http://schemas.microsoft.com/office/drawing/2014/main" id="{50CBF7F4-716E-478F-9094-DB7F609E63D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950" y="1990175"/>
              <a:ext cx="1824000" cy="70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247;p28">
            <a:extLst>
              <a:ext uri="{FF2B5EF4-FFF2-40B4-BE49-F238E27FC236}">
                <a16:creationId xmlns:a16="http://schemas.microsoft.com/office/drawing/2014/main" id="{9196D843-A825-4D03-B446-81E82130180C}"/>
              </a:ext>
            </a:extLst>
          </p:cNvPr>
          <p:cNvSpPr txBox="1"/>
          <p:nvPr/>
        </p:nvSpPr>
        <p:spPr>
          <a:xfrm>
            <a:off x="5256525" y="2240825"/>
            <a:ext cx="18240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MicroProfile Projects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7" name="Google Shape;248;p28">
            <a:extLst>
              <a:ext uri="{FF2B5EF4-FFF2-40B4-BE49-F238E27FC236}">
                <a16:creationId xmlns:a16="http://schemas.microsoft.com/office/drawing/2014/main" id="{286178C5-4AE0-4244-B9E8-4234C473EC6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9585" y="1356901"/>
            <a:ext cx="855600" cy="8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49;p28">
            <a:extLst>
              <a:ext uri="{FF2B5EF4-FFF2-40B4-BE49-F238E27FC236}">
                <a16:creationId xmlns:a16="http://schemas.microsoft.com/office/drawing/2014/main" id="{C04187D6-B326-47F4-98FD-E7FE8D46556B}"/>
              </a:ext>
            </a:extLst>
          </p:cNvPr>
          <p:cNvSpPr txBox="1"/>
          <p:nvPr/>
        </p:nvSpPr>
        <p:spPr>
          <a:xfrm>
            <a:off x="1780038" y="2240825"/>
            <a:ext cx="151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bg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Groups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9" name="Google Shape;250;p28">
            <a:extLst>
              <a:ext uri="{FF2B5EF4-FFF2-40B4-BE49-F238E27FC236}">
                <a16:creationId xmlns:a16="http://schemas.microsoft.com/office/drawing/2014/main" id="{9A871F76-4381-4F40-B527-E814AECBAB1E}"/>
              </a:ext>
            </a:extLst>
          </p:cNvPr>
          <p:cNvGrpSpPr/>
          <p:nvPr/>
        </p:nvGrpSpPr>
        <p:grpSpPr>
          <a:xfrm>
            <a:off x="3872125" y="2863663"/>
            <a:ext cx="1649700" cy="1592949"/>
            <a:chOff x="3795938" y="2952175"/>
            <a:chExt cx="1649700" cy="1592949"/>
          </a:xfrm>
        </p:grpSpPr>
        <p:pic>
          <p:nvPicPr>
            <p:cNvPr id="20" name="Google Shape;251;p28">
              <a:extLst>
                <a:ext uri="{FF2B5EF4-FFF2-40B4-BE49-F238E27FC236}">
                  <a16:creationId xmlns:a16="http://schemas.microsoft.com/office/drawing/2014/main" id="{867305EB-6664-44EA-BAAA-9287ADA7B937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72150" y="2952175"/>
              <a:ext cx="1368225" cy="1368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52;p28">
              <a:extLst>
                <a:ext uri="{FF2B5EF4-FFF2-40B4-BE49-F238E27FC236}">
                  <a16:creationId xmlns:a16="http://schemas.microsoft.com/office/drawing/2014/main" id="{EFEFD268-DEA6-43A7-A2A1-84D75060AD63}"/>
                </a:ext>
              </a:extLst>
            </p:cNvPr>
            <p:cNvSpPr txBox="1"/>
            <p:nvPr/>
          </p:nvSpPr>
          <p:spPr>
            <a:xfrm>
              <a:off x="3795938" y="4228917"/>
              <a:ext cx="1649700" cy="316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 dirty="0">
                  <a:solidFill>
                    <a:schemeClr val="bg2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YouTube Channel</a:t>
              </a:r>
              <a:endParaRPr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107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F49167C-2E89-45E7-B2F6-D2011E1C544C}"/>
              </a:ext>
            </a:extLst>
          </p:cNvPr>
          <p:cNvSpPr txBox="1">
            <a:spLocks/>
          </p:cNvSpPr>
          <p:nvPr/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Think London / October 16th, 2019 / © 2019 IBM Corporation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61A79397-8AF1-4909-9213-337B9347AE67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0BE6F14-FF48-0F4F-A8AA-2E3F25371E4A}" type="slidenum">
              <a:rPr lang="en-US" smtClean="0"/>
              <a:pPr algn="r"/>
              <a:t>13</a:t>
            </a:fld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B6ED6377-F21E-414B-9AA1-15DC1533326C}"/>
              </a:ext>
            </a:extLst>
          </p:cNvPr>
          <p:cNvSpPr txBox="1">
            <a:spLocks/>
          </p:cNvSpPr>
          <p:nvPr/>
        </p:nvSpPr>
        <p:spPr>
          <a:xfrm>
            <a:off x="228600" y="201168"/>
            <a:ext cx="4114800" cy="44937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MicroProfile Vendors/Implementations</a:t>
            </a:r>
          </a:p>
        </p:txBody>
      </p:sp>
      <p:pic>
        <p:nvPicPr>
          <p:cNvPr id="19" name="Google Shape;93;p16">
            <a:hlinkClick r:id="rId2"/>
            <a:extLst>
              <a:ext uri="{FF2B5EF4-FFF2-40B4-BE49-F238E27FC236}">
                <a16:creationId xmlns:a16="http://schemas.microsoft.com/office/drawing/2014/main" id="{92D67B4B-8F5B-4362-A003-D4CF6DDDE7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862" y="1273138"/>
            <a:ext cx="1158427" cy="9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94;p16" descr="OL_badge.png">
            <a:hlinkClick r:id="rId4"/>
            <a:extLst>
              <a:ext uri="{FF2B5EF4-FFF2-40B4-BE49-F238E27FC236}">
                <a16:creationId xmlns:a16="http://schemas.microsoft.com/office/drawing/2014/main" id="{79A59530-1DB9-421F-ACC7-EC58401152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144" y="2857800"/>
            <a:ext cx="2274830" cy="6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5;p16" descr="apacheTomee.jpeg">
            <a:hlinkClick r:id="rId6"/>
            <a:extLst>
              <a:ext uri="{FF2B5EF4-FFF2-40B4-BE49-F238E27FC236}">
                <a16:creationId xmlns:a16="http://schemas.microsoft.com/office/drawing/2014/main" id="{B3BE45A3-1C8F-4A44-B030-ACCDE82EC37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3625" y="1508376"/>
            <a:ext cx="19153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6;p16">
            <a:hlinkClick r:id="rId8"/>
            <a:extLst>
              <a:ext uri="{FF2B5EF4-FFF2-40B4-BE49-F238E27FC236}">
                <a16:creationId xmlns:a16="http://schemas.microsoft.com/office/drawing/2014/main" id="{B277DF36-C694-4089-B2F4-66CA6CE054A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3650" y="2789942"/>
            <a:ext cx="1412549" cy="81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7;p16">
            <a:hlinkClick r:id="rId10"/>
            <a:extLst>
              <a:ext uri="{FF2B5EF4-FFF2-40B4-BE49-F238E27FC236}">
                <a16:creationId xmlns:a16="http://schemas.microsoft.com/office/drawing/2014/main" id="{5ABCBB83-D5E0-4606-B128-3C90280C47B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77575" y="1286075"/>
            <a:ext cx="1198700" cy="11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8;p16">
            <a:hlinkClick r:id="rId12"/>
            <a:extLst>
              <a:ext uri="{FF2B5EF4-FFF2-40B4-BE49-F238E27FC236}">
                <a16:creationId xmlns:a16="http://schemas.microsoft.com/office/drawing/2014/main" id="{21E40500-7877-4FC8-A318-7D633C12672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20457" y="2902575"/>
            <a:ext cx="1767567" cy="6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9;p16">
            <a:hlinkClick r:id="rId14"/>
            <a:extLst>
              <a:ext uri="{FF2B5EF4-FFF2-40B4-BE49-F238E27FC236}">
                <a16:creationId xmlns:a16="http://schemas.microsoft.com/office/drawing/2014/main" id="{B537F70B-9713-46AE-88A9-02CF1F017E4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7420" y="3158575"/>
            <a:ext cx="2308029" cy="3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0;p16">
            <a:hlinkClick r:id="rId16"/>
            <a:extLst>
              <a:ext uri="{FF2B5EF4-FFF2-40B4-BE49-F238E27FC236}">
                <a16:creationId xmlns:a16="http://schemas.microsoft.com/office/drawing/2014/main" id="{3840E827-031C-4812-9FEF-9F61702B50F8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8200" y="1278288"/>
            <a:ext cx="1843038" cy="11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8;p13" descr="MP-Mark-gold-web.png">
            <a:extLst>
              <a:ext uri="{FF2B5EF4-FFF2-40B4-BE49-F238E27FC236}">
                <a16:creationId xmlns:a16="http://schemas.microsoft.com/office/drawing/2014/main" id="{51203D0F-8452-48A8-B72E-3826B50D8381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72497" y="179861"/>
            <a:ext cx="963002" cy="534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92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MicroProfile</a:t>
            </a:r>
            <a:br>
              <a:rPr lang="en-US" dirty="0"/>
            </a:br>
            <a:r>
              <a:rPr lang="en-US" dirty="0"/>
              <a:t>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367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MicroProfile 3.0 Stack</a:t>
            </a:r>
          </a:p>
        </p:txBody>
      </p:sp>
      <p:sp>
        <p:nvSpPr>
          <p:cNvPr id="18" name="Shape 242">
            <a:extLst>
              <a:ext uri="{FF2B5EF4-FFF2-40B4-BE49-F238E27FC236}">
                <a16:creationId xmlns:a16="http://schemas.microsoft.com/office/drawing/2014/main" id="{7B0125C4-726D-43F4-BB53-AFA5B442DABB}"/>
              </a:ext>
            </a:extLst>
          </p:cNvPr>
          <p:cNvSpPr txBox="1"/>
          <p:nvPr/>
        </p:nvSpPr>
        <p:spPr>
          <a:xfrm>
            <a:off x="5394949" y="3707840"/>
            <a:ext cx="15604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JSON-B 1.0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Shape 243">
            <a:extLst>
              <a:ext uri="{FF2B5EF4-FFF2-40B4-BE49-F238E27FC236}">
                <a16:creationId xmlns:a16="http://schemas.microsoft.com/office/drawing/2014/main" id="{89A0C1D7-283F-45DC-A5A6-81061B24126F}"/>
              </a:ext>
            </a:extLst>
          </p:cNvPr>
          <p:cNvSpPr txBox="1"/>
          <p:nvPr/>
        </p:nvSpPr>
        <p:spPr>
          <a:xfrm>
            <a:off x="3769699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JSON-P 1.1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244">
            <a:extLst>
              <a:ext uri="{FF2B5EF4-FFF2-40B4-BE49-F238E27FC236}">
                <a16:creationId xmlns:a16="http://schemas.microsoft.com/office/drawing/2014/main" id="{33D7175D-B433-4CA4-AC6F-125063531112}"/>
              </a:ext>
            </a:extLst>
          </p:cNvPr>
          <p:cNvSpPr txBox="1"/>
          <p:nvPr/>
        </p:nvSpPr>
        <p:spPr>
          <a:xfrm>
            <a:off x="2144448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CDI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245">
            <a:extLst>
              <a:ext uri="{FF2B5EF4-FFF2-40B4-BE49-F238E27FC236}">
                <a16:creationId xmlns:a16="http://schemas.microsoft.com/office/drawing/2014/main" id="{D2977A12-A057-446E-ADD8-2F30E56845A9}"/>
              </a:ext>
            </a:extLst>
          </p:cNvPr>
          <p:cNvSpPr txBox="1"/>
          <p:nvPr/>
        </p:nvSpPr>
        <p:spPr>
          <a:xfrm>
            <a:off x="6168666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Config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Shape 246">
            <a:extLst>
              <a:ext uri="{FF2B5EF4-FFF2-40B4-BE49-F238E27FC236}">
                <a16:creationId xmlns:a16="http://schemas.microsoft.com/office/drawing/2014/main" id="{66A59DBB-F2AF-4573-91F7-9AD156430BB6}"/>
              </a:ext>
            </a:extLst>
          </p:cNvPr>
          <p:cNvSpPr txBox="1"/>
          <p:nvPr/>
        </p:nvSpPr>
        <p:spPr>
          <a:xfrm>
            <a:off x="2918165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Fault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Tolerance </a:t>
            </a:r>
            <a:r>
              <a:rPr lang="en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247">
            <a:extLst>
              <a:ext uri="{FF2B5EF4-FFF2-40B4-BE49-F238E27FC236}">
                <a16:creationId xmlns:a16="http://schemas.microsoft.com/office/drawing/2014/main" id="{94219FF8-4055-48D2-BFF8-7E1922F73566}"/>
              </a:ext>
            </a:extLst>
          </p:cNvPr>
          <p:cNvSpPr txBox="1"/>
          <p:nvPr/>
        </p:nvSpPr>
        <p:spPr>
          <a:xfrm>
            <a:off x="4543416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JWT Propagation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1.1 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248">
            <a:extLst>
              <a:ext uri="{FF2B5EF4-FFF2-40B4-BE49-F238E27FC236}">
                <a16:creationId xmlns:a16="http://schemas.microsoft.com/office/drawing/2014/main" id="{5EF29C9C-E3F4-4EAE-B9CD-52A777065F52}"/>
              </a:ext>
            </a:extLst>
          </p:cNvPr>
          <p:cNvSpPr txBox="1"/>
          <p:nvPr/>
        </p:nvSpPr>
        <p:spPr>
          <a:xfrm>
            <a:off x="3774266" y="2050564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Health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Check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249">
            <a:extLst>
              <a:ext uri="{FF2B5EF4-FFF2-40B4-BE49-F238E27FC236}">
                <a16:creationId xmlns:a16="http://schemas.microsoft.com/office/drawing/2014/main" id="{FB4486C4-7084-4BAA-B9FA-7604407AF83D}"/>
              </a:ext>
            </a:extLst>
          </p:cNvPr>
          <p:cNvSpPr txBox="1"/>
          <p:nvPr/>
        </p:nvSpPr>
        <p:spPr>
          <a:xfrm>
            <a:off x="5399866" y="203825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Metrics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Shape 250">
            <a:extLst>
              <a:ext uri="{FF2B5EF4-FFF2-40B4-BE49-F238E27FC236}">
                <a16:creationId xmlns:a16="http://schemas.microsoft.com/office/drawing/2014/main" id="{FE26407F-AFBD-48A0-86CC-9A90F52B560C}"/>
              </a:ext>
            </a:extLst>
          </p:cNvPr>
          <p:cNvSpPr txBox="1"/>
          <p:nvPr/>
        </p:nvSpPr>
        <p:spPr>
          <a:xfrm>
            <a:off x="2148666" y="2037961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Open Tracing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Shape 251">
            <a:extLst>
              <a:ext uri="{FF2B5EF4-FFF2-40B4-BE49-F238E27FC236}">
                <a16:creationId xmlns:a16="http://schemas.microsoft.com/office/drawing/2014/main" id="{651DA0ED-1A43-43D5-9B3D-2EFEE6EE1A07}"/>
              </a:ext>
            </a:extLst>
          </p:cNvPr>
          <p:cNvSpPr txBox="1"/>
          <p:nvPr/>
        </p:nvSpPr>
        <p:spPr>
          <a:xfrm>
            <a:off x="1292914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Open API 1.1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Shape 258">
            <a:extLst>
              <a:ext uri="{FF2B5EF4-FFF2-40B4-BE49-F238E27FC236}">
                <a16:creationId xmlns:a16="http://schemas.microsoft.com/office/drawing/2014/main" id="{BCE41628-ACAC-49DD-ACDB-63D9B6DC1EA0}"/>
              </a:ext>
            </a:extLst>
          </p:cNvPr>
          <p:cNvSpPr txBox="1"/>
          <p:nvPr/>
        </p:nvSpPr>
        <p:spPr>
          <a:xfrm>
            <a:off x="519197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JAX-RS 2.1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Shape 243">
            <a:extLst>
              <a:ext uri="{FF2B5EF4-FFF2-40B4-BE49-F238E27FC236}">
                <a16:creationId xmlns:a16="http://schemas.microsoft.com/office/drawing/2014/main" id="{D066B9DA-8559-48E8-A743-3BBFE304E966}"/>
              </a:ext>
            </a:extLst>
          </p:cNvPr>
          <p:cNvSpPr txBox="1"/>
          <p:nvPr/>
        </p:nvSpPr>
        <p:spPr>
          <a:xfrm>
            <a:off x="7042999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Rest Client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" name="Google Shape;58;p13" descr="MP-Mark-gold-web.png">
            <a:extLst>
              <a:ext uri="{FF2B5EF4-FFF2-40B4-BE49-F238E27FC236}">
                <a16:creationId xmlns:a16="http://schemas.microsoft.com/office/drawing/2014/main" id="{983D055D-99DC-43B1-848E-9FAB987A7C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2398" y="110704"/>
            <a:ext cx="963002" cy="534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84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MicroProfile 3.0 Stack</a:t>
            </a:r>
          </a:p>
        </p:txBody>
      </p:sp>
      <p:sp>
        <p:nvSpPr>
          <p:cNvPr id="18" name="Shape 242">
            <a:extLst>
              <a:ext uri="{FF2B5EF4-FFF2-40B4-BE49-F238E27FC236}">
                <a16:creationId xmlns:a16="http://schemas.microsoft.com/office/drawing/2014/main" id="{7B0125C4-726D-43F4-BB53-AFA5B442DABB}"/>
              </a:ext>
            </a:extLst>
          </p:cNvPr>
          <p:cNvSpPr txBox="1"/>
          <p:nvPr/>
        </p:nvSpPr>
        <p:spPr>
          <a:xfrm>
            <a:off x="5394949" y="3707840"/>
            <a:ext cx="15604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JSON-B 1.0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Shape 243">
            <a:extLst>
              <a:ext uri="{FF2B5EF4-FFF2-40B4-BE49-F238E27FC236}">
                <a16:creationId xmlns:a16="http://schemas.microsoft.com/office/drawing/2014/main" id="{89A0C1D7-283F-45DC-A5A6-81061B24126F}"/>
              </a:ext>
            </a:extLst>
          </p:cNvPr>
          <p:cNvSpPr txBox="1"/>
          <p:nvPr/>
        </p:nvSpPr>
        <p:spPr>
          <a:xfrm>
            <a:off x="3769699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JSON-P 1.1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244">
            <a:extLst>
              <a:ext uri="{FF2B5EF4-FFF2-40B4-BE49-F238E27FC236}">
                <a16:creationId xmlns:a16="http://schemas.microsoft.com/office/drawing/2014/main" id="{33D7175D-B433-4CA4-AC6F-125063531112}"/>
              </a:ext>
            </a:extLst>
          </p:cNvPr>
          <p:cNvSpPr txBox="1"/>
          <p:nvPr/>
        </p:nvSpPr>
        <p:spPr>
          <a:xfrm>
            <a:off x="2144448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CDI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245">
            <a:extLst>
              <a:ext uri="{FF2B5EF4-FFF2-40B4-BE49-F238E27FC236}">
                <a16:creationId xmlns:a16="http://schemas.microsoft.com/office/drawing/2014/main" id="{D2977A12-A057-446E-ADD8-2F30E56845A9}"/>
              </a:ext>
            </a:extLst>
          </p:cNvPr>
          <p:cNvSpPr txBox="1"/>
          <p:nvPr/>
        </p:nvSpPr>
        <p:spPr>
          <a:xfrm>
            <a:off x="6168666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Config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Shape 246">
            <a:extLst>
              <a:ext uri="{FF2B5EF4-FFF2-40B4-BE49-F238E27FC236}">
                <a16:creationId xmlns:a16="http://schemas.microsoft.com/office/drawing/2014/main" id="{66A59DBB-F2AF-4573-91F7-9AD156430BB6}"/>
              </a:ext>
            </a:extLst>
          </p:cNvPr>
          <p:cNvSpPr txBox="1"/>
          <p:nvPr/>
        </p:nvSpPr>
        <p:spPr>
          <a:xfrm>
            <a:off x="2918165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Fault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Tolerance </a:t>
            </a:r>
            <a:r>
              <a:rPr lang="en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247">
            <a:extLst>
              <a:ext uri="{FF2B5EF4-FFF2-40B4-BE49-F238E27FC236}">
                <a16:creationId xmlns:a16="http://schemas.microsoft.com/office/drawing/2014/main" id="{94219FF8-4055-48D2-BFF8-7E1922F73566}"/>
              </a:ext>
            </a:extLst>
          </p:cNvPr>
          <p:cNvSpPr txBox="1"/>
          <p:nvPr/>
        </p:nvSpPr>
        <p:spPr>
          <a:xfrm>
            <a:off x="4543416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JWT Propagation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1.1 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248">
            <a:extLst>
              <a:ext uri="{FF2B5EF4-FFF2-40B4-BE49-F238E27FC236}">
                <a16:creationId xmlns:a16="http://schemas.microsoft.com/office/drawing/2014/main" id="{5EF29C9C-E3F4-4EAE-B9CD-52A777065F52}"/>
              </a:ext>
            </a:extLst>
          </p:cNvPr>
          <p:cNvSpPr txBox="1"/>
          <p:nvPr/>
        </p:nvSpPr>
        <p:spPr>
          <a:xfrm>
            <a:off x="3774266" y="2050564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Health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Check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249">
            <a:extLst>
              <a:ext uri="{FF2B5EF4-FFF2-40B4-BE49-F238E27FC236}">
                <a16:creationId xmlns:a16="http://schemas.microsoft.com/office/drawing/2014/main" id="{FB4486C4-7084-4BAA-B9FA-7604407AF83D}"/>
              </a:ext>
            </a:extLst>
          </p:cNvPr>
          <p:cNvSpPr txBox="1"/>
          <p:nvPr/>
        </p:nvSpPr>
        <p:spPr>
          <a:xfrm>
            <a:off x="5399866" y="203825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Metrics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Shape 250">
            <a:extLst>
              <a:ext uri="{FF2B5EF4-FFF2-40B4-BE49-F238E27FC236}">
                <a16:creationId xmlns:a16="http://schemas.microsoft.com/office/drawing/2014/main" id="{FE26407F-AFBD-48A0-86CC-9A90F52B560C}"/>
              </a:ext>
            </a:extLst>
          </p:cNvPr>
          <p:cNvSpPr txBox="1"/>
          <p:nvPr/>
        </p:nvSpPr>
        <p:spPr>
          <a:xfrm>
            <a:off x="2148666" y="2037961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Open Tracing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Shape 251">
            <a:extLst>
              <a:ext uri="{FF2B5EF4-FFF2-40B4-BE49-F238E27FC236}">
                <a16:creationId xmlns:a16="http://schemas.microsoft.com/office/drawing/2014/main" id="{651DA0ED-1A43-43D5-9B3D-2EFEE6EE1A07}"/>
              </a:ext>
            </a:extLst>
          </p:cNvPr>
          <p:cNvSpPr txBox="1"/>
          <p:nvPr/>
        </p:nvSpPr>
        <p:spPr>
          <a:xfrm>
            <a:off x="1292914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Open API 1.1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Shape 258">
            <a:extLst>
              <a:ext uri="{FF2B5EF4-FFF2-40B4-BE49-F238E27FC236}">
                <a16:creationId xmlns:a16="http://schemas.microsoft.com/office/drawing/2014/main" id="{BCE41628-ACAC-49DD-ACDB-63D9B6DC1EA0}"/>
              </a:ext>
            </a:extLst>
          </p:cNvPr>
          <p:cNvSpPr txBox="1"/>
          <p:nvPr/>
        </p:nvSpPr>
        <p:spPr>
          <a:xfrm>
            <a:off x="519197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JAX-RS 2.1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Shape 243">
            <a:extLst>
              <a:ext uri="{FF2B5EF4-FFF2-40B4-BE49-F238E27FC236}">
                <a16:creationId xmlns:a16="http://schemas.microsoft.com/office/drawing/2014/main" id="{D066B9DA-8559-48E8-A743-3BBFE304E966}"/>
              </a:ext>
            </a:extLst>
          </p:cNvPr>
          <p:cNvSpPr txBox="1"/>
          <p:nvPr/>
        </p:nvSpPr>
        <p:spPr>
          <a:xfrm>
            <a:off x="7042999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Rest Client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" name="Google Shape;58;p13" descr="MP-Mark-gold-web.png">
            <a:extLst>
              <a:ext uri="{FF2B5EF4-FFF2-40B4-BE49-F238E27FC236}">
                <a16:creationId xmlns:a16="http://schemas.microsoft.com/office/drawing/2014/main" id="{983D055D-99DC-43B1-848E-9FAB987A7C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2398" y="110704"/>
            <a:ext cx="963002" cy="5343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3065BEF-C801-4004-B33B-12AAC7476CC4}"/>
                  </a:ext>
                </a:extLst>
              </p14:cNvPr>
              <p14:cNvContentPartPr/>
              <p14:nvPr/>
            </p14:nvContentPartPr>
            <p14:xfrm>
              <a:off x="1260675" y="2073555"/>
              <a:ext cx="6315120" cy="1637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3065BEF-C801-4004-B33B-12AAC7476C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675" y="2037907"/>
                <a:ext cx="6386760" cy="17092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807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MicroProfile Core Technologies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8600" y="1101122"/>
            <a:ext cx="4114800" cy="3108960"/>
          </a:xfrm>
        </p:spPr>
        <p:txBody>
          <a:bodyPr/>
          <a:lstStyle/>
          <a:p>
            <a:r>
              <a:rPr lang="fi-FI" sz="5400" dirty="0"/>
              <a:t>Fault Tolerance</a:t>
            </a:r>
            <a:endParaRPr lang="fi-FI" sz="6000" dirty="0"/>
          </a:p>
        </p:txBody>
      </p:sp>
      <p:pic>
        <p:nvPicPr>
          <p:cNvPr id="9" name="Google Shape;58;p13" descr="MP-Mark-gold-web.png">
            <a:extLst>
              <a:ext uri="{FF2B5EF4-FFF2-40B4-BE49-F238E27FC236}">
                <a16:creationId xmlns:a16="http://schemas.microsoft.com/office/drawing/2014/main" id="{69244499-4282-461A-B872-6FF6F9DF70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398" y="110704"/>
            <a:ext cx="963002" cy="534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CustomShape 2">
            <a:extLst>
              <a:ext uri="{FF2B5EF4-FFF2-40B4-BE49-F238E27FC236}">
                <a16:creationId xmlns:a16="http://schemas.microsoft.com/office/drawing/2014/main" id="{75396E09-FD7C-49EF-A33C-3D82293B4C1C}"/>
              </a:ext>
            </a:extLst>
          </p:cNvPr>
          <p:cNvSpPr/>
          <p:nvPr/>
        </p:nvSpPr>
        <p:spPr>
          <a:xfrm>
            <a:off x="2819880" y="2962254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CustomShape 3">
            <a:extLst>
              <a:ext uri="{FF2B5EF4-FFF2-40B4-BE49-F238E27FC236}">
                <a16:creationId xmlns:a16="http://schemas.microsoft.com/office/drawing/2014/main" id="{B814EBFA-1745-40F2-BC37-DBD6684CCEDF}"/>
              </a:ext>
            </a:extLst>
          </p:cNvPr>
          <p:cNvSpPr/>
          <p:nvPr/>
        </p:nvSpPr>
        <p:spPr>
          <a:xfrm>
            <a:off x="7211160" y="2969454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E1A54865-C671-4A2B-B52F-DE2E3852E0B5}"/>
              </a:ext>
            </a:extLst>
          </p:cNvPr>
          <p:cNvSpPr/>
          <p:nvPr/>
        </p:nvSpPr>
        <p:spPr>
          <a:xfrm flipV="1">
            <a:off x="4295880" y="3698814"/>
            <a:ext cx="263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472C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" name="Picture 37">
            <a:extLst>
              <a:ext uri="{FF2B5EF4-FFF2-40B4-BE49-F238E27FC236}">
                <a16:creationId xmlns:a16="http://schemas.microsoft.com/office/drawing/2014/main" id="{BDDDEFF2-9B4B-4E51-84E4-D6A35EC781A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247080" y="3764334"/>
            <a:ext cx="440280" cy="440280"/>
          </a:xfrm>
          <a:prstGeom prst="rect">
            <a:avLst/>
          </a:prstGeom>
          <a:ln>
            <a:noFill/>
          </a:ln>
        </p:spPr>
      </p:pic>
      <p:sp>
        <p:nvSpPr>
          <p:cNvPr id="40" name="CustomShape 6">
            <a:extLst>
              <a:ext uri="{FF2B5EF4-FFF2-40B4-BE49-F238E27FC236}">
                <a16:creationId xmlns:a16="http://schemas.microsoft.com/office/drawing/2014/main" id="{955713CB-797D-4C65-8563-39C7BC7ABA5E}"/>
              </a:ext>
            </a:extLst>
          </p:cNvPr>
          <p:cNvSpPr/>
          <p:nvPr/>
        </p:nvSpPr>
        <p:spPr>
          <a:xfrm>
            <a:off x="2997720" y="3404334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7">
            <a:extLst>
              <a:ext uri="{FF2B5EF4-FFF2-40B4-BE49-F238E27FC236}">
                <a16:creationId xmlns:a16="http://schemas.microsoft.com/office/drawing/2014/main" id="{FF497181-62E5-4A41-9BD0-42F77E9F0F04}"/>
              </a:ext>
            </a:extLst>
          </p:cNvPr>
          <p:cNvSpPr/>
          <p:nvPr/>
        </p:nvSpPr>
        <p:spPr>
          <a:xfrm>
            <a:off x="3292560" y="3286614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8">
            <a:extLst>
              <a:ext uri="{FF2B5EF4-FFF2-40B4-BE49-F238E27FC236}">
                <a16:creationId xmlns:a16="http://schemas.microsoft.com/office/drawing/2014/main" id="{0844B219-ACF1-44E2-8730-3571D5DE026E}"/>
              </a:ext>
            </a:extLst>
          </p:cNvPr>
          <p:cNvSpPr/>
          <p:nvPr/>
        </p:nvSpPr>
        <p:spPr>
          <a:xfrm>
            <a:off x="3195000" y="3731934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9">
            <a:extLst>
              <a:ext uri="{FF2B5EF4-FFF2-40B4-BE49-F238E27FC236}">
                <a16:creationId xmlns:a16="http://schemas.microsoft.com/office/drawing/2014/main" id="{AAC7DB7C-ACF9-4757-9493-C0E2482DA90E}"/>
              </a:ext>
            </a:extLst>
          </p:cNvPr>
          <p:cNvSpPr/>
          <p:nvPr/>
        </p:nvSpPr>
        <p:spPr>
          <a:xfrm flipV="1">
            <a:off x="3126600" y="3365094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10">
            <a:extLst>
              <a:ext uri="{FF2B5EF4-FFF2-40B4-BE49-F238E27FC236}">
                <a16:creationId xmlns:a16="http://schemas.microsoft.com/office/drawing/2014/main" id="{0A9B9865-DEDA-4BC6-ACD6-7F654BEF7967}"/>
              </a:ext>
            </a:extLst>
          </p:cNvPr>
          <p:cNvSpPr/>
          <p:nvPr/>
        </p:nvSpPr>
        <p:spPr>
          <a:xfrm>
            <a:off x="3126600" y="3538254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11">
            <a:extLst>
              <a:ext uri="{FF2B5EF4-FFF2-40B4-BE49-F238E27FC236}">
                <a16:creationId xmlns:a16="http://schemas.microsoft.com/office/drawing/2014/main" id="{A0FA6015-933B-4635-88E2-0E55B1BBA65E}"/>
              </a:ext>
            </a:extLst>
          </p:cNvPr>
          <p:cNvSpPr/>
          <p:nvPr/>
        </p:nvSpPr>
        <p:spPr>
          <a:xfrm>
            <a:off x="7395840" y="3404334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12">
            <a:extLst>
              <a:ext uri="{FF2B5EF4-FFF2-40B4-BE49-F238E27FC236}">
                <a16:creationId xmlns:a16="http://schemas.microsoft.com/office/drawing/2014/main" id="{76885F0C-A0B4-4AA6-B2B7-14CD8B2EAA4D}"/>
              </a:ext>
            </a:extLst>
          </p:cNvPr>
          <p:cNvSpPr/>
          <p:nvPr/>
        </p:nvSpPr>
        <p:spPr>
          <a:xfrm>
            <a:off x="7691040" y="3286614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13">
            <a:extLst>
              <a:ext uri="{FF2B5EF4-FFF2-40B4-BE49-F238E27FC236}">
                <a16:creationId xmlns:a16="http://schemas.microsoft.com/office/drawing/2014/main" id="{7E1E37F9-75CC-40BD-AC9D-CDEC22B95969}"/>
              </a:ext>
            </a:extLst>
          </p:cNvPr>
          <p:cNvSpPr/>
          <p:nvPr/>
        </p:nvSpPr>
        <p:spPr>
          <a:xfrm>
            <a:off x="7593480" y="3731934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14">
            <a:extLst>
              <a:ext uri="{FF2B5EF4-FFF2-40B4-BE49-F238E27FC236}">
                <a16:creationId xmlns:a16="http://schemas.microsoft.com/office/drawing/2014/main" id="{D3A48F4C-6CE1-40D1-981E-FB724FAD0FE9}"/>
              </a:ext>
            </a:extLst>
          </p:cNvPr>
          <p:cNvSpPr/>
          <p:nvPr/>
        </p:nvSpPr>
        <p:spPr>
          <a:xfrm flipV="1">
            <a:off x="7525080" y="3365094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15">
            <a:extLst>
              <a:ext uri="{FF2B5EF4-FFF2-40B4-BE49-F238E27FC236}">
                <a16:creationId xmlns:a16="http://schemas.microsoft.com/office/drawing/2014/main" id="{B1B030F3-D29D-4C82-8C69-2FFD839D2B09}"/>
              </a:ext>
            </a:extLst>
          </p:cNvPr>
          <p:cNvSpPr/>
          <p:nvPr/>
        </p:nvSpPr>
        <p:spPr>
          <a:xfrm>
            <a:off x="7525080" y="3538254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16">
            <a:extLst>
              <a:ext uri="{FF2B5EF4-FFF2-40B4-BE49-F238E27FC236}">
                <a16:creationId xmlns:a16="http://schemas.microsoft.com/office/drawing/2014/main" id="{8693108A-A7B1-4754-B047-3C6897F294ED}"/>
              </a:ext>
            </a:extLst>
          </p:cNvPr>
          <p:cNvSpPr/>
          <p:nvPr/>
        </p:nvSpPr>
        <p:spPr>
          <a:xfrm>
            <a:off x="3724392" y="1639074"/>
            <a:ext cx="4730400" cy="13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0" strike="noStrike" spc="-1" dirty="0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@Retry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(</a:t>
            </a:r>
            <a:r>
              <a:rPr lang="en-GB" sz="1000" b="0" strike="noStrike" spc="-1" dirty="0" err="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retryOn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= </a:t>
            </a:r>
            <a:r>
              <a:rPr lang="en-GB" sz="1000" b="0" strike="noStrike" spc="-1" dirty="0" err="1">
                <a:solidFill>
                  <a:srgbClr val="9CDCFE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TimeoutException</a:t>
            </a:r>
            <a:r>
              <a:rPr lang="en-GB" sz="1000" b="0" strike="noStrike" spc="-1" dirty="0" err="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.</a:t>
            </a:r>
            <a:r>
              <a:rPr lang="en-GB" sz="1000" b="0" strike="noStrike" spc="-1" dirty="0" err="1">
                <a:solidFill>
                  <a:srgbClr val="9CDCFE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class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,</a:t>
            </a:r>
            <a:endParaRPr lang="en-GB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</a:t>
            </a:r>
            <a:r>
              <a:rPr lang="en-GB" sz="1000" b="0" strike="noStrike" spc="-1" dirty="0" err="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maxRetries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= </a:t>
            </a:r>
            <a:r>
              <a:rPr lang="en-GB" sz="1000" b="0" strike="noStrike" spc="-1" dirty="0">
                <a:solidFill>
                  <a:srgbClr val="B5CEA8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4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,</a:t>
            </a:r>
            <a:endParaRPr lang="en-GB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</a:t>
            </a:r>
            <a:r>
              <a:rPr lang="en-GB" sz="1000" b="0" strike="noStrike" spc="-1" dirty="0" err="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maxDuration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= </a:t>
            </a:r>
            <a:r>
              <a:rPr lang="en-GB" sz="1000" b="0" strike="noStrike" spc="-1" dirty="0">
                <a:solidFill>
                  <a:srgbClr val="B5CEA8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10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,</a:t>
            </a:r>
            <a:endParaRPr lang="en-GB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</a:t>
            </a:r>
            <a:r>
              <a:rPr lang="en-GB" sz="1000" b="0" strike="noStrike" spc="-1" dirty="0" err="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durationUnit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= </a:t>
            </a:r>
            <a:r>
              <a:rPr lang="en-GB" sz="1000" b="0" strike="noStrike" spc="-1" dirty="0" err="1">
                <a:solidFill>
                  <a:srgbClr val="9CDCFE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ChronoUnit</a:t>
            </a:r>
            <a:r>
              <a:rPr lang="en-GB" sz="1000" b="0" strike="noStrike" spc="-1" dirty="0" err="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.</a:t>
            </a:r>
            <a:r>
              <a:rPr lang="en-GB" sz="1000" b="0" strike="noStrike" spc="-1" dirty="0" err="1">
                <a:solidFill>
                  <a:srgbClr val="9CDCFE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SECONDS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)</a:t>
            </a:r>
            <a:endParaRPr lang="en-GB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 dirty="0">
                <a:solidFill>
                  <a:srgbClr val="569CD6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public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 dirty="0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void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 dirty="0" err="1">
                <a:solidFill>
                  <a:srgbClr val="DCDCAA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startCoffeeBrew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(</a:t>
            </a:r>
            <a:r>
              <a:rPr lang="en-GB" sz="1000" b="0" strike="noStrike" spc="-1" dirty="0" err="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CoffeeBrew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 dirty="0">
                <a:solidFill>
                  <a:srgbClr val="9CDCFE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brew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) {</a:t>
            </a:r>
            <a:endParaRPr lang="en-GB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 dirty="0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Response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 dirty="0" err="1">
                <a:solidFill>
                  <a:srgbClr val="9CDCFE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response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= </a:t>
            </a:r>
            <a:r>
              <a:rPr lang="en-GB" sz="1000" b="0" strike="noStrike" spc="-1" dirty="0" err="1">
                <a:solidFill>
                  <a:srgbClr val="9CDCFE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baristaClient</a:t>
            </a:r>
            <a:r>
              <a:rPr lang="en-GB" sz="1000" b="0" strike="noStrike" spc="-1" dirty="0" err="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.</a:t>
            </a:r>
            <a:r>
              <a:rPr lang="en-GB" sz="1000" b="0" strike="noStrike" spc="-1" dirty="0" err="1">
                <a:solidFill>
                  <a:srgbClr val="DCDCAA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startCoffeeBrew</a:t>
            </a: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(brew);</a:t>
            </a:r>
            <a:endParaRPr lang="en-GB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...</a:t>
            </a:r>
            <a:endParaRPr lang="en-GB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 dirty="0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}</a:t>
            </a:r>
            <a:endParaRPr lang="en-GB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31618C6-6FD2-4AD2-830D-DB80FBEDD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625" y="3491040"/>
            <a:ext cx="396000" cy="396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29B24B2-1A82-4B65-AE74-F0142F2E7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360" y="3491040"/>
            <a:ext cx="396000" cy="34804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7A9E26-7F67-4094-B9A2-C9F3CD08D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137" y="3348003"/>
            <a:ext cx="533746" cy="5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22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MicroProfile Core Technologies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8600" y="1101122"/>
            <a:ext cx="4114800" cy="3108960"/>
          </a:xfrm>
        </p:spPr>
        <p:txBody>
          <a:bodyPr/>
          <a:lstStyle/>
          <a:p>
            <a:r>
              <a:rPr lang="fi-FI" sz="5400" dirty="0"/>
              <a:t>Open API</a:t>
            </a:r>
            <a:endParaRPr lang="fi-FI" sz="6000" dirty="0"/>
          </a:p>
        </p:txBody>
      </p:sp>
      <p:pic>
        <p:nvPicPr>
          <p:cNvPr id="9" name="Google Shape;58;p13" descr="MP-Mark-gold-web.png">
            <a:extLst>
              <a:ext uri="{FF2B5EF4-FFF2-40B4-BE49-F238E27FC236}">
                <a16:creationId xmlns:a16="http://schemas.microsoft.com/office/drawing/2014/main" id="{69244499-4282-461A-B872-6FF6F9DF70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398" y="110704"/>
            <a:ext cx="963002" cy="53434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stomShape 2">
            <a:extLst>
              <a:ext uri="{FF2B5EF4-FFF2-40B4-BE49-F238E27FC236}">
                <a16:creationId xmlns:a16="http://schemas.microsoft.com/office/drawing/2014/main" id="{EAE44827-DD4A-4477-9006-B08687FF3908}"/>
              </a:ext>
            </a:extLst>
          </p:cNvPr>
          <p:cNvSpPr/>
          <p:nvPr/>
        </p:nvSpPr>
        <p:spPr>
          <a:xfrm>
            <a:off x="2819880" y="1968525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DB6796B9-0102-4400-BF65-986D3C95A07F}"/>
              </a:ext>
            </a:extLst>
          </p:cNvPr>
          <p:cNvSpPr/>
          <p:nvPr/>
        </p:nvSpPr>
        <p:spPr>
          <a:xfrm>
            <a:off x="7211160" y="1975725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3EBA267B-0BE9-4868-B49B-3E8C0823F6CF}"/>
              </a:ext>
            </a:extLst>
          </p:cNvPr>
          <p:cNvSpPr/>
          <p:nvPr/>
        </p:nvSpPr>
        <p:spPr>
          <a:xfrm>
            <a:off x="4295880" y="2706525"/>
            <a:ext cx="2914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472C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" name="Picture 23">
            <a:extLst>
              <a:ext uri="{FF2B5EF4-FFF2-40B4-BE49-F238E27FC236}">
                <a16:creationId xmlns:a16="http://schemas.microsoft.com/office/drawing/2014/main" id="{6FADE792-E6E1-4041-BFDB-FF090CE1926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247080" y="2770605"/>
            <a:ext cx="440280" cy="440280"/>
          </a:xfrm>
          <a:prstGeom prst="rect">
            <a:avLst/>
          </a:prstGeom>
          <a:ln>
            <a:noFill/>
          </a:ln>
        </p:spPr>
      </p:pic>
      <p:sp>
        <p:nvSpPr>
          <p:cNvPr id="46" name="CustomShape 6">
            <a:extLst>
              <a:ext uri="{FF2B5EF4-FFF2-40B4-BE49-F238E27FC236}">
                <a16:creationId xmlns:a16="http://schemas.microsoft.com/office/drawing/2014/main" id="{177A1AD3-E08B-441E-A4D2-B9BF6B9E5726}"/>
              </a:ext>
            </a:extLst>
          </p:cNvPr>
          <p:cNvSpPr/>
          <p:nvPr/>
        </p:nvSpPr>
        <p:spPr>
          <a:xfrm>
            <a:off x="2997720" y="2410605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7">
            <a:extLst>
              <a:ext uri="{FF2B5EF4-FFF2-40B4-BE49-F238E27FC236}">
                <a16:creationId xmlns:a16="http://schemas.microsoft.com/office/drawing/2014/main" id="{4520F32D-6170-4784-BD64-D4D811CA29DF}"/>
              </a:ext>
            </a:extLst>
          </p:cNvPr>
          <p:cNvSpPr/>
          <p:nvPr/>
        </p:nvSpPr>
        <p:spPr>
          <a:xfrm>
            <a:off x="3292560" y="2292885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8">
            <a:extLst>
              <a:ext uri="{FF2B5EF4-FFF2-40B4-BE49-F238E27FC236}">
                <a16:creationId xmlns:a16="http://schemas.microsoft.com/office/drawing/2014/main" id="{4E8861D1-45FD-483B-A98B-A5D00CAE2703}"/>
              </a:ext>
            </a:extLst>
          </p:cNvPr>
          <p:cNvSpPr/>
          <p:nvPr/>
        </p:nvSpPr>
        <p:spPr>
          <a:xfrm>
            <a:off x="3195000" y="2738205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9">
            <a:extLst>
              <a:ext uri="{FF2B5EF4-FFF2-40B4-BE49-F238E27FC236}">
                <a16:creationId xmlns:a16="http://schemas.microsoft.com/office/drawing/2014/main" id="{B81585DE-A581-4DEB-9498-94BAAA1C9D15}"/>
              </a:ext>
            </a:extLst>
          </p:cNvPr>
          <p:cNvSpPr/>
          <p:nvPr/>
        </p:nvSpPr>
        <p:spPr>
          <a:xfrm flipV="1">
            <a:off x="3126600" y="2371365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10">
            <a:extLst>
              <a:ext uri="{FF2B5EF4-FFF2-40B4-BE49-F238E27FC236}">
                <a16:creationId xmlns:a16="http://schemas.microsoft.com/office/drawing/2014/main" id="{FB463422-3813-4FB6-9690-F24822ACD8DD}"/>
              </a:ext>
            </a:extLst>
          </p:cNvPr>
          <p:cNvSpPr/>
          <p:nvPr/>
        </p:nvSpPr>
        <p:spPr>
          <a:xfrm>
            <a:off x="3126600" y="2544525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1">
            <a:extLst>
              <a:ext uri="{FF2B5EF4-FFF2-40B4-BE49-F238E27FC236}">
                <a16:creationId xmlns:a16="http://schemas.microsoft.com/office/drawing/2014/main" id="{A10E7FA6-9283-4F2B-A8B4-CF8E6CC4A9AC}"/>
              </a:ext>
            </a:extLst>
          </p:cNvPr>
          <p:cNvSpPr/>
          <p:nvPr/>
        </p:nvSpPr>
        <p:spPr>
          <a:xfrm>
            <a:off x="7395840" y="2410605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2">
            <a:extLst>
              <a:ext uri="{FF2B5EF4-FFF2-40B4-BE49-F238E27FC236}">
                <a16:creationId xmlns:a16="http://schemas.microsoft.com/office/drawing/2014/main" id="{1D30B0AD-FE70-40D0-9F39-165FCCBF67CC}"/>
              </a:ext>
            </a:extLst>
          </p:cNvPr>
          <p:cNvSpPr/>
          <p:nvPr/>
        </p:nvSpPr>
        <p:spPr>
          <a:xfrm>
            <a:off x="7691040" y="2292885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3">
            <a:extLst>
              <a:ext uri="{FF2B5EF4-FFF2-40B4-BE49-F238E27FC236}">
                <a16:creationId xmlns:a16="http://schemas.microsoft.com/office/drawing/2014/main" id="{0D91BEFA-E097-40B6-8BCA-398EAB3BCBBE}"/>
              </a:ext>
            </a:extLst>
          </p:cNvPr>
          <p:cNvSpPr/>
          <p:nvPr/>
        </p:nvSpPr>
        <p:spPr>
          <a:xfrm>
            <a:off x="7593480" y="2738205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14">
            <a:extLst>
              <a:ext uri="{FF2B5EF4-FFF2-40B4-BE49-F238E27FC236}">
                <a16:creationId xmlns:a16="http://schemas.microsoft.com/office/drawing/2014/main" id="{238DAEBC-3C75-429B-A2A9-2D7ED6DD7103}"/>
              </a:ext>
            </a:extLst>
          </p:cNvPr>
          <p:cNvSpPr/>
          <p:nvPr/>
        </p:nvSpPr>
        <p:spPr>
          <a:xfrm flipV="1">
            <a:off x="7525080" y="2371365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5">
            <a:extLst>
              <a:ext uri="{FF2B5EF4-FFF2-40B4-BE49-F238E27FC236}">
                <a16:creationId xmlns:a16="http://schemas.microsoft.com/office/drawing/2014/main" id="{61C6EDEC-489B-4D9C-B61F-D18D80E0B4C8}"/>
              </a:ext>
            </a:extLst>
          </p:cNvPr>
          <p:cNvSpPr/>
          <p:nvPr/>
        </p:nvSpPr>
        <p:spPr>
          <a:xfrm>
            <a:off x="7525080" y="2544525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6">
            <a:extLst>
              <a:ext uri="{FF2B5EF4-FFF2-40B4-BE49-F238E27FC236}">
                <a16:creationId xmlns:a16="http://schemas.microsoft.com/office/drawing/2014/main" id="{53A51557-F2A4-469B-A1E4-877BABC65128}"/>
              </a:ext>
            </a:extLst>
          </p:cNvPr>
          <p:cNvSpPr/>
          <p:nvPr/>
        </p:nvSpPr>
        <p:spPr>
          <a:xfrm>
            <a:off x="1422720" y="1828845"/>
            <a:ext cx="3069360" cy="29836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openapi: 3.0.0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title: Deployed APIs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version: 1.0.0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servers: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url: http://grahams-mbp-2.lan:9081/barista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paths: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/resources/brews: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post: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operationId: startCoffeeBrew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requestBody: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content: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application/json: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schema: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$ref: '#/components/schemas/CoffeeBrew'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responses: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default: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description: default response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06FF7CEB-A287-4952-B305-C1F3D6BFC34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651922" y="423836"/>
            <a:ext cx="1929960" cy="18792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>
            <a:extLst>
              <a:ext uri="{FF2B5EF4-FFF2-40B4-BE49-F238E27FC236}">
                <a16:creationId xmlns:a16="http://schemas.microsoft.com/office/drawing/2014/main" id="{05BDFB7A-2CBC-450D-96E3-AEF473C279AF}"/>
              </a:ext>
            </a:extLst>
          </p:cNvPr>
          <p:cNvSpPr/>
          <p:nvPr/>
        </p:nvSpPr>
        <p:spPr>
          <a:xfrm>
            <a:off x="4552200" y="3060045"/>
            <a:ext cx="1832040" cy="17654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components: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schemas: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CoffeeBrew: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type: object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properties: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type: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type: string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enum: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- ESPRESSO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- LATTE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- POUR_OVER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A503A4A-B66A-4370-936A-6C128A797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517" y="2366756"/>
            <a:ext cx="533746" cy="5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90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MicroProfile Core Technologies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8600" y="1101122"/>
            <a:ext cx="4114800" cy="3108960"/>
          </a:xfrm>
        </p:spPr>
        <p:txBody>
          <a:bodyPr/>
          <a:lstStyle/>
          <a:p>
            <a:r>
              <a:rPr lang="fi-FI" sz="5400" dirty="0"/>
              <a:t>Config</a:t>
            </a:r>
            <a:endParaRPr lang="fi-FI" sz="6000" dirty="0"/>
          </a:p>
        </p:txBody>
      </p:sp>
      <p:pic>
        <p:nvPicPr>
          <p:cNvPr id="9" name="Google Shape;58;p13" descr="MP-Mark-gold-web.png">
            <a:extLst>
              <a:ext uri="{FF2B5EF4-FFF2-40B4-BE49-F238E27FC236}">
                <a16:creationId xmlns:a16="http://schemas.microsoft.com/office/drawing/2014/main" id="{69244499-4282-461A-B872-6FF6F9DF70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398" y="110704"/>
            <a:ext cx="963002" cy="53434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CustomShape 2">
            <a:extLst>
              <a:ext uri="{FF2B5EF4-FFF2-40B4-BE49-F238E27FC236}">
                <a16:creationId xmlns:a16="http://schemas.microsoft.com/office/drawing/2014/main" id="{F5E85462-C1F2-44A9-90C1-88BA8023E53F}"/>
              </a:ext>
            </a:extLst>
          </p:cNvPr>
          <p:cNvSpPr/>
          <p:nvPr/>
        </p:nvSpPr>
        <p:spPr>
          <a:xfrm>
            <a:off x="2559600" y="1898820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CustomShape 3">
            <a:extLst>
              <a:ext uri="{FF2B5EF4-FFF2-40B4-BE49-F238E27FC236}">
                <a16:creationId xmlns:a16="http://schemas.microsoft.com/office/drawing/2014/main" id="{91DD5A9C-017B-41BD-8E3F-0EEC0521F628}"/>
              </a:ext>
            </a:extLst>
          </p:cNvPr>
          <p:cNvSpPr/>
          <p:nvPr/>
        </p:nvSpPr>
        <p:spPr>
          <a:xfrm>
            <a:off x="6950880" y="1906020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21041E06-C8E2-47DC-80BE-055B4F86F10D}"/>
              </a:ext>
            </a:extLst>
          </p:cNvPr>
          <p:cNvSpPr/>
          <p:nvPr/>
        </p:nvSpPr>
        <p:spPr>
          <a:xfrm flipV="1">
            <a:off x="4035600" y="2635380"/>
            <a:ext cx="263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472C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" name="Picture 12">
            <a:extLst>
              <a:ext uri="{FF2B5EF4-FFF2-40B4-BE49-F238E27FC236}">
                <a16:creationId xmlns:a16="http://schemas.microsoft.com/office/drawing/2014/main" id="{15544197-A307-48AC-93BF-F8748145D77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884360" y="1707660"/>
            <a:ext cx="395640" cy="396360"/>
          </a:xfrm>
          <a:prstGeom prst="rect">
            <a:avLst/>
          </a:prstGeom>
          <a:ln>
            <a:noFill/>
          </a:ln>
        </p:spPr>
      </p:pic>
      <p:pic>
        <p:nvPicPr>
          <p:cNvPr id="36" name="Picture 13">
            <a:extLst>
              <a:ext uri="{FF2B5EF4-FFF2-40B4-BE49-F238E27FC236}">
                <a16:creationId xmlns:a16="http://schemas.microsoft.com/office/drawing/2014/main" id="{9EF2DF1C-45C4-4E08-9542-9C9462F01B5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92720" y="1707660"/>
            <a:ext cx="395640" cy="396360"/>
          </a:xfrm>
          <a:prstGeom prst="rect">
            <a:avLst/>
          </a:prstGeom>
          <a:ln>
            <a:noFill/>
          </a:ln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8A75BC4D-E88D-4C00-AE51-534574B8289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986800" y="2700900"/>
            <a:ext cx="440280" cy="440280"/>
          </a:xfrm>
          <a:prstGeom prst="rect">
            <a:avLst/>
          </a:prstGeom>
          <a:ln>
            <a:noFill/>
          </a:ln>
        </p:spPr>
      </p:pic>
      <p:sp>
        <p:nvSpPr>
          <p:cNvPr id="38" name="CustomShape 6">
            <a:extLst>
              <a:ext uri="{FF2B5EF4-FFF2-40B4-BE49-F238E27FC236}">
                <a16:creationId xmlns:a16="http://schemas.microsoft.com/office/drawing/2014/main" id="{E75BF8EF-B773-484A-933F-1647FCD9E939}"/>
              </a:ext>
            </a:extLst>
          </p:cNvPr>
          <p:cNvSpPr/>
          <p:nvPr/>
        </p:nvSpPr>
        <p:spPr>
          <a:xfrm>
            <a:off x="2737440" y="234090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7">
            <a:extLst>
              <a:ext uri="{FF2B5EF4-FFF2-40B4-BE49-F238E27FC236}">
                <a16:creationId xmlns:a16="http://schemas.microsoft.com/office/drawing/2014/main" id="{B6412DE4-85DF-44A7-BE9E-F09B7BD8E037}"/>
              </a:ext>
            </a:extLst>
          </p:cNvPr>
          <p:cNvSpPr/>
          <p:nvPr/>
        </p:nvSpPr>
        <p:spPr>
          <a:xfrm>
            <a:off x="3032280" y="222318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8">
            <a:extLst>
              <a:ext uri="{FF2B5EF4-FFF2-40B4-BE49-F238E27FC236}">
                <a16:creationId xmlns:a16="http://schemas.microsoft.com/office/drawing/2014/main" id="{B8C09F7E-96C4-47FA-9904-410910168642}"/>
              </a:ext>
            </a:extLst>
          </p:cNvPr>
          <p:cNvSpPr/>
          <p:nvPr/>
        </p:nvSpPr>
        <p:spPr>
          <a:xfrm>
            <a:off x="2934720" y="266850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888CB525-CFB7-4714-92FC-1DF85C92F6C5}"/>
              </a:ext>
            </a:extLst>
          </p:cNvPr>
          <p:cNvSpPr/>
          <p:nvPr/>
        </p:nvSpPr>
        <p:spPr>
          <a:xfrm flipV="1">
            <a:off x="2866320" y="2301660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0">
            <a:extLst>
              <a:ext uri="{FF2B5EF4-FFF2-40B4-BE49-F238E27FC236}">
                <a16:creationId xmlns:a16="http://schemas.microsoft.com/office/drawing/2014/main" id="{C630B507-331E-4889-BD00-D46FB121207C}"/>
              </a:ext>
            </a:extLst>
          </p:cNvPr>
          <p:cNvSpPr/>
          <p:nvPr/>
        </p:nvSpPr>
        <p:spPr>
          <a:xfrm>
            <a:off x="2866320" y="2474820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11">
            <a:extLst>
              <a:ext uri="{FF2B5EF4-FFF2-40B4-BE49-F238E27FC236}">
                <a16:creationId xmlns:a16="http://schemas.microsoft.com/office/drawing/2014/main" id="{085E0554-D371-4891-86B9-DD4D24D35108}"/>
              </a:ext>
            </a:extLst>
          </p:cNvPr>
          <p:cNvSpPr/>
          <p:nvPr/>
        </p:nvSpPr>
        <p:spPr>
          <a:xfrm>
            <a:off x="7135560" y="234090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12">
            <a:extLst>
              <a:ext uri="{FF2B5EF4-FFF2-40B4-BE49-F238E27FC236}">
                <a16:creationId xmlns:a16="http://schemas.microsoft.com/office/drawing/2014/main" id="{7F2245F8-D1A1-438F-AF0C-6DD474117965}"/>
              </a:ext>
            </a:extLst>
          </p:cNvPr>
          <p:cNvSpPr/>
          <p:nvPr/>
        </p:nvSpPr>
        <p:spPr>
          <a:xfrm>
            <a:off x="7430760" y="222318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13">
            <a:extLst>
              <a:ext uri="{FF2B5EF4-FFF2-40B4-BE49-F238E27FC236}">
                <a16:creationId xmlns:a16="http://schemas.microsoft.com/office/drawing/2014/main" id="{D8EC8595-E5D1-421A-9550-97C929118BBE}"/>
              </a:ext>
            </a:extLst>
          </p:cNvPr>
          <p:cNvSpPr/>
          <p:nvPr/>
        </p:nvSpPr>
        <p:spPr>
          <a:xfrm>
            <a:off x="7333200" y="266850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14">
            <a:extLst>
              <a:ext uri="{FF2B5EF4-FFF2-40B4-BE49-F238E27FC236}">
                <a16:creationId xmlns:a16="http://schemas.microsoft.com/office/drawing/2014/main" id="{1A5DAE74-AB10-42C7-AA9C-7283DD08FA21}"/>
              </a:ext>
            </a:extLst>
          </p:cNvPr>
          <p:cNvSpPr/>
          <p:nvPr/>
        </p:nvSpPr>
        <p:spPr>
          <a:xfrm flipV="1">
            <a:off x="7264800" y="2301660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15">
            <a:extLst>
              <a:ext uri="{FF2B5EF4-FFF2-40B4-BE49-F238E27FC236}">
                <a16:creationId xmlns:a16="http://schemas.microsoft.com/office/drawing/2014/main" id="{BB429021-5827-4B26-B2B0-514CF08D0D3A}"/>
              </a:ext>
            </a:extLst>
          </p:cNvPr>
          <p:cNvSpPr/>
          <p:nvPr/>
        </p:nvSpPr>
        <p:spPr>
          <a:xfrm>
            <a:off x="7264800" y="2474820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" name="Picture 43">
            <a:extLst>
              <a:ext uri="{FF2B5EF4-FFF2-40B4-BE49-F238E27FC236}">
                <a16:creationId xmlns:a16="http://schemas.microsoft.com/office/drawing/2014/main" id="{A07871B3-B4B2-4B7B-AE7B-6E81464B705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91600" y="2438820"/>
            <a:ext cx="395640" cy="347760"/>
          </a:xfrm>
          <a:prstGeom prst="rect">
            <a:avLst/>
          </a:prstGeom>
          <a:ln>
            <a:noFill/>
          </a:ln>
        </p:spPr>
      </p:pic>
      <p:sp>
        <p:nvSpPr>
          <p:cNvPr id="64" name="CustomShape 16">
            <a:extLst>
              <a:ext uri="{FF2B5EF4-FFF2-40B4-BE49-F238E27FC236}">
                <a16:creationId xmlns:a16="http://schemas.microsoft.com/office/drawing/2014/main" id="{009C4FA2-1A06-4161-8B35-A2F2197C3F7B}"/>
              </a:ext>
            </a:extLst>
          </p:cNvPr>
          <p:cNvSpPr/>
          <p:nvPr/>
        </p:nvSpPr>
        <p:spPr>
          <a:xfrm>
            <a:off x="2017080" y="3228660"/>
            <a:ext cx="4036680" cy="13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@ApplicationScoped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569CD6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public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>
                <a:solidFill>
                  <a:srgbClr val="569CD6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class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Barista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{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</a:t>
            </a: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@Inject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@ConfigProperty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(name=</a:t>
            </a:r>
            <a:r>
              <a:rPr lang="en-GB" sz="1000" b="0" strike="noStrike" spc="-1">
                <a:solidFill>
                  <a:srgbClr val="CE9178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"default_barista_base_url"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)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String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>
                <a:solidFill>
                  <a:srgbClr val="9CDCFE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baristaBaseURL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;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...</a:t>
            </a:r>
            <a:br/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}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0D609F5-835A-43A7-AD95-53CD418F4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848" y="2437259"/>
            <a:ext cx="396000" cy="396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F9315E-D44B-45C6-B525-07B90A0BD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360" y="2294222"/>
            <a:ext cx="533746" cy="5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move to the Cloud?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1A795DA-1E71-435D-B8CA-B2263724B064}"/>
              </a:ext>
            </a:extLst>
          </p:cNvPr>
          <p:cNvSpPr txBox="1">
            <a:spLocks/>
          </p:cNvSpPr>
          <p:nvPr/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Think London / October 16th,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7186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MicroProfile Core Technologies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8600" y="1101122"/>
            <a:ext cx="4114800" cy="3108960"/>
          </a:xfrm>
        </p:spPr>
        <p:txBody>
          <a:bodyPr/>
          <a:lstStyle/>
          <a:p>
            <a:r>
              <a:rPr lang="fi-FI" sz="5400" dirty="0"/>
              <a:t>Metrics</a:t>
            </a:r>
            <a:endParaRPr lang="fi-FI" sz="6000" dirty="0"/>
          </a:p>
        </p:txBody>
      </p:sp>
      <p:pic>
        <p:nvPicPr>
          <p:cNvPr id="9" name="Google Shape;58;p13" descr="MP-Mark-gold-web.png">
            <a:extLst>
              <a:ext uri="{FF2B5EF4-FFF2-40B4-BE49-F238E27FC236}">
                <a16:creationId xmlns:a16="http://schemas.microsoft.com/office/drawing/2014/main" id="{69244499-4282-461A-B872-6FF6F9DF70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398" y="110704"/>
            <a:ext cx="963002" cy="53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CustomShape 2">
            <a:extLst>
              <a:ext uri="{FF2B5EF4-FFF2-40B4-BE49-F238E27FC236}">
                <a16:creationId xmlns:a16="http://schemas.microsoft.com/office/drawing/2014/main" id="{E649F265-F86F-4640-A59C-19425FD69D50}"/>
              </a:ext>
            </a:extLst>
          </p:cNvPr>
          <p:cNvSpPr/>
          <p:nvPr/>
        </p:nvSpPr>
        <p:spPr>
          <a:xfrm>
            <a:off x="2202480" y="1952640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CustomShape 3">
            <a:extLst>
              <a:ext uri="{FF2B5EF4-FFF2-40B4-BE49-F238E27FC236}">
                <a16:creationId xmlns:a16="http://schemas.microsoft.com/office/drawing/2014/main" id="{97A36A5F-38E3-4753-A6D1-11EE7225424F}"/>
              </a:ext>
            </a:extLst>
          </p:cNvPr>
          <p:cNvSpPr/>
          <p:nvPr/>
        </p:nvSpPr>
        <p:spPr>
          <a:xfrm>
            <a:off x="6593760" y="1959840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CustomShape 4">
            <a:extLst>
              <a:ext uri="{FF2B5EF4-FFF2-40B4-BE49-F238E27FC236}">
                <a16:creationId xmlns:a16="http://schemas.microsoft.com/office/drawing/2014/main" id="{B145D325-549B-48DA-BA7A-6EE5BD1C7501}"/>
              </a:ext>
            </a:extLst>
          </p:cNvPr>
          <p:cNvSpPr/>
          <p:nvPr/>
        </p:nvSpPr>
        <p:spPr>
          <a:xfrm flipV="1">
            <a:off x="3678480" y="2689200"/>
            <a:ext cx="263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472C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" name="Picture 12">
            <a:extLst>
              <a:ext uri="{FF2B5EF4-FFF2-40B4-BE49-F238E27FC236}">
                <a16:creationId xmlns:a16="http://schemas.microsoft.com/office/drawing/2014/main" id="{FBC1229C-7284-48D2-963C-528FC9815C9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527240" y="1761480"/>
            <a:ext cx="395640" cy="396360"/>
          </a:xfrm>
          <a:prstGeom prst="rect">
            <a:avLst/>
          </a:prstGeom>
          <a:ln>
            <a:noFill/>
          </a:ln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CBDB95B9-D556-4B5E-B181-5C6937C3B0E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135600" y="1761480"/>
            <a:ext cx="395640" cy="396360"/>
          </a:xfrm>
          <a:prstGeom prst="rect">
            <a:avLst/>
          </a:prstGeom>
          <a:ln>
            <a:noFill/>
          </a:ln>
        </p:spPr>
      </p:pic>
      <p:pic>
        <p:nvPicPr>
          <p:cNvPr id="54" name="Picture 14">
            <a:extLst>
              <a:ext uri="{FF2B5EF4-FFF2-40B4-BE49-F238E27FC236}">
                <a16:creationId xmlns:a16="http://schemas.microsoft.com/office/drawing/2014/main" id="{0FA4B13C-C36F-4F02-BAA4-9D8119BAA75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527240" y="3209760"/>
            <a:ext cx="395640" cy="358920"/>
          </a:xfrm>
          <a:prstGeom prst="rect">
            <a:avLst/>
          </a:prstGeom>
          <a:ln>
            <a:noFill/>
          </a:ln>
        </p:spPr>
      </p:pic>
      <p:pic>
        <p:nvPicPr>
          <p:cNvPr id="55" name="Picture 15">
            <a:extLst>
              <a:ext uri="{FF2B5EF4-FFF2-40B4-BE49-F238E27FC236}">
                <a16:creationId xmlns:a16="http://schemas.microsoft.com/office/drawing/2014/main" id="{E15F3E67-6611-4481-806D-BDA6863D3AC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130560" y="3209760"/>
            <a:ext cx="395640" cy="358920"/>
          </a:xfrm>
          <a:prstGeom prst="rect">
            <a:avLst/>
          </a:prstGeom>
          <a:ln>
            <a:noFill/>
          </a:ln>
        </p:spPr>
      </p:pic>
      <p:pic>
        <p:nvPicPr>
          <p:cNvPr id="56" name="Picture 16">
            <a:extLst>
              <a:ext uri="{FF2B5EF4-FFF2-40B4-BE49-F238E27FC236}">
                <a16:creationId xmlns:a16="http://schemas.microsoft.com/office/drawing/2014/main" id="{436EEDAC-E15F-4843-A30A-D027805EC81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336400" y="3209040"/>
            <a:ext cx="395640" cy="395640"/>
          </a:xfrm>
          <a:prstGeom prst="rect">
            <a:avLst/>
          </a:prstGeom>
          <a:ln>
            <a:noFill/>
          </a:ln>
        </p:spPr>
      </p:pic>
      <p:pic>
        <p:nvPicPr>
          <p:cNvPr id="57" name="Picture 17">
            <a:extLst>
              <a:ext uri="{FF2B5EF4-FFF2-40B4-BE49-F238E27FC236}">
                <a16:creationId xmlns:a16="http://schemas.microsoft.com/office/drawing/2014/main" id="{204F6355-A2B9-4A52-94D3-6880F2A0AB1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743880" y="3209040"/>
            <a:ext cx="395640" cy="395640"/>
          </a:xfrm>
          <a:prstGeom prst="rect">
            <a:avLst/>
          </a:prstGeom>
          <a:ln>
            <a:noFill/>
          </a:ln>
        </p:spPr>
      </p:pic>
      <p:pic>
        <p:nvPicPr>
          <p:cNvPr id="58" name="Picture 31">
            <a:extLst>
              <a:ext uri="{FF2B5EF4-FFF2-40B4-BE49-F238E27FC236}">
                <a16:creationId xmlns:a16="http://schemas.microsoft.com/office/drawing/2014/main" id="{13BA453C-316C-4025-86B0-7AA486BF755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629680" y="2754720"/>
            <a:ext cx="440280" cy="440280"/>
          </a:xfrm>
          <a:prstGeom prst="rect">
            <a:avLst/>
          </a:prstGeom>
          <a:ln>
            <a:noFill/>
          </a:ln>
        </p:spPr>
      </p:pic>
      <p:sp>
        <p:nvSpPr>
          <p:cNvPr id="59" name="CustomShape 6">
            <a:extLst>
              <a:ext uri="{FF2B5EF4-FFF2-40B4-BE49-F238E27FC236}">
                <a16:creationId xmlns:a16="http://schemas.microsoft.com/office/drawing/2014/main" id="{98EC5FDD-82FD-47E0-B3D4-AE0E9EC611E7}"/>
              </a:ext>
            </a:extLst>
          </p:cNvPr>
          <p:cNvSpPr/>
          <p:nvPr/>
        </p:nvSpPr>
        <p:spPr>
          <a:xfrm>
            <a:off x="2380320" y="239472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7">
            <a:extLst>
              <a:ext uri="{FF2B5EF4-FFF2-40B4-BE49-F238E27FC236}">
                <a16:creationId xmlns:a16="http://schemas.microsoft.com/office/drawing/2014/main" id="{E2DB7C6D-76E4-4E6B-80B4-7646FC343CA6}"/>
              </a:ext>
            </a:extLst>
          </p:cNvPr>
          <p:cNvSpPr/>
          <p:nvPr/>
        </p:nvSpPr>
        <p:spPr>
          <a:xfrm>
            <a:off x="2675160" y="227700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8">
            <a:extLst>
              <a:ext uri="{FF2B5EF4-FFF2-40B4-BE49-F238E27FC236}">
                <a16:creationId xmlns:a16="http://schemas.microsoft.com/office/drawing/2014/main" id="{9C97CB99-A82F-4B71-BE94-0C05A4FF9F45}"/>
              </a:ext>
            </a:extLst>
          </p:cNvPr>
          <p:cNvSpPr/>
          <p:nvPr/>
        </p:nvSpPr>
        <p:spPr>
          <a:xfrm>
            <a:off x="2577600" y="272232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9">
            <a:extLst>
              <a:ext uri="{FF2B5EF4-FFF2-40B4-BE49-F238E27FC236}">
                <a16:creationId xmlns:a16="http://schemas.microsoft.com/office/drawing/2014/main" id="{97AFCD1C-9D46-4996-A356-9697A846DB12}"/>
              </a:ext>
            </a:extLst>
          </p:cNvPr>
          <p:cNvSpPr/>
          <p:nvPr/>
        </p:nvSpPr>
        <p:spPr>
          <a:xfrm flipV="1">
            <a:off x="2509200" y="2355480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10">
            <a:extLst>
              <a:ext uri="{FF2B5EF4-FFF2-40B4-BE49-F238E27FC236}">
                <a16:creationId xmlns:a16="http://schemas.microsoft.com/office/drawing/2014/main" id="{1067588D-D802-4C07-813B-0FEC43008898}"/>
              </a:ext>
            </a:extLst>
          </p:cNvPr>
          <p:cNvSpPr/>
          <p:nvPr/>
        </p:nvSpPr>
        <p:spPr>
          <a:xfrm>
            <a:off x="2509200" y="2528640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11">
            <a:extLst>
              <a:ext uri="{FF2B5EF4-FFF2-40B4-BE49-F238E27FC236}">
                <a16:creationId xmlns:a16="http://schemas.microsoft.com/office/drawing/2014/main" id="{73687B1E-D8EE-4E3C-839D-EC3AD167C503}"/>
              </a:ext>
            </a:extLst>
          </p:cNvPr>
          <p:cNvSpPr/>
          <p:nvPr/>
        </p:nvSpPr>
        <p:spPr>
          <a:xfrm>
            <a:off x="6778440" y="239472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12">
            <a:extLst>
              <a:ext uri="{FF2B5EF4-FFF2-40B4-BE49-F238E27FC236}">
                <a16:creationId xmlns:a16="http://schemas.microsoft.com/office/drawing/2014/main" id="{6230BC2A-64D7-41F9-A4E3-AEE6B513242D}"/>
              </a:ext>
            </a:extLst>
          </p:cNvPr>
          <p:cNvSpPr/>
          <p:nvPr/>
        </p:nvSpPr>
        <p:spPr>
          <a:xfrm>
            <a:off x="7073640" y="227700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13">
            <a:extLst>
              <a:ext uri="{FF2B5EF4-FFF2-40B4-BE49-F238E27FC236}">
                <a16:creationId xmlns:a16="http://schemas.microsoft.com/office/drawing/2014/main" id="{C0C02891-2EE4-43C3-8D99-FBAFDF8CE29E}"/>
              </a:ext>
            </a:extLst>
          </p:cNvPr>
          <p:cNvSpPr/>
          <p:nvPr/>
        </p:nvSpPr>
        <p:spPr>
          <a:xfrm>
            <a:off x="6976080" y="272232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14">
            <a:extLst>
              <a:ext uri="{FF2B5EF4-FFF2-40B4-BE49-F238E27FC236}">
                <a16:creationId xmlns:a16="http://schemas.microsoft.com/office/drawing/2014/main" id="{BE8EF6F2-023B-4D19-A797-1BE46E0668DB}"/>
              </a:ext>
            </a:extLst>
          </p:cNvPr>
          <p:cNvSpPr/>
          <p:nvPr/>
        </p:nvSpPr>
        <p:spPr>
          <a:xfrm flipV="1">
            <a:off x="6907680" y="2355480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15">
            <a:extLst>
              <a:ext uri="{FF2B5EF4-FFF2-40B4-BE49-F238E27FC236}">
                <a16:creationId xmlns:a16="http://schemas.microsoft.com/office/drawing/2014/main" id="{A9C78F15-5060-4058-94FE-30493173CBA6}"/>
              </a:ext>
            </a:extLst>
          </p:cNvPr>
          <p:cNvSpPr/>
          <p:nvPr/>
        </p:nvSpPr>
        <p:spPr>
          <a:xfrm>
            <a:off x="6907680" y="2528640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5" name="Picture 48">
            <a:extLst>
              <a:ext uri="{FF2B5EF4-FFF2-40B4-BE49-F238E27FC236}">
                <a16:creationId xmlns:a16="http://schemas.microsoft.com/office/drawing/2014/main" id="{8ED30601-6AA7-423C-ACB6-D19D2263B69A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3534480" y="2492640"/>
            <a:ext cx="395640" cy="347760"/>
          </a:xfrm>
          <a:prstGeom prst="rect">
            <a:avLst/>
          </a:prstGeom>
          <a:ln>
            <a:noFill/>
          </a:ln>
        </p:spPr>
      </p:pic>
      <p:sp>
        <p:nvSpPr>
          <p:cNvPr id="76" name="CustomShape 16">
            <a:extLst>
              <a:ext uri="{FF2B5EF4-FFF2-40B4-BE49-F238E27FC236}">
                <a16:creationId xmlns:a16="http://schemas.microsoft.com/office/drawing/2014/main" id="{924C00BC-C514-41C6-9187-E9F7E908C1A0}"/>
              </a:ext>
            </a:extLst>
          </p:cNvPr>
          <p:cNvSpPr/>
          <p:nvPr/>
        </p:nvSpPr>
        <p:spPr>
          <a:xfrm>
            <a:off x="1491120" y="3732840"/>
            <a:ext cx="5286960" cy="1004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@POST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@Counted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(name=</a:t>
            </a:r>
            <a:r>
              <a:rPr lang="en-GB" sz="1000" b="0" strike="noStrike" spc="-1">
                <a:solidFill>
                  <a:srgbClr val="CE9178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"order"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, displayName=</a:t>
            </a:r>
            <a:r>
              <a:rPr lang="en-GB" sz="1000" b="0" strike="noStrike" spc="-1">
                <a:solidFill>
                  <a:srgbClr val="CE9178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"Order count"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, 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description=</a:t>
            </a:r>
            <a:r>
              <a:rPr lang="en-GB" sz="1000" b="0" strike="noStrike" spc="-1">
                <a:solidFill>
                  <a:srgbClr val="CE9178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"Number of times orders requested."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, monotonic=</a:t>
            </a:r>
            <a:r>
              <a:rPr lang="en-GB" sz="1000" b="0" strike="noStrike" spc="-1">
                <a:solidFill>
                  <a:srgbClr val="569CD6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true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)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569CD6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public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Response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>
                <a:solidFill>
                  <a:srgbClr val="DCDCAA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orderCoffee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(</a:t>
            </a: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@Valid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@NotNull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>
                <a:solidFill>
                  <a:srgbClr val="4EC9B0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CoffeeOrder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</a:t>
            </a:r>
            <a:r>
              <a:rPr lang="en-GB" sz="1000" b="0" strike="noStrike" spc="-1">
                <a:solidFill>
                  <a:srgbClr val="9CDCFE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order</a:t>
            </a: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) {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569CD6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  ...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D4D4D4"/>
                </a:solidFill>
                <a:uFill>
                  <a:solidFill>
                    <a:srgbClr val="FFFFFF"/>
                  </a:solidFill>
                </a:uFill>
                <a:latin typeface="Menlo"/>
              </a:rPr>
              <a:t>}</a:t>
            </a:r>
            <a:endParaRPr lang="en-GB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3D8ED79-D59A-45A1-8F8A-98353DE61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200" y="2486162"/>
            <a:ext cx="396000" cy="396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E9EDABC-B362-4FB3-98CA-1AA76D26A7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1712" y="2343125"/>
            <a:ext cx="533746" cy="5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6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MicroProfile with Kubernetes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8600" y="1101122"/>
            <a:ext cx="4114800" cy="3108960"/>
          </a:xfrm>
        </p:spPr>
        <p:txBody>
          <a:bodyPr/>
          <a:lstStyle/>
          <a:p>
            <a:r>
              <a:rPr lang="fi-FI" sz="5400" dirty="0"/>
              <a:t>Health</a:t>
            </a:r>
            <a:endParaRPr lang="fi-FI" sz="6000" dirty="0"/>
          </a:p>
        </p:txBody>
      </p:sp>
      <p:pic>
        <p:nvPicPr>
          <p:cNvPr id="9" name="Google Shape;58;p13" descr="MP-Mark-gold-web.png">
            <a:extLst>
              <a:ext uri="{FF2B5EF4-FFF2-40B4-BE49-F238E27FC236}">
                <a16:creationId xmlns:a16="http://schemas.microsoft.com/office/drawing/2014/main" id="{69244499-4282-461A-B872-6FF6F9DF70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398" y="110704"/>
            <a:ext cx="963002" cy="53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CustomShape 2">
            <a:extLst>
              <a:ext uri="{FF2B5EF4-FFF2-40B4-BE49-F238E27FC236}">
                <a16:creationId xmlns:a16="http://schemas.microsoft.com/office/drawing/2014/main" id="{7C71D43E-73EF-46FF-85C9-C3D3A44396F3}"/>
              </a:ext>
            </a:extLst>
          </p:cNvPr>
          <p:cNvSpPr/>
          <p:nvPr/>
        </p:nvSpPr>
        <p:spPr>
          <a:xfrm>
            <a:off x="2588580" y="2812090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CustomShape 3">
            <a:extLst>
              <a:ext uri="{FF2B5EF4-FFF2-40B4-BE49-F238E27FC236}">
                <a16:creationId xmlns:a16="http://schemas.microsoft.com/office/drawing/2014/main" id="{1FC096F8-A706-46A2-9FD8-63E6BA553DDA}"/>
              </a:ext>
            </a:extLst>
          </p:cNvPr>
          <p:cNvSpPr/>
          <p:nvPr/>
        </p:nvSpPr>
        <p:spPr>
          <a:xfrm>
            <a:off x="6979860" y="2819290"/>
            <a:ext cx="1475640" cy="1475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CustomShape 4">
            <a:extLst>
              <a:ext uri="{FF2B5EF4-FFF2-40B4-BE49-F238E27FC236}">
                <a16:creationId xmlns:a16="http://schemas.microsoft.com/office/drawing/2014/main" id="{65BAC008-4E6D-42B6-9B78-0E63A4367238}"/>
              </a:ext>
            </a:extLst>
          </p:cNvPr>
          <p:cNvSpPr/>
          <p:nvPr/>
        </p:nvSpPr>
        <p:spPr>
          <a:xfrm flipV="1">
            <a:off x="4064580" y="3548650"/>
            <a:ext cx="263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472C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" name="Picture 12">
            <a:extLst>
              <a:ext uri="{FF2B5EF4-FFF2-40B4-BE49-F238E27FC236}">
                <a16:creationId xmlns:a16="http://schemas.microsoft.com/office/drawing/2014/main" id="{8BBBF842-58D6-46D8-8F7F-F088EACE8C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3340" y="2620930"/>
            <a:ext cx="395640" cy="396360"/>
          </a:xfrm>
          <a:prstGeom prst="rect">
            <a:avLst/>
          </a:prstGeom>
          <a:ln>
            <a:noFill/>
          </a:ln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9C918E56-D654-44B6-8DC0-61EB58EE5D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21700" y="2620930"/>
            <a:ext cx="395640" cy="396360"/>
          </a:xfrm>
          <a:prstGeom prst="rect">
            <a:avLst/>
          </a:prstGeom>
          <a:ln>
            <a:noFill/>
          </a:ln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0D2EEF64-41E6-4AB9-B067-6F71D52E877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913340" y="4069210"/>
            <a:ext cx="395640" cy="358920"/>
          </a:xfrm>
          <a:prstGeom prst="rect">
            <a:avLst/>
          </a:prstGeom>
          <a:ln>
            <a:noFill/>
          </a:ln>
        </p:spPr>
      </p:pic>
      <p:pic>
        <p:nvPicPr>
          <p:cNvPr id="45" name="Picture 15">
            <a:extLst>
              <a:ext uri="{FF2B5EF4-FFF2-40B4-BE49-F238E27FC236}">
                <a16:creationId xmlns:a16="http://schemas.microsoft.com/office/drawing/2014/main" id="{D998B478-AF68-4530-879C-3B8E5F10D2F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516660" y="4069210"/>
            <a:ext cx="395640" cy="358920"/>
          </a:xfrm>
          <a:prstGeom prst="rect">
            <a:avLst/>
          </a:prstGeom>
          <a:ln>
            <a:noFill/>
          </a:ln>
        </p:spPr>
      </p:pic>
      <p:pic>
        <p:nvPicPr>
          <p:cNvPr id="46" name="Picture 16">
            <a:extLst>
              <a:ext uri="{FF2B5EF4-FFF2-40B4-BE49-F238E27FC236}">
                <a16:creationId xmlns:a16="http://schemas.microsoft.com/office/drawing/2014/main" id="{CFE6A399-9122-4FB3-A0D9-FBF996F22FD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722500" y="4068490"/>
            <a:ext cx="395640" cy="395640"/>
          </a:xfrm>
          <a:prstGeom prst="rect">
            <a:avLst/>
          </a:prstGeom>
          <a:ln>
            <a:noFill/>
          </a:ln>
        </p:spPr>
      </p:pic>
      <p:pic>
        <p:nvPicPr>
          <p:cNvPr id="47" name="Picture 17">
            <a:extLst>
              <a:ext uri="{FF2B5EF4-FFF2-40B4-BE49-F238E27FC236}">
                <a16:creationId xmlns:a16="http://schemas.microsoft.com/office/drawing/2014/main" id="{DBB47C7E-4A22-4206-BF6F-9278EC23458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129980" y="4068490"/>
            <a:ext cx="395640" cy="395640"/>
          </a:xfrm>
          <a:prstGeom prst="rect">
            <a:avLst/>
          </a:prstGeom>
          <a:ln>
            <a:noFill/>
          </a:ln>
        </p:spPr>
      </p:pic>
      <p:pic>
        <p:nvPicPr>
          <p:cNvPr id="48" name="Picture 31">
            <a:extLst>
              <a:ext uri="{FF2B5EF4-FFF2-40B4-BE49-F238E27FC236}">
                <a16:creationId xmlns:a16="http://schemas.microsoft.com/office/drawing/2014/main" id="{A0E099B6-03EA-4EC8-90C8-13011BE89912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015780" y="3614170"/>
            <a:ext cx="440280" cy="440280"/>
          </a:xfrm>
          <a:prstGeom prst="rect">
            <a:avLst/>
          </a:prstGeom>
          <a:ln>
            <a:noFill/>
          </a:ln>
        </p:spPr>
      </p:pic>
      <p:sp>
        <p:nvSpPr>
          <p:cNvPr id="49" name="CustomShape 6">
            <a:extLst>
              <a:ext uri="{FF2B5EF4-FFF2-40B4-BE49-F238E27FC236}">
                <a16:creationId xmlns:a16="http://schemas.microsoft.com/office/drawing/2014/main" id="{6B66ED67-6434-4564-A829-A6ED622A9322}"/>
              </a:ext>
            </a:extLst>
          </p:cNvPr>
          <p:cNvSpPr/>
          <p:nvPr/>
        </p:nvSpPr>
        <p:spPr>
          <a:xfrm>
            <a:off x="2737260" y="2595010"/>
            <a:ext cx="395640" cy="39564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CF5135F0-24D7-4B3F-9393-98EF83D1042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745900" y="2603650"/>
            <a:ext cx="378360" cy="378360"/>
          </a:xfrm>
          <a:prstGeom prst="rect">
            <a:avLst/>
          </a:prstGeom>
          <a:ln>
            <a:noFill/>
          </a:ln>
        </p:spPr>
      </p:pic>
      <p:sp>
        <p:nvSpPr>
          <p:cNvPr id="51" name="CustomShape 7">
            <a:extLst>
              <a:ext uri="{FF2B5EF4-FFF2-40B4-BE49-F238E27FC236}">
                <a16:creationId xmlns:a16="http://schemas.microsoft.com/office/drawing/2014/main" id="{39DB5F10-B3D9-42CD-915B-8FE214DADAD2}"/>
              </a:ext>
            </a:extLst>
          </p:cNvPr>
          <p:cNvSpPr/>
          <p:nvPr/>
        </p:nvSpPr>
        <p:spPr>
          <a:xfrm>
            <a:off x="7128180" y="2596090"/>
            <a:ext cx="395640" cy="395640"/>
          </a:xfrm>
          <a:prstGeom prst="ellipse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Picture 35">
            <a:extLst>
              <a:ext uri="{FF2B5EF4-FFF2-40B4-BE49-F238E27FC236}">
                <a16:creationId xmlns:a16="http://schemas.microsoft.com/office/drawing/2014/main" id="{FA2F12DD-C861-43DE-BC27-ABAE6ACE218A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136820" y="2604730"/>
            <a:ext cx="378360" cy="378360"/>
          </a:xfrm>
          <a:prstGeom prst="rect">
            <a:avLst/>
          </a:prstGeom>
          <a:ln>
            <a:noFill/>
          </a:ln>
        </p:spPr>
      </p:pic>
      <p:sp>
        <p:nvSpPr>
          <p:cNvPr id="53" name="CustomShape 8">
            <a:extLst>
              <a:ext uri="{FF2B5EF4-FFF2-40B4-BE49-F238E27FC236}">
                <a16:creationId xmlns:a16="http://schemas.microsoft.com/office/drawing/2014/main" id="{C6E05B38-4E6A-450C-8992-B289F08B11FE}"/>
              </a:ext>
            </a:extLst>
          </p:cNvPr>
          <p:cNvSpPr/>
          <p:nvPr/>
        </p:nvSpPr>
        <p:spPr>
          <a:xfrm>
            <a:off x="2766420" y="325417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9">
            <a:extLst>
              <a:ext uri="{FF2B5EF4-FFF2-40B4-BE49-F238E27FC236}">
                <a16:creationId xmlns:a16="http://schemas.microsoft.com/office/drawing/2014/main" id="{1FAB6C7C-402F-42DC-AF25-7897F4D8E3B4}"/>
              </a:ext>
            </a:extLst>
          </p:cNvPr>
          <p:cNvSpPr/>
          <p:nvPr/>
        </p:nvSpPr>
        <p:spPr>
          <a:xfrm>
            <a:off x="3061260" y="313645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10">
            <a:extLst>
              <a:ext uri="{FF2B5EF4-FFF2-40B4-BE49-F238E27FC236}">
                <a16:creationId xmlns:a16="http://schemas.microsoft.com/office/drawing/2014/main" id="{F7D1A7F2-BCB7-4B0D-A54B-7FCAE0FE6C03}"/>
              </a:ext>
            </a:extLst>
          </p:cNvPr>
          <p:cNvSpPr/>
          <p:nvPr/>
        </p:nvSpPr>
        <p:spPr>
          <a:xfrm>
            <a:off x="2963700" y="358177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11">
            <a:extLst>
              <a:ext uri="{FF2B5EF4-FFF2-40B4-BE49-F238E27FC236}">
                <a16:creationId xmlns:a16="http://schemas.microsoft.com/office/drawing/2014/main" id="{050F47D0-CACA-49B5-8C1D-768685B7CBB0}"/>
              </a:ext>
            </a:extLst>
          </p:cNvPr>
          <p:cNvSpPr/>
          <p:nvPr/>
        </p:nvSpPr>
        <p:spPr>
          <a:xfrm flipV="1">
            <a:off x="2895300" y="3214930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12">
            <a:extLst>
              <a:ext uri="{FF2B5EF4-FFF2-40B4-BE49-F238E27FC236}">
                <a16:creationId xmlns:a16="http://schemas.microsoft.com/office/drawing/2014/main" id="{E4A878A0-CF00-424F-8046-8BE944AE66B4}"/>
              </a:ext>
            </a:extLst>
          </p:cNvPr>
          <p:cNvSpPr/>
          <p:nvPr/>
        </p:nvSpPr>
        <p:spPr>
          <a:xfrm>
            <a:off x="2895300" y="3388090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13">
            <a:extLst>
              <a:ext uri="{FF2B5EF4-FFF2-40B4-BE49-F238E27FC236}">
                <a16:creationId xmlns:a16="http://schemas.microsoft.com/office/drawing/2014/main" id="{3BC34D17-3911-4D00-8A14-1E6E84293634}"/>
              </a:ext>
            </a:extLst>
          </p:cNvPr>
          <p:cNvSpPr/>
          <p:nvPr/>
        </p:nvSpPr>
        <p:spPr>
          <a:xfrm>
            <a:off x="7164540" y="325417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14">
            <a:extLst>
              <a:ext uri="{FF2B5EF4-FFF2-40B4-BE49-F238E27FC236}">
                <a16:creationId xmlns:a16="http://schemas.microsoft.com/office/drawing/2014/main" id="{12F9C923-BF03-404E-B0D1-E78448378256}"/>
              </a:ext>
            </a:extLst>
          </p:cNvPr>
          <p:cNvSpPr/>
          <p:nvPr/>
        </p:nvSpPr>
        <p:spPr>
          <a:xfrm>
            <a:off x="7459740" y="313645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5">
            <a:extLst>
              <a:ext uri="{FF2B5EF4-FFF2-40B4-BE49-F238E27FC236}">
                <a16:creationId xmlns:a16="http://schemas.microsoft.com/office/drawing/2014/main" id="{35CF26BE-249B-4316-A710-CB07137D8AB7}"/>
              </a:ext>
            </a:extLst>
          </p:cNvPr>
          <p:cNvSpPr/>
          <p:nvPr/>
        </p:nvSpPr>
        <p:spPr>
          <a:xfrm>
            <a:off x="7362180" y="3581770"/>
            <a:ext cx="150840" cy="156600"/>
          </a:xfrm>
          <a:prstGeom prst="ellipse">
            <a:avLst/>
          </a:prstGeom>
          <a:solidFill>
            <a:srgbClr val="8FAADC"/>
          </a:solidFill>
          <a:ln w="12600">
            <a:solidFill>
              <a:srgbClr val="20386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16">
            <a:extLst>
              <a:ext uri="{FF2B5EF4-FFF2-40B4-BE49-F238E27FC236}">
                <a16:creationId xmlns:a16="http://schemas.microsoft.com/office/drawing/2014/main" id="{4F595306-2598-453E-8241-4D4A483E0830}"/>
              </a:ext>
            </a:extLst>
          </p:cNvPr>
          <p:cNvSpPr/>
          <p:nvPr/>
        </p:nvSpPr>
        <p:spPr>
          <a:xfrm flipV="1">
            <a:off x="7293780" y="3214930"/>
            <a:ext cx="165600" cy="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17">
            <a:extLst>
              <a:ext uri="{FF2B5EF4-FFF2-40B4-BE49-F238E27FC236}">
                <a16:creationId xmlns:a16="http://schemas.microsoft.com/office/drawing/2014/main" id="{D093B2DB-37EB-41AE-9CBD-F87185DCF455}"/>
              </a:ext>
            </a:extLst>
          </p:cNvPr>
          <p:cNvSpPr/>
          <p:nvPr/>
        </p:nvSpPr>
        <p:spPr>
          <a:xfrm>
            <a:off x="7293780" y="3388090"/>
            <a:ext cx="900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203864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2" name="Picture 72">
            <a:extLst>
              <a:ext uri="{FF2B5EF4-FFF2-40B4-BE49-F238E27FC236}">
                <a16:creationId xmlns:a16="http://schemas.microsoft.com/office/drawing/2014/main" id="{C71A937C-4525-462B-BB20-F17872DB5B13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3920580" y="3352090"/>
            <a:ext cx="395640" cy="347760"/>
          </a:xfrm>
          <a:prstGeom prst="rect">
            <a:avLst/>
          </a:prstGeom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AF9F0AE-FFB8-4153-9B0F-1530FC52D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4248" y="3365652"/>
            <a:ext cx="396000" cy="396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467BA73-52D2-47D1-8158-E83784506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2760" y="3222615"/>
            <a:ext cx="533746" cy="51670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FCF602-6A75-4FCF-9931-449C9D9213C2}"/>
              </a:ext>
            </a:extLst>
          </p:cNvPr>
          <p:cNvSpPr/>
          <p:nvPr/>
        </p:nvSpPr>
        <p:spPr>
          <a:xfrm>
            <a:off x="6046583" y="1200741"/>
            <a:ext cx="2050706" cy="12772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readinessProbe</a:t>
            </a:r>
            <a:r>
              <a:rPr lang="en-GB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httpGet</a:t>
            </a:r>
            <a:r>
              <a:rPr lang="en-GB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100" dirty="0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en-GB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100" dirty="0">
                <a:solidFill>
                  <a:srgbClr val="CE9178"/>
                </a:solidFill>
                <a:latin typeface="Menlo" panose="020B0609030804020204" pitchFamily="49" charset="0"/>
              </a:rPr>
              <a:t>/health</a:t>
            </a:r>
            <a:endParaRPr lang="en-GB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569CD6"/>
                </a:solidFill>
                <a:latin typeface="Menlo" panose="020B0609030804020204" pitchFamily="49" charset="0"/>
              </a:rPr>
              <a:t>port</a:t>
            </a:r>
            <a:r>
              <a:rPr lang="en-GB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100" dirty="0">
                <a:solidFill>
                  <a:srgbClr val="B5CEA8"/>
                </a:solidFill>
                <a:latin typeface="Menlo" panose="020B0609030804020204" pitchFamily="49" charset="0"/>
              </a:rPr>
              <a:t>9080</a:t>
            </a:r>
            <a:endParaRPr lang="en-GB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initialDelaySeconds</a:t>
            </a:r>
            <a:r>
              <a:rPr lang="en-GB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100" dirty="0">
                <a:solidFill>
                  <a:srgbClr val="B5CEA8"/>
                </a:solidFill>
                <a:latin typeface="Menlo" panose="020B0609030804020204" pitchFamily="49" charset="0"/>
              </a:rPr>
              <a:t>15</a:t>
            </a:r>
            <a:endParaRPr lang="en-GB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periodSeconds</a:t>
            </a:r>
            <a:r>
              <a:rPr lang="en-GB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1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endParaRPr lang="en-GB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failureThreshold</a:t>
            </a:r>
            <a:r>
              <a:rPr lang="en-GB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1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en-GB" sz="11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32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MicroProfile 3.0 Stack</a:t>
            </a:r>
          </a:p>
        </p:txBody>
      </p:sp>
      <p:sp>
        <p:nvSpPr>
          <p:cNvPr id="18" name="Shape 242">
            <a:extLst>
              <a:ext uri="{FF2B5EF4-FFF2-40B4-BE49-F238E27FC236}">
                <a16:creationId xmlns:a16="http://schemas.microsoft.com/office/drawing/2014/main" id="{7B0125C4-726D-43F4-BB53-AFA5B442DABB}"/>
              </a:ext>
            </a:extLst>
          </p:cNvPr>
          <p:cNvSpPr txBox="1"/>
          <p:nvPr/>
        </p:nvSpPr>
        <p:spPr>
          <a:xfrm>
            <a:off x="5394949" y="3707840"/>
            <a:ext cx="15604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JSON-B 1.0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Shape 243">
            <a:extLst>
              <a:ext uri="{FF2B5EF4-FFF2-40B4-BE49-F238E27FC236}">
                <a16:creationId xmlns:a16="http://schemas.microsoft.com/office/drawing/2014/main" id="{89A0C1D7-283F-45DC-A5A6-81061B24126F}"/>
              </a:ext>
            </a:extLst>
          </p:cNvPr>
          <p:cNvSpPr txBox="1"/>
          <p:nvPr/>
        </p:nvSpPr>
        <p:spPr>
          <a:xfrm>
            <a:off x="3769699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JSON-P 1.1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244">
            <a:extLst>
              <a:ext uri="{FF2B5EF4-FFF2-40B4-BE49-F238E27FC236}">
                <a16:creationId xmlns:a16="http://schemas.microsoft.com/office/drawing/2014/main" id="{33D7175D-B433-4CA4-AC6F-125063531112}"/>
              </a:ext>
            </a:extLst>
          </p:cNvPr>
          <p:cNvSpPr txBox="1"/>
          <p:nvPr/>
        </p:nvSpPr>
        <p:spPr>
          <a:xfrm>
            <a:off x="2144448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CDI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245">
            <a:extLst>
              <a:ext uri="{FF2B5EF4-FFF2-40B4-BE49-F238E27FC236}">
                <a16:creationId xmlns:a16="http://schemas.microsoft.com/office/drawing/2014/main" id="{D2977A12-A057-446E-ADD8-2F30E56845A9}"/>
              </a:ext>
            </a:extLst>
          </p:cNvPr>
          <p:cNvSpPr txBox="1"/>
          <p:nvPr/>
        </p:nvSpPr>
        <p:spPr>
          <a:xfrm>
            <a:off x="6168666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Config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Shape 246">
            <a:extLst>
              <a:ext uri="{FF2B5EF4-FFF2-40B4-BE49-F238E27FC236}">
                <a16:creationId xmlns:a16="http://schemas.microsoft.com/office/drawing/2014/main" id="{66A59DBB-F2AF-4573-91F7-9AD156430BB6}"/>
              </a:ext>
            </a:extLst>
          </p:cNvPr>
          <p:cNvSpPr txBox="1"/>
          <p:nvPr/>
        </p:nvSpPr>
        <p:spPr>
          <a:xfrm>
            <a:off x="2918165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Fault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Tolerance </a:t>
            </a:r>
            <a:r>
              <a:rPr lang="en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247">
            <a:extLst>
              <a:ext uri="{FF2B5EF4-FFF2-40B4-BE49-F238E27FC236}">
                <a16:creationId xmlns:a16="http://schemas.microsoft.com/office/drawing/2014/main" id="{94219FF8-4055-48D2-BFF8-7E1922F73566}"/>
              </a:ext>
            </a:extLst>
          </p:cNvPr>
          <p:cNvSpPr txBox="1"/>
          <p:nvPr/>
        </p:nvSpPr>
        <p:spPr>
          <a:xfrm>
            <a:off x="4543416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JWT Propagation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1.1 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248">
            <a:extLst>
              <a:ext uri="{FF2B5EF4-FFF2-40B4-BE49-F238E27FC236}">
                <a16:creationId xmlns:a16="http://schemas.microsoft.com/office/drawing/2014/main" id="{5EF29C9C-E3F4-4EAE-B9CD-52A777065F52}"/>
              </a:ext>
            </a:extLst>
          </p:cNvPr>
          <p:cNvSpPr txBox="1"/>
          <p:nvPr/>
        </p:nvSpPr>
        <p:spPr>
          <a:xfrm>
            <a:off x="3774266" y="2050564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Health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Check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249">
            <a:extLst>
              <a:ext uri="{FF2B5EF4-FFF2-40B4-BE49-F238E27FC236}">
                <a16:creationId xmlns:a16="http://schemas.microsoft.com/office/drawing/2014/main" id="{FB4486C4-7084-4BAA-B9FA-7604407AF83D}"/>
              </a:ext>
            </a:extLst>
          </p:cNvPr>
          <p:cNvSpPr txBox="1"/>
          <p:nvPr/>
        </p:nvSpPr>
        <p:spPr>
          <a:xfrm>
            <a:off x="5399866" y="203825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Metrics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Shape 250">
            <a:extLst>
              <a:ext uri="{FF2B5EF4-FFF2-40B4-BE49-F238E27FC236}">
                <a16:creationId xmlns:a16="http://schemas.microsoft.com/office/drawing/2014/main" id="{FE26407F-AFBD-48A0-86CC-9A90F52B560C}"/>
              </a:ext>
            </a:extLst>
          </p:cNvPr>
          <p:cNvSpPr txBox="1"/>
          <p:nvPr/>
        </p:nvSpPr>
        <p:spPr>
          <a:xfrm>
            <a:off x="2148666" y="2037961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Open Tracing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Shape 251">
            <a:extLst>
              <a:ext uri="{FF2B5EF4-FFF2-40B4-BE49-F238E27FC236}">
                <a16:creationId xmlns:a16="http://schemas.microsoft.com/office/drawing/2014/main" id="{651DA0ED-1A43-43D5-9B3D-2EFEE6EE1A07}"/>
              </a:ext>
            </a:extLst>
          </p:cNvPr>
          <p:cNvSpPr txBox="1"/>
          <p:nvPr/>
        </p:nvSpPr>
        <p:spPr>
          <a:xfrm>
            <a:off x="1292914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Open API 1.1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Shape 258">
            <a:extLst>
              <a:ext uri="{FF2B5EF4-FFF2-40B4-BE49-F238E27FC236}">
                <a16:creationId xmlns:a16="http://schemas.microsoft.com/office/drawing/2014/main" id="{BCE41628-ACAC-49DD-ACDB-63D9B6DC1EA0}"/>
              </a:ext>
            </a:extLst>
          </p:cNvPr>
          <p:cNvSpPr txBox="1"/>
          <p:nvPr/>
        </p:nvSpPr>
        <p:spPr>
          <a:xfrm>
            <a:off x="519197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JAX-RS 2.1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Shape 243">
            <a:extLst>
              <a:ext uri="{FF2B5EF4-FFF2-40B4-BE49-F238E27FC236}">
                <a16:creationId xmlns:a16="http://schemas.microsoft.com/office/drawing/2014/main" id="{D066B9DA-8559-48E8-A743-3BBFE304E966}"/>
              </a:ext>
            </a:extLst>
          </p:cNvPr>
          <p:cNvSpPr txBox="1"/>
          <p:nvPr/>
        </p:nvSpPr>
        <p:spPr>
          <a:xfrm>
            <a:off x="7042999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Rest Client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" name="Google Shape;58;p13" descr="MP-Mark-gold-web.png">
            <a:extLst>
              <a:ext uri="{FF2B5EF4-FFF2-40B4-BE49-F238E27FC236}">
                <a16:creationId xmlns:a16="http://schemas.microsoft.com/office/drawing/2014/main" id="{983D055D-99DC-43B1-848E-9FAB987A7C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2398" y="110704"/>
            <a:ext cx="963002" cy="53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250">
            <a:extLst>
              <a:ext uri="{FF2B5EF4-FFF2-40B4-BE49-F238E27FC236}">
                <a16:creationId xmlns:a16="http://schemas.microsoft.com/office/drawing/2014/main" id="{792F81DC-09B3-43EF-88C2-E6783018A5D6}"/>
              </a:ext>
            </a:extLst>
          </p:cNvPr>
          <p:cNvSpPr txBox="1"/>
          <p:nvPr/>
        </p:nvSpPr>
        <p:spPr>
          <a:xfrm>
            <a:off x="4255374" y="749082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>
              <a:buClr>
                <a:srgbClr val="FFFFFF"/>
              </a:buClr>
            </a:pPr>
            <a:r>
              <a:rPr lang="en-GB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Reactive Streams Operators 1.1</a:t>
            </a:r>
          </a:p>
        </p:txBody>
      </p:sp>
      <p:sp>
        <p:nvSpPr>
          <p:cNvPr id="35" name="Shape 250">
            <a:extLst>
              <a:ext uri="{FF2B5EF4-FFF2-40B4-BE49-F238E27FC236}">
                <a16:creationId xmlns:a16="http://schemas.microsoft.com/office/drawing/2014/main" id="{2212A6A5-A9CE-4F6C-9623-92BCF171F31B}"/>
              </a:ext>
            </a:extLst>
          </p:cNvPr>
          <p:cNvSpPr txBox="1"/>
          <p:nvPr/>
        </p:nvSpPr>
        <p:spPr>
          <a:xfrm>
            <a:off x="7489143" y="746908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Reactive Messaging 1.0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Shape 250">
            <a:extLst>
              <a:ext uri="{FF2B5EF4-FFF2-40B4-BE49-F238E27FC236}">
                <a16:creationId xmlns:a16="http://schemas.microsoft.com/office/drawing/2014/main" id="{31CC9997-EB59-45B1-8327-9DF3B68DD59E}"/>
              </a:ext>
            </a:extLst>
          </p:cNvPr>
          <p:cNvSpPr txBox="1"/>
          <p:nvPr/>
        </p:nvSpPr>
        <p:spPr>
          <a:xfrm>
            <a:off x="5860600" y="749082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>
              <a:buClr>
                <a:srgbClr val="FFFFFF"/>
              </a:buClr>
            </a:pPr>
            <a:r>
              <a:rPr lang="en-GB" sz="1600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GraphQL</a:t>
            </a:r>
            <a:r>
              <a:rPr lang="en-GB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1.0</a:t>
            </a:r>
          </a:p>
        </p:txBody>
      </p:sp>
      <p:sp>
        <p:nvSpPr>
          <p:cNvPr id="38" name="Shape 250">
            <a:extLst>
              <a:ext uri="{FF2B5EF4-FFF2-40B4-BE49-F238E27FC236}">
                <a16:creationId xmlns:a16="http://schemas.microsoft.com/office/drawing/2014/main" id="{AE281AAE-3419-4339-AB05-FEE2846A2153}"/>
              </a:ext>
            </a:extLst>
          </p:cNvPr>
          <p:cNvSpPr txBox="1"/>
          <p:nvPr/>
        </p:nvSpPr>
        <p:spPr>
          <a:xfrm>
            <a:off x="7490444" y="158169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>
              <a:buClr>
                <a:srgbClr val="FFFFFF"/>
              </a:buClr>
            </a:pPr>
            <a:r>
              <a:rPr lang="en-GB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 Propagation 1.0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31C16C-5CF0-489D-A76C-AB5A4597DC03}"/>
              </a:ext>
            </a:extLst>
          </p:cNvPr>
          <p:cNvCxnSpPr>
            <a:cxnSpLocks/>
          </p:cNvCxnSpPr>
          <p:nvPr/>
        </p:nvCxnSpPr>
        <p:spPr>
          <a:xfrm>
            <a:off x="4212236" y="1564146"/>
            <a:ext cx="3110648" cy="17553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E09CA7-7902-4C06-885F-CCBE65870902}"/>
              </a:ext>
            </a:extLst>
          </p:cNvPr>
          <p:cNvCxnSpPr>
            <a:cxnSpLocks/>
          </p:cNvCxnSpPr>
          <p:nvPr/>
        </p:nvCxnSpPr>
        <p:spPr>
          <a:xfrm flipV="1">
            <a:off x="7396919" y="1564146"/>
            <a:ext cx="0" cy="94762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C55830-9ADB-45E0-B9D9-5432E21B4512}"/>
              </a:ext>
            </a:extLst>
          </p:cNvPr>
          <p:cNvCxnSpPr>
            <a:cxnSpLocks/>
          </p:cNvCxnSpPr>
          <p:nvPr/>
        </p:nvCxnSpPr>
        <p:spPr>
          <a:xfrm>
            <a:off x="7490444" y="2511775"/>
            <a:ext cx="15376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39526A-5457-42D5-8A4E-DBF54CEC36D9}"/>
              </a:ext>
            </a:extLst>
          </p:cNvPr>
          <p:cNvCxnSpPr>
            <a:cxnSpLocks/>
          </p:cNvCxnSpPr>
          <p:nvPr/>
        </p:nvCxnSpPr>
        <p:spPr>
          <a:xfrm>
            <a:off x="4212236" y="645050"/>
            <a:ext cx="4866090" cy="307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EB41A-8BAC-4625-911D-DD080DD0A625}"/>
              </a:ext>
            </a:extLst>
          </p:cNvPr>
          <p:cNvCxnSpPr>
            <a:cxnSpLocks/>
          </p:cNvCxnSpPr>
          <p:nvPr/>
        </p:nvCxnSpPr>
        <p:spPr>
          <a:xfrm>
            <a:off x="9078326" y="746909"/>
            <a:ext cx="0" cy="17779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2B6689-390A-442C-A32C-9B21273F764F}"/>
              </a:ext>
            </a:extLst>
          </p:cNvPr>
          <p:cNvCxnSpPr>
            <a:cxnSpLocks/>
          </p:cNvCxnSpPr>
          <p:nvPr/>
        </p:nvCxnSpPr>
        <p:spPr>
          <a:xfrm flipV="1">
            <a:off x="4181632" y="746909"/>
            <a:ext cx="1" cy="730944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2302BDE-51E6-4647-947A-48EFE3085A32}"/>
              </a:ext>
            </a:extLst>
          </p:cNvPr>
          <p:cNvSpPr txBox="1"/>
          <p:nvPr/>
        </p:nvSpPr>
        <p:spPr>
          <a:xfrm>
            <a:off x="4955018" y="1550651"/>
            <a:ext cx="24181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Standalone Projects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956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br>
              <a:rPr lang="en-US" dirty="0"/>
            </a:br>
            <a:r>
              <a:rPr lang="en-US" dirty="0"/>
              <a:t>&amp; Kubernetes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13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MicroProfile &amp; Containers</a:t>
            </a:r>
          </a:p>
        </p:txBody>
      </p:sp>
      <p:sp>
        <p:nvSpPr>
          <p:cNvPr id="18" name="Shape 242">
            <a:extLst>
              <a:ext uri="{FF2B5EF4-FFF2-40B4-BE49-F238E27FC236}">
                <a16:creationId xmlns:a16="http://schemas.microsoft.com/office/drawing/2014/main" id="{7B0125C4-726D-43F4-BB53-AFA5B442DABB}"/>
              </a:ext>
            </a:extLst>
          </p:cNvPr>
          <p:cNvSpPr txBox="1"/>
          <p:nvPr/>
        </p:nvSpPr>
        <p:spPr>
          <a:xfrm>
            <a:off x="5394949" y="3707840"/>
            <a:ext cx="15604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JSON-B 1.0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Shape 243">
            <a:extLst>
              <a:ext uri="{FF2B5EF4-FFF2-40B4-BE49-F238E27FC236}">
                <a16:creationId xmlns:a16="http://schemas.microsoft.com/office/drawing/2014/main" id="{89A0C1D7-283F-45DC-A5A6-81061B24126F}"/>
              </a:ext>
            </a:extLst>
          </p:cNvPr>
          <p:cNvSpPr txBox="1"/>
          <p:nvPr/>
        </p:nvSpPr>
        <p:spPr>
          <a:xfrm>
            <a:off x="3769699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JSON-P 1.1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244">
            <a:extLst>
              <a:ext uri="{FF2B5EF4-FFF2-40B4-BE49-F238E27FC236}">
                <a16:creationId xmlns:a16="http://schemas.microsoft.com/office/drawing/2014/main" id="{33D7175D-B433-4CA4-AC6F-125063531112}"/>
              </a:ext>
            </a:extLst>
          </p:cNvPr>
          <p:cNvSpPr txBox="1"/>
          <p:nvPr/>
        </p:nvSpPr>
        <p:spPr>
          <a:xfrm>
            <a:off x="2144448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CDI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245">
            <a:extLst>
              <a:ext uri="{FF2B5EF4-FFF2-40B4-BE49-F238E27FC236}">
                <a16:creationId xmlns:a16="http://schemas.microsoft.com/office/drawing/2014/main" id="{D2977A12-A057-446E-ADD8-2F30E56845A9}"/>
              </a:ext>
            </a:extLst>
          </p:cNvPr>
          <p:cNvSpPr txBox="1"/>
          <p:nvPr/>
        </p:nvSpPr>
        <p:spPr>
          <a:xfrm>
            <a:off x="6168666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Config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Shape 246">
            <a:extLst>
              <a:ext uri="{FF2B5EF4-FFF2-40B4-BE49-F238E27FC236}">
                <a16:creationId xmlns:a16="http://schemas.microsoft.com/office/drawing/2014/main" id="{66A59DBB-F2AF-4573-91F7-9AD156430BB6}"/>
              </a:ext>
            </a:extLst>
          </p:cNvPr>
          <p:cNvSpPr txBox="1"/>
          <p:nvPr/>
        </p:nvSpPr>
        <p:spPr>
          <a:xfrm>
            <a:off x="2918165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Fault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Tolerance </a:t>
            </a:r>
            <a:r>
              <a:rPr lang="en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247">
            <a:extLst>
              <a:ext uri="{FF2B5EF4-FFF2-40B4-BE49-F238E27FC236}">
                <a16:creationId xmlns:a16="http://schemas.microsoft.com/office/drawing/2014/main" id="{94219FF8-4055-48D2-BFF8-7E1922F73566}"/>
              </a:ext>
            </a:extLst>
          </p:cNvPr>
          <p:cNvSpPr txBox="1"/>
          <p:nvPr/>
        </p:nvSpPr>
        <p:spPr>
          <a:xfrm>
            <a:off x="4543416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JWT Propagation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1.1 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248">
            <a:extLst>
              <a:ext uri="{FF2B5EF4-FFF2-40B4-BE49-F238E27FC236}">
                <a16:creationId xmlns:a16="http://schemas.microsoft.com/office/drawing/2014/main" id="{5EF29C9C-E3F4-4EAE-B9CD-52A777065F52}"/>
              </a:ext>
            </a:extLst>
          </p:cNvPr>
          <p:cNvSpPr txBox="1"/>
          <p:nvPr/>
        </p:nvSpPr>
        <p:spPr>
          <a:xfrm>
            <a:off x="3774266" y="2050564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Health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Check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249">
            <a:extLst>
              <a:ext uri="{FF2B5EF4-FFF2-40B4-BE49-F238E27FC236}">
                <a16:creationId xmlns:a16="http://schemas.microsoft.com/office/drawing/2014/main" id="{FB4486C4-7084-4BAA-B9FA-7604407AF83D}"/>
              </a:ext>
            </a:extLst>
          </p:cNvPr>
          <p:cNvSpPr txBox="1"/>
          <p:nvPr/>
        </p:nvSpPr>
        <p:spPr>
          <a:xfrm>
            <a:off x="5399866" y="203825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Metrics 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Shape 250">
            <a:extLst>
              <a:ext uri="{FF2B5EF4-FFF2-40B4-BE49-F238E27FC236}">
                <a16:creationId xmlns:a16="http://schemas.microsoft.com/office/drawing/2014/main" id="{FE26407F-AFBD-48A0-86CC-9A90F52B560C}"/>
              </a:ext>
            </a:extLst>
          </p:cNvPr>
          <p:cNvSpPr txBox="1"/>
          <p:nvPr/>
        </p:nvSpPr>
        <p:spPr>
          <a:xfrm>
            <a:off x="2148666" y="2037961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Open Tracing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Shape 251">
            <a:extLst>
              <a:ext uri="{FF2B5EF4-FFF2-40B4-BE49-F238E27FC236}">
                <a16:creationId xmlns:a16="http://schemas.microsoft.com/office/drawing/2014/main" id="{651DA0ED-1A43-43D5-9B3D-2EFEE6EE1A07}"/>
              </a:ext>
            </a:extLst>
          </p:cNvPr>
          <p:cNvSpPr txBox="1"/>
          <p:nvPr/>
        </p:nvSpPr>
        <p:spPr>
          <a:xfrm>
            <a:off x="1292914" y="2873049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Open API 1.1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Shape 258">
            <a:extLst>
              <a:ext uri="{FF2B5EF4-FFF2-40B4-BE49-F238E27FC236}">
                <a16:creationId xmlns:a16="http://schemas.microsoft.com/office/drawing/2014/main" id="{BCE41628-ACAC-49DD-ACDB-63D9B6DC1EA0}"/>
              </a:ext>
            </a:extLst>
          </p:cNvPr>
          <p:cNvSpPr txBox="1"/>
          <p:nvPr/>
        </p:nvSpPr>
        <p:spPr>
          <a:xfrm>
            <a:off x="519197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JAX-RS 2.1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Shape 243">
            <a:extLst>
              <a:ext uri="{FF2B5EF4-FFF2-40B4-BE49-F238E27FC236}">
                <a16:creationId xmlns:a16="http://schemas.microsoft.com/office/drawing/2014/main" id="{D066B9DA-8559-48E8-A743-3BBFE304E966}"/>
              </a:ext>
            </a:extLst>
          </p:cNvPr>
          <p:cNvSpPr txBox="1"/>
          <p:nvPr/>
        </p:nvSpPr>
        <p:spPr>
          <a:xfrm>
            <a:off x="7042999" y="3707840"/>
            <a:ext cx="15376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Rest Client 1.3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" name="Shape 250">
            <a:extLst>
              <a:ext uri="{FF2B5EF4-FFF2-40B4-BE49-F238E27FC236}">
                <a16:creationId xmlns:a16="http://schemas.microsoft.com/office/drawing/2014/main" id="{192684EE-D9BC-4E5E-8063-A6962197A261}"/>
              </a:ext>
            </a:extLst>
          </p:cNvPr>
          <p:cNvSpPr txBox="1"/>
          <p:nvPr/>
        </p:nvSpPr>
        <p:spPr>
          <a:xfrm>
            <a:off x="2148666" y="1144402"/>
            <a:ext cx="1537600" cy="76199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Containers</a:t>
            </a:r>
            <a:endParaRPr sz="16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" name="Google Shape;58;p13" descr="MP-Mark-gold-web.png">
            <a:extLst>
              <a:ext uri="{FF2B5EF4-FFF2-40B4-BE49-F238E27FC236}">
                <a16:creationId xmlns:a16="http://schemas.microsoft.com/office/drawing/2014/main" id="{983D055D-99DC-43B1-848E-9FAB987A7C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2398" y="110704"/>
            <a:ext cx="963002" cy="53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250">
            <a:extLst>
              <a:ext uri="{FF2B5EF4-FFF2-40B4-BE49-F238E27FC236}">
                <a16:creationId xmlns:a16="http://schemas.microsoft.com/office/drawing/2014/main" id="{4E5C034D-78C6-4362-8922-8645435256FF}"/>
              </a:ext>
            </a:extLst>
          </p:cNvPr>
          <p:cNvSpPr txBox="1"/>
          <p:nvPr/>
        </p:nvSpPr>
        <p:spPr>
          <a:xfrm>
            <a:off x="3761301" y="1144402"/>
            <a:ext cx="1537600" cy="76199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endParaRPr sz="16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Shape 250">
            <a:extLst>
              <a:ext uri="{FF2B5EF4-FFF2-40B4-BE49-F238E27FC236}">
                <a16:creationId xmlns:a16="http://schemas.microsoft.com/office/drawing/2014/main" id="{3BD59200-E861-45FD-B7B6-B48F63E2B775}"/>
              </a:ext>
            </a:extLst>
          </p:cNvPr>
          <p:cNvSpPr txBox="1"/>
          <p:nvPr/>
        </p:nvSpPr>
        <p:spPr>
          <a:xfrm>
            <a:off x="5406349" y="1144402"/>
            <a:ext cx="1537600" cy="761999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Istio</a:t>
            </a:r>
            <a:endParaRPr sz="16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997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23A782-D8FB-4E21-A7FA-05B903F3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356761"/>
            <a:ext cx="7037950" cy="36725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243C72-F635-480E-A361-C9FF8541A0C5}"/>
              </a:ext>
            </a:extLst>
          </p:cNvPr>
          <p:cNvSpPr txBox="1"/>
          <p:nvPr/>
        </p:nvSpPr>
        <p:spPr>
          <a:xfrm>
            <a:off x="25750" y="2830790"/>
            <a:ext cx="327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build, ship and run any app, anywhere</a:t>
            </a:r>
          </a:p>
        </p:txBody>
      </p:sp>
      <p:sp>
        <p:nvSpPr>
          <p:cNvPr id="38" name="CustomShape 18">
            <a:extLst>
              <a:ext uri="{FF2B5EF4-FFF2-40B4-BE49-F238E27FC236}">
                <a16:creationId xmlns:a16="http://schemas.microsoft.com/office/drawing/2014/main" id="{9C2E0A74-F95E-46C8-82B8-3102E28B27FE}"/>
              </a:ext>
            </a:extLst>
          </p:cNvPr>
          <p:cNvSpPr/>
          <p:nvPr/>
        </p:nvSpPr>
        <p:spPr>
          <a:xfrm>
            <a:off x="808074" y="4170557"/>
            <a:ext cx="2959629" cy="2847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docker build -t </a:t>
            </a:r>
            <a:r>
              <a:rPr lang="en-US" sz="1000" dirty="0" err="1">
                <a:solidFill>
                  <a:schemeClr val="bg2"/>
                </a:solidFill>
              </a:rPr>
              <a:t>ol</a:t>
            </a:r>
            <a:r>
              <a:rPr lang="en-US" sz="1000" dirty="0">
                <a:solidFill>
                  <a:schemeClr val="bg2"/>
                </a:solidFill>
              </a:rPr>
              <a:t>-runtime --no-cache=true .</a:t>
            </a:r>
          </a:p>
        </p:txBody>
      </p:sp>
      <p:sp>
        <p:nvSpPr>
          <p:cNvPr id="39" name="CustomShape 18">
            <a:extLst>
              <a:ext uri="{FF2B5EF4-FFF2-40B4-BE49-F238E27FC236}">
                <a16:creationId xmlns:a16="http://schemas.microsoft.com/office/drawing/2014/main" id="{A5F1C90D-0187-40FE-A7E3-F2B379D590AF}"/>
              </a:ext>
            </a:extLst>
          </p:cNvPr>
          <p:cNvSpPr/>
          <p:nvPr/>
        </p:nvSpPr>
        <p:spPr>
          <a:xfrm>
            <a:off x="5756070" y="4068583"/>
            <a:ext cx="3052173" cy="7917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docker run -d --name rest-app -p 9080:9080 -p 9443:9443 -v &lt;absolute path to guide&gt;/start/target/liberty/</a:t>
            </a:r>
            <a:r>
              <a:rPr lang="en-US" sz="1000" dirty="0" err="1">
                <a:solidFill>
                  <a:schemeClr val="bg2"/>
                </a:solidFill>
              </a:rPr>
              <a:t>wlp</a:t>
            </a:r>
            <a:r>
              <a:rPr lang="en-US" sz="1000" dirty="0">
                <a:solidFill>
                  <a:schemeClr val="bg2"/>
                </a:solidFill>
              </a:rPr>
              <a:t>/</a:t>
            </a:r>
            <a:r>
              <a:rPr lang="en-US" sz="1000" dirty="0" err="1">
                <a:solidFill>
                  <a:schemeClr val="bg2"/>
                </a:solidFill>
              </a:rPr>
              <a:t>usr</a:t>
            </a:r>
            <a:r>
              <a:rPr lang="en-US" sz="1000" dirty="0">
                <a:solidFill>
                  <a:schemeClr val="bg2"/>
                </a:solidFill>
              </a:rPr>
              <a:t>/servers:/servers </a:t>
            </a:r>
            <a:r>
              <a:rPr lang="en-US" sz="1000" dirty="0" err="1">
                <a:solidFill>
                  <a:schemeClr val="bg2"/>
                </a:solidFill>
              </a:rPr>
              <a:t>ol</a:t>
            </a:r>
            <a:r>
              <a:rPr lang="en-US" sz="1000" dirty="0">
                <a:solidFill>
                  <a:schemeClr val="bg2"/>
                </a:solidFill>
              </a:rPr>
              <a:t>-runtime</a:t>
            </a:r>
          </a:p>
        </p:txBody>
      </p:sp>
      <p:pic>
        <p:nvPicPr>
          <p:cNvPr id="40" name="Google Shape;58;p13" descr="MP-Mark-gold-web.png">
            <a:extLst>
              <a:ext uri="{FF2B5EF4-FFF2-40B4-BE49-F238E27FC236}">
                <a16:creationId xmlns:a16="http://schemas.microsoft.com/office/drawing/2014/main" id="{EDB027F9-B8C6-405E-86FE-940D133209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29" y="1769367"/>
            <a:ext cx="439941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58;p13" descr="MP-Mark-gold-web.png">
            <a:extLst>
              <a:ext uri="{FF2B5EF4-FFF2-40B4-BE49-F238E27FC236}">
                <a16:creationId xmlns:a16="http://schemas.microsoft.com/office/drawing/2014/main" id="{651C0924-832A-4BAA-88E5-592C2072D9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29" y="2223444"/>
            <a:ext cx="439941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58;p13" descr="MP-Mark-gold-web.png">
            <a:extLst>
              <a:ext uri="{FF2B5EF4-FFF2-40B4-BE49-F238E27FC236}">
                <a16:creationId xmlns:a16="http://schemas.microsoft.com/office/drawing/2014/main" id="{8FD71446-1712-4162-A9F8-B2D4E02CAC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29" y="2733274"/>
            <a:ext cx="439941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58;p13" descr="MP-Mark-gold-web.png">
            <a:extLst>
              <a:ext uri="{FF2B5EF4-FFF2-40B4-BE49-F238E27FC236}">
                <a16:creationId xmlns:a16="http://schemas.microsoft.com/office/drawing/2014/main" id="{F74E718D-CCAB-419C-8274-A03DC66C93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207" y="3246289"/>
            <a:ext cx="439941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8" descr="https://dl.boxcloud.com/api/2.0/internal_files/215161878194/versions/227386601138/representations/png_paged_2048x2048/content/1.png?access_token=1!vPvImIQA66_GHhncxnTmP_2fxN26SSCfraurWedFvLxNAhmzzqgJ2xunsC5WPd3Rxxe5ZUzlOQJJLUnwcIDzOv9v1NzAB-37bIbrQ9deMtLIZHLQ6UgZYSh3cO0n1z5kMyofVZYWCZbouXNm_u7ZeEJro2lx2P5pzyrgYkgn44pRL3MARFHIUsUCZYV9-ueoZaEz6StHVP3Uo_gseUbnkCByiPbhRyxBuWtbSHe-9Vi_Dk2BnVoQzvJClgUhfeo2Hu7JXGYsQpGAdq21OwAsNEWS1Dwbx_ld9JjMlD6oBIKwLQvZuaWoBZhKnRGzZRIwZ5KVc52UKforIGregIRrk2K1z5wV2ggU-msfSj4qpg1uSEJ4ziUbdQDLp4BZCJAVHBFAXZnmwKFWnSE6q7IXcR-LhrZOf4Z4jAJMmzhMZIBYis3mL7S8a6zVwuHD-CtiHk9sCJtf5l1CQdnSVCKJfulrugUWJN-98kQo4QigpGHmfzrY2uXIvADRJ6zcv7K6TJD4nKU6LPSVgAqEuk4ZidYrdlxZ8fkD9SUjsAEF1RTGMhgkp6uZRYoGK0v2yY8y&amp;box_client_name=box-content-preview&amp;box_client_version=2.16.0">
            <a:extLst>
              <a:ext uri="{FF2B5EF4-FFF2-40B4-BE49-F238E27FC236}">
                <a16:creationId xmlns:a16="http://schemas.microsoft.com/office/drawing/2014/main" id="{78D2F413-07B9-4A3A-BAFC-2E73776CF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92"/>
          <a:stretch/>
        </p:blipFill>
        <p:spPr bwMode="auto">
          <a:xfrm>
            <a:off x="3288166" y="2224437"/>
            <a:ext cx="448019" cy="3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s://dl.boxcloud.com/api/2.0/internal_files/215161878194/versions/227386601138/representations/png_paged_2048x2048/content/1.png?access_token=1!vPvImIQA66_GHhncxnTmP_2fxN26SSCfraurWedFvLxNAhmzzqgJ2xunsC5WPd3Rxxe5ZUzlOQJJLUnwcIDzOv9v1NzAB-37bIbrQ9deMtLIZHLQ6UgZYSh3cO0n1z5kMyofVZYWCZbouXNm_u7ZeEJro2lx2P5pzyrgYkgn44pRL3MARFHIUsUCZYV9-ueoZaEz6StHVP3Uo_gseUbnkCByiPbhRyxBuWtbSHe-9Vi_Dk2BnVoQzvJClgUhfeo2Hu7JXGYsQpGAdq21OwAsNEWS1Dwbx_ld9JjMlD6oBIKwLQvZuaWoBZhKnRGzZRIwZ5KVc52UKforIGregIRrk2K1z5wV2ggU-msfSj4qpg1uSEJ4ziUbdQDLp4BZCJAVHBFAXZnmwKFWnSE6q7IXcR-LhrZOf4Z4jAJMmzhMZIBYis3mL7S8a6zVwuHD-CtiHk9sCJtf5l1CQdnSVCKJfulrugUWJN-98kQo4QigpGHmfzrY2uXIvADRJ6zcv7K6TJD4nKU6LPSVgAqEuk4ZidYrdlxZ8fkD9SUjsAEF1RTGMhgkp6uZRYoGK0v2yY8y&amp;box_client_name=box-content-preview&amp;box_client_version=2.16.0">
            <a:extLst>
              <a:ext uri="{FF2B5EF4-FFF2-40B4-BE49-F238E27FC236}">
                <a16:creationId xmlns:a16="http://schemas.microsoft.com/office/drawing/2014/main" id="{D2A4F263-6169-44D7-8BC2-0C0FB53C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92"/>
          <a:stretch/>
        </p:blipFill>
        <p:spPr bwMode="auto">
          <a:xfrm>
            <a:off x="3288165" y="2685900"/>
            <a:ext cx="448019" cy="3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https://dl.boxcloud.com/api/2.0/internal_files/215161878194/versions/227386601138/representations/png_paged_2048x2048/content/1.png?access_token=1!vPvImIQA66_GHhncxnTmP_2fxN26SSCfraurWedFvLxNAhmzzqgJ2xunsC5WPd3Rxxe5ZUzlOQJJLUnwcIDzOv9v1NzAB-37bIbrQ9deMtLIZHLQ6UgZYSh3cO0n1z5kMyofVZYWCZbouXNm_u7ZeEJro2lx2P5pzyrgYkgn44pRL3MARFHIUsUCZYV9-ueoZaEz6StHVP3Uo_gseUbnkCByiPbhRyxBuWtbSHe-9Vi_Dk2BnVoQzvJClgUhfeo2Hu7JXGYsQpGAdq21OwAsNEWS1Dwbx_ld9JjMlD6oBIKwLQvZuaWoBZhKnRGzZRIwZ5KVc52UKforIGregIRrk2K1z5wV2ggU-msfSj4qpg1uSEJ4ziUbdQDLp4BZCJAVHBFAXZnmwKFWnSE6q7IXcR-LhrZOf4Z4jAJMmzhMZIBYis3mL7S8a6zVwuHD-CtiHk9sCJtf5l1CQdnSVCKJfulrugUWJN-98kQo4QigpGHmfzrY2uXIvADRJ6zcv7K6TJD4nKU6LPSVgAqEuk4ZidYrdlxZ8fkD9SUjsAEF1RTGMhgkp6uZRYoGK0v2yY8y&amp;box_client_name=box-content-preview&amp;box_client_version=2.16.0">
            <a:extLst>
              <a:ext uri="{FF2B5EF4-FFF2-40B4-BE49-F238E27FC236}">
                <a16:creationId xmlns:a16="http://schemas.microsoft.com/office/drawing/2014/main" id="{9EF153CE-A15D-440C-8DEF-89EE42FF5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92"/>
          <a:stretch/>
        </p:blipFill>
        <p:spPr bwMode="auto">
          <a:xfrm>
            <a:off x="3288164" y="3197452"/>
            <a:ext cx="448019" cy="3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ttps://dl.boxcloud.com/api/2.0/internal_files/215161878194/versions/227386601138/representations/png_paged_2048x2048/content/1.png?access_token=1!vPvImIQA66_GHhncxnTmP_2fxN26SSCfraurWedFvLxNAhmzzqgJ2xunsC5WPd3Rxxe5ZUzlOQJJLUnwcIDzOv9v1NzAB-37bIbrQ9deMtLIZHLQ6UgZYSh3cO0n1z5kMyofVZYWCZbouXNm_u7ZeEJro2lx2P5pzyrgYkgn44pRL3MARFHIUsUCZYV9-ueoZaEz6StHVP3Uo_gseUbnkCByiPbhRyxBuWtbSHe-9Vi_Dk2BnVoQzvJClgUhfeo2Hu7JXGYsQpGAdq21OwAsNEWS1Dwbx_ld9JjMlD6oBIKwLQvZuaWoBZhKnRGzZRIwZ5KVc52UKforIGregIRrk2K1z5wV2ggU-msfSj4qpg1uSEJ4ziUbdQDLp4BZCJAVHBFAXZnmwKFWnSE6q7IXcR-LhrZOf4Z4jAJMmzhMZIBYis3mL7S8a6zVwuHD-CtiHk9sCJtf5l1CQdnSVCKJfulrugUWJN-98kQo4QigpGHmfzrY2uXIvADRJ6zcv7K6TJD4nKU6LPSVgAqEuk4ZidYrdlxZ8fkD9SUjsAEF1RTGMhgkp6uZRYoGK0v2yY8y&amp;box_client_name=box-content-preview&amp;box_client_version=2.16.0">
            <a:extLst>
              <a:ext uri="{FF2B5EF4-FFF2-40B4-BE49-F238E27FC236}">
                <a16:creationId xmlns:a16="http://schemas.microsoft.com/office/drawing/2014/main" id="{914C26FA-1189-4395-9B99-8607248A4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92"/>
          <a:stretch/>
        </p:blipFill>
        <p:spPr bwMode="auto">
          <a:xfrm>
            <a:off x="3288163" y="1770360"/>
            <a:ext cx="448019" cy="3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0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243C72-F635-480E-A361-C9FF8541A0C5}"/>
              </a:ext>
            </a:extLst>
          </p:cNvPr>
          <p:cNvSpPr txBox="1"/>
          <p:nvPr/>
        </p:nvSpPr>
        <p:spPr>
          <a:xfrm>
            <a:off x="7072479" y="5649178"/>
            <a:ext cx="458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build, ship and run any app, anywhere</a:t>
            </a:r>
          </a:p>
        </p:txBody>
      </p:sp>
      <p:pic>
        <p:nvPicPr>
          <p:cNvPr id="9" name="Picture 2" descr="Image result for kubernetes hierarchy">
            <a:extLst>
              <a:ext uri="{FF2B5EF4-FFF2-40B4-BE49-F238E27FC236}">
                <a16:creationId xmlns:a16="http://schemas.microsoft.com/office/drawing/2014/main" id="{25195C79-6F9A-4526-B987-5AD10E7B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69" y="728661"/>
            <a:ext cx="6908800" cy="38862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3A81BA"/>
            </a:solidFill>
          </a:ln>
        </p:spPr>
      </p:pic>
      <p:pic>
        <p:nvPicPr>
          <p:cNvPr id="10" name="Picture 4" descr="Related image">
            <a:extLst>
              <a:ext uri="{FF2B5EF4-FFF2-40B4-BE49-F238E27FC236}">
                <a16:creationId xmlns:a16="http://schemas.microsoft.com/office/drawing/2014/main" id="{2D896C31-01EA-417E-98DC-B41979529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547" y="1049641"/>
            <a:ext cx="701907" cy="62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58;p13" descr="MP-Mark-gold-web.png">
            <a:extLst>
              <a:ext uri="{FF2B5EF4-FFF2-40B4-BE49-F238E27FC236}">
                <a16:creationId xmlns:a16="http://schemas.microsoft.com/office/drawing/2014/main" id="{B9DEF44D-3BF9-4768-9493-1A58639408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268" y="3005235"/>
            <a:ext cx="439941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8" descr="https://dl.boxcloud.com/api/2.0/internal_files/215161878194/versions/227386601138/representations/png_paged_2048x2048/content/1.png?access_token=1!vPvImIQA66_GHhncxnTmP_2fxN26SSCfraurWedFvLxNAhmzzqgJ2xunsC5WPd3Rxxe5ZUzlOQJJLUnwcIDzOv9v1NzAB-37bIbrQ9deMtLIZHLQ6UgZYSh3cO0n1z5kMyofVZYWCZbouXNm_u7ZeEJro2lx2P5pzyrgYkgn44pRL3MARFHIUsUCZYV9-ueoZaEz6StHVP3Uo_gseUbnkCByiPbhRyxBuWtbSHe-9Vi_Dk2BnVoQzvJClgUhfeo2Hu7JXGYsQpGAdq21OwAsNEWS1Dwbx_ld9JjMlD6oBIKwLQvZuaWoBZhKnRGzZRIwZ5KVc52UKforIGregIRrk2K1z5wV2ggU-msfSj4qpg1uSEJ4ziUbdQDLp4BZCJAVHBFAXZnmwKFWnSE6q7IXcR-LhrZOf4Z4jAJMmzhMZIBYis3mL7S8a6zVwuHD-CtiHk9sCJtf5l1CQdnSVCKJfulrugUWJN-98kQo4QigpGHmfzrY2uXIvADRJ6zcv7K6TJD4nKU6LPSVgAqEuk4ZidYrdlxZ8fkD9SUjsAEF1RTGMhgkp6uZRYoGK0v2yY8y&amp;box_client_name=box-content-preview&amp;box_client_version=2.16.0">
            <a:extLst>
              <a:ext uri="{FF2B5EF4-FFF2-40B4-BE49-F238E27FC236}">
                <a16:creationId xmlns:a16="http://schemas.microsoft.com/office/drawing/2014/main" id="{C774702F-4E9C-4E03-B621-14085CD8E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92"/>
          <a:stretch/>
        </p:blipFill>
        <p:spPr bwMode="auto">
          <a:xfrm>
            <a:off x="4800602" y="3006228"/>
            <a:ext cx="448019" cy="3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58;p13" descr="MP-Mark-gold-web.png">
            <a:extLst>
              <a:ext uri="{FF2B5EF4-FFF2-40B4-BE49-F238E27FC236}">
                <a16:creationId xmlns:a16="http://schemas.microsoft.com/office/drawing/2014/main" id="{BA442480-0BE6-4A44-AA55-1C26226C8E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145" y="2908503"/>
            <a:ext cx="439941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8" descr="https://dl.boxcloud.com/api/2.0/internal_files/215161878194/versions/227386601138/representations/png_paged_2048x2048/content/1.png?access_token=1!vPvImIQA66_GHhncxnTmP_2fxN26SSCfraurWedFvLxNAhmzzqgJ2xunsC5WPd3Rxxe5ZUzlOQJJLUnwcIDzOv9v1NzAB-37bIbrQ9deMtLIZHLQ6UgZYSh3cO0n1z5kMyofVZYWCZbouXNm_u7ZeEJro2lx2P5pzyrgYkgn44pRL3MARFHIUsUCZYV9-ueoZaEz6StHVP3Uo_gseUbnkCByiPbhRyxBuWtbSHe-9Vi_Dk2BnVoQzvJClgUhfeo2Hu7JXGYsQpGAdq21OwAsNEWS1Dwbx_ld9JjMlD6oBIKwLQvZuaWoBZhKnRGzZRIwZ5KVc52UKforIGregIRrk2K1z5wV2ggU-msfSj4qpg1uSEJ4ziUbdQDLp4BZCJAVHBFAXZnmwKFWnSE6q7IXcR-LhrZOf4Z4jAJMmzhMZIBYis3mL7S8a6zVwuHD-CtiHk9sCJtf5l1CQdnSVCKJfulrugUWJN-98kQo4QigpGHmfzrY2uXIvADRJ6zcv7K6TJD4nKU6LPSVgAqEuk4ZidYrdlxZ8fkD9SUjsAEF1RTGMhgkp6uZRYoGK0v2yY8y&amp;box_client_name=box-content-preview&amp;box_client_version=2.16.0">
            <a:extLst>
              <a:ext uri="{FF2B5EF4-FFF2-40B4-BE49-F238E27FC236}">
                <a16:creationId xmlns:a16="http://schemas.microsoft.com/office/drawing/2014/main" id="{E711E656-FC84-4DB6-8EB0-BE6E9C5B0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92"/>
          <a:stretch/>
        </p:blipFill>
        <p:spPr bwMode="auto">
          <a:xfrm>
            <a:off x="7072479" y="2909496"/>
            <a:ext cx="448019" cy="3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906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Full Open</a:t>
            </a:r>
            <a:br>
              <a:rPr lang="en-US" dirty="0"/>
            </a:br>
            <a:r>
              <a:rPr lang="en-US" dirty="0"/>
              <a:t>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549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Full Open Stack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sz="3600" b="1" dirty="0"/>
              <a:t>MicroProfile</a:t>
            </a:r>
            <a:br>
              <a:rPr lang="en-GB" sz="3600" b="1" dirty="0"/>
            </a:br>
            <a:br>
              <a:rPr lang="en-GB" sz="3600" b="1" dirty="0"/>
            </a:br>
            <a:r>
              <a:rPr lang="en-GB" sz="3600" b="1" dirty="0"/>
              <a:t>Open Liberty</a:t>
            </a:r>
            <a:br>
              <a:rPr lang="en-GB" sz="3600" b="1" dirty="0"/>
            </a:br>
            <a:br>
              <a:rPr lang="en-GB" sz="3600" b="1" dirty="0"/>
            </a:br>
            <a:r>
              <a:rPr lang="en-GB" sz="3600" b="1" dirty="0"/>
              <a:t>OpenJ9</a:t>
            </a:r>
            <a:br>
              <a:rPr lang="en-GB" sz="3600" b="1" dirty="0"/>
            </a:br>
            <a:br>
              <a:rPr lang="en-GB" sz="3600" b="1" dirty="0"/>
            </a:br>
            <a:endParaRPr lang="en-GB" b="1" dirty="0"/>
          </a:p>
        </p:txBody>
      </p:sp>
      <p:pic>
        <p:nvPicPr>
          <p:cNvPr id="30" name="Google Shape;58;p13" descr="MP-Mark-gold-web.png">
            <a:extLst>
              <a:ext uri="{FF2B5EF4-FFF2-40B4-BE49-F238E27FC236}">
                <a16:creationId xmlns:a16="http://schemas.microsoft.com/office/drawing/2014/main" id="{DB1A55AA-0BE6-42E3-9E22-9B688339F1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3650" y="1191725"/>
            <a:ext cx="2206099" cy="13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open j9">
            <a:extLst>
              <a:ext uri="{FF2B5EF4-FFF2-40B4-BE49-F238E27FC236}">
                <a16:creationId xmlns:a16="http://schemas.microsoft.com/office/drawing/2014/main" id="{A050699B-B3F5-4FE1-A2CC-51B13212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274" y="2906876"/>
            <a:ext cx="3296472" cy="1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4BEDC5B-3152-42F2-B356-D9D2BBD2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9878" y="1233622"/>
            <a:ext cx="1890712" cy="14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0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5EB98F-A333-4E0B-93B0-F345BBA9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"/>
            <a:ext cx="9144000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8BC0C-7DCC-43C2-9AF7-C338A5304B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166368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9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2B27A63-5679-481A-B2B2-E67432E81701}"/>
              </a:ext>
            </a:extLst>
          </p:cNvPr>
          <p:cNvSpPr/>
          <p:nvPr/>
        </p:nvSpPr>
        <p:spPr>
          <a:xfrm>
            <a:off x="1968544" y="828537"/>
            <a:ext cx="5743080" cy="219545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Cloud offers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D9AFE9A9-6AA7-4340-9002-8D4E14ECD060}"/>
              </a:ext>
            </a:extLst>
          </p:cNvPr>
          <p:cNvSpPr/>
          <p:nvPr/>
        </p:nvSpPr>
        <p:spPr>
          <a:xfrm>
            <a:off x="2032400" y="1205676"/>
            <a:ext cx="5743080" cy="1449720"/>
          </a:xfrm>
          <a:custGeom>
            <a:avLst/>
            <a:gdLst/>
            <a:ahLst/>
            <a:cxnLst/>
            <a:rect l="l" t="t" r="r" b="b"/>
            <a:pathLst>
              <a:path w="8627165" h="1610139">
                <a:moveTo>
                  <a:pt x="0" y="1162878"/>
                </a:moveTo>
                <a:cubicBezTo>
                  <a:pt x="9356" y="1160539"/>
                  <a:pt x="57909" y="1149480"/>
                  <a:pt x="69574" y="1143000"/>
                </a:cubicBezTo>
                <a:cubicBezTo>
                  <a:pt x="172102" y="1086039"/>
                  <a:pt x="91555" y="1115793"/>
                  <a:pt x="159026" y="1093304"/>
                </a:cubicBezTo>
                <a:cubicBezTo>
                  <a:pt x="168965" y="1086678"/>
                  <a:pt x="177927" y="1078277"/>
                  <a:pt x="188843" y="1073426"/>
                </a:cubicBezTo>
                <a:cubicBezTo>
                  <a:pt x="207991" y="1064916"/>
                  <a:pt x="228600" y="1060174"/>
                  <a:pt x="248478" y="1053548"/>
                </a:cubicBezTo>
                <a:lnTo>
                  <a:pt x="278295" y="1043609"/>
                </a:lnTo>
                <a:lnTo>
                  <a:pt x="367748" y="1013791"/>
                </a:lnTo>
                <a:cubicBezTo>
                  <a:pt x="377687" y="1010478"/>
                  <a:pt x="387292" y="1005907"/>
                  <a:pt x="397565" y="1003852"/>
                </a:cubicBezTo>
                <a:lnTo>
                  <a:pt x="447261" y="993913"/>
                </a:lnTo>
                <a:cubicBezTo>
                  <a:pt x="516835" y="997226"/>
                  <a:pt x="586756" y="996160"/>
                  <a:pt x="655982" y="1003852"/>
                </a:cubicBezTo>
                <a:cubicBezTo>
                  <a:pt x="676807" y="1006166"/>
                  <a:pt x="715617" y="1023730"/>
                  <a:pt x="715617" y="1023730"/>
                </a:cubicBezTo>
                <a:cubicBezTo>
                  <a:pt x="811310" y="1119423"/>
                  <a:pt x="714710" y="1017625"/>
                  <a:pt x="775252" y="1093304"/>
                </a:cubicBezTo>
                <a:cubicBezTo>
                  <a:pt x="781106" y="1100621"/>
                  <a:pt x="789276" y="1105866"/>
                  <a:pt x="795130" y="1113183"/>
                </a:cubicBezTo>
                <a:cubicBezTo>
                  <a:pt x="802592" y="1122511"/>
                  <a:pt x="807234" y="1133931"/>
                  <a:pt x="815008" y="1143000"/>
                </a:cubicBezTo>
                <a:cubicBezTo>
                  <a:pt x="827205" y="1157230"/>
                  <a:pt x="844369" y="1167163"/>
                  <a:pt x="854765" y="1182757"/>
                </a:cubicBezTo>
                <a:cubicBezTo>
                  <a:pt x="861391" y="1192696"/>
                  <a:pt x="867181" y="1203246"/>
                  <a:pt x="874643" y="1212574"/>
                </a:cubicBezTo>
                <a:cubicBezTo>
                  <a:pt x="895975" y="1239238"/>
                  <a:pt x="895641" y="1229371"/>
                  <a:pt x="924339" y="1252330"/>
                </a:cubicBezTo>
                <a:cubicBezTo>
                  <a:pt x="973520" y="1291676"/>
                  <a:pt x="912432" y="1250364"/>
                  <a:pt x="964095" y="1302026"/>
                </a:cubicBezTo>
                <a:cubicBezTo>
                  <a:pt x="972542" y="1310473"/>
                  <a:pt x="984585" y="1314442"/>
                  <a:pt x="993913" y="1321904"/>
                </a:cubicBezTo>
                <a:cubicBezTo>
                  <a:pt x="1001230" y="1327758"/>
                  <a:pt x="1006474" y="1335929"/>
                  <a:pt x="1013791" y="1341783"/>
                </a:cubicBezTo>
                <a:cubicBezTo>
                  <a:pt x="1023119" y="1349245"/>
                  <a:pt x="1034618" y="1353795"/>
                  <a:pt x="1043608" y="1361661"/>
                </a:cubicBezTo>
                <a:cubicBezTo>
                  <a:pt x="1061239" y="1377088"/>
                  <a:pt x="1076739" y="1394792"/>
                  <a:pt x="1093304" y="1411357"/>
                </a:cubicBezTo>
                <a:cubicBezTo>
                  <a:pt x="1103243" y="1421296"/>
                  <a:pt x="1111427" y="1433377"/>
                  <a:pt x="1123122" y="1441174"/>
                </a:cubicBezTo>
                <a:cubicBezTo>
                  <a:pt x="1143000" y="1454426"/>
                  <a:pt x="1165863" y="1464037"/>
                  <a:pt x="1182756" y="1480930"/>
                </a:cubicBezTo>
                <a:cubicBezTo>
                  <a:pt x="1189382" y="1487556"/>
                  <a:pt x="1194599" y="1495988"/>
                  <a:pt x="1202635" y="1500809"/>
                </a:cubicBezTo>
                <a:cubicBezTo>
                  <a:pt x="1211619" y="1506199"/>
                  <a:pt x="1223081" y="1506063"/>
                  <a:pt x="1232452" y="1510748"/>
                </a:cubicBezTo>
                <a:cubicBezTo>
                  <a:pt x="1243136" y="1516090"/>
                  <a:pt x="1251585" y="1525284"/>
                  <a:pt x="1262269" y="1530626"/>
                </a:cubicBezTo>
                <a:cubicBezTo>
                  <a:pt x="1276527" y="1537755"/>
                  <a:pt x="1319106" y="1547320"/>
                  <a:pt x="1331843" y="1550504"/>
                </a:cubicBezTo>
                <a:cubicBezTo>
                  <a:pt x="1345095" y="1557130"/>
                  <a:pt x="1357981" y="1564546"/>
                  <a:pt x="1371600" y="1570383"/>
                </a:cubicBezTo>
                <a:cubicBezTo>
                  <a:pt x="1381230" y="1574510"/>
                  <a:pt x="1391310" y="1577565"/>
                  <a:pt x="1401417" y="1580322"/>
                </a:cubicBezTo>
                <a:cubicBezTo>
                  <a:pt x="1467349" y="1598303"/>
                  <a:pt x="1472672" y="1598548"/>
                  <a:pt x="1530626" y="1610139"/>
                </a:cubicBezTo>
                <a:cubicBezTo>
                  <a:pt x="1606826" y="1606826"/>
                  <a:pt x="1683359" y="1608048"/>
                  <a:pt x="1759226" y="1600200"/>
                </a:cubicBezTo>
                <a:cubicBezTo>
                  <a:pt x="1780068" y="1598044"/>
                  <a:pt x="1798983" y="1586948"/>
                  <a:pt x="1818861" y="1580322"/>
                </a:cubicBezTo>
                <a:lnTo>
                  <a:pt x="1878495" y="1560443"/>
                </a:lnTo>
                <a:cubicBezTo>
                  <a:pt x="1998639" y="1500373"/>
                  <a:pt x="1849729" y="1576880"/>
                  <a:pt x="1948069" y="1520687"/>
                </a:cubicBezTo>
                <a:cubicBezTo>
                  <a:pt x="1960933" y="1513336"/>
                  <a:pt x="1974574" y="1507435"/>
                  <a:pt x="1987826" y="1500809"/>
                </a:cubicBezTo>
                <a:cubicBezTo>
                  <a:pt x="2004391" y="1484244"/>
                  <a:pt x="2018030" y="1464108"/>
                  <a:pt x="2037522" y="1451113"/>
                </a:cubicBezTo>
                <a:cubicBezTo>
                  <a:pt x="2047461" y="1444487"/>
                  <a:pt x="2058349" y="1439101"/>
                  <a:pt x="2067339" y="1431235"/>
                </a:cubicBezTo>
                <a:cubicBezTo>
                  <a:pt x="2160366" y="1349836"/>
                  <a:pt x="2079755" y="1406392"/>
                  <a:pt x="2146852" y="1361661"/>
                </a:cubicBezTo>
                <a:cubicBezTo>
                  <a:pt x="2153478" y="1351722"/>
                  <a:pt x="2159083" y="1341020"/>
                  <a:pt x="2166730" y="1331843"/>
                </a:cubicBezTo>
                <a:cubicBezTo>
                  <a:pt x="2230508" y="1255310"/>
                  <a:pt x="2167069" y="1346244"/>
                  <a:pt x="2216426" y="1272209"/>
                </a:cubicBezTo>
                <a:cubicBezTo>
                  <a:pt x="2219739" y="1262270"/>
                  <a:pt x="2223608" y="1252499"/>
                  <a:pt x="2226365" y="1242391"/>
                </a:cubicBezTo>
                <a:lnTo>
                  <a:pt x="2256182" y="1123122"/>
                </a:lnTo>
                <a:cubicBezTo>
                  <a:pt x="2259495" y="1109870"/>
                  <a:pt x="2260013" y="1095583"/>
                  <a:pt x="2266122" y="1083365"/>
                </a:cubicBezTo>
                <a:cubicBezTo>
                  <a:pt x="2301028" y="1013554"/>
                  <a:pt x="2274002" y="1072291"/>
                  <a:pt x="2295939" y="1013791"/>
                </a:cubicBezTo>
                <a:cubicBezTo>
                  <a:pt x="2302203" y="997086"/>
                  <a:pt x="2310175" y="981022"/>
                  <a:pt x="2315817" y="964096"/>
                </a:cubicBezTo>
                <a:cubicBezTo>
                  <a:pt x="2322186" y="944989"/>
                  <a:pt x="2326123" y="913665"/>
                  <a:pt x="2335695" y="894522"/>
                </a:cubicBezTo>
                <a:cubicBezTo>
                  <a:pt x="2341037" y="883838"/>
                  <a:pt x="2348948" y="874643"/>
                  <a:pt x="2355574" y="864704"/>
                </a:cubicBezTo>
                <a:cubicBezTo>
                  <a:pt x="2358887" y="851452"/>
                  <a:pt x="2361760" y="838082"/>
                  <a:pt x="2365513" y="824948"/>
                </a:cubicBezTo>
                <a:cubicBezTo>
                  <a:pt x="2368391" y="814874"/>
                  <a:pt x="2373096" y="805339"/>
                  <a:pt x="2375452" y="795130"/>
                </a:cubicBezTo>
                <a:cubicBezTo>
                  <a:pt x="2383049" y="762209"/>
                  <a:pt x="2387136" y="728517"/>
                  <a:pt x="2395330" y="695739"/>
                </a:cubicBezTo>
                <a:cubicBezTo>
                  <a:pt x="2398643" y="682487"/>
                  <a:pt x="2402407" y="669340"/>
                  <a:pt x="2405269" y="655983"/>
                </a:cubicBezTo>
                <a:cubicBezTo>
                  <a:pt x="2412348" y="622946"/>
                  <a:pt x="2412600" y="587961"/>
                  <a:pt x="2425148" y="556591"/>
                </a:cubicBezTo>
                <a:cubicBezTo>
                  <a:pt x="2431774" y="540026"/>
                  <a:pt x="2439384" y="523822"/>
                  <a:pt x="2445026" y="506896"/>
                </a:cubicBezTo>
                <a:cubicBezTo>
                  <a:pt x="2449346" y="493937"/>
                  <a:pt x="2450169" y="479929"/>
                  <a:pt x="2454965" y="467139"/>
                </a:cubicBezTo>
                <a:cubicBezTo>
                  <a:pt x="2460167" y="453266"/>
                  <a:pt x="2468217" y="440635"/>
                  <a:pt x="2474843" y="427383"/>
                </a:cubicBezTo>
                <a:cubicBezTo>
                  <a:pt x="2481469" y="400879"/>
                  <a:pt x="2479568" y="370602"/>
                  <a:pt x="2494722" y="347870"/>
                </a:cubicBezTo>
                <a:cubicBezTo>
                  <a:pt x="2516040" y="315893"/>
                  <a:pt x="2517666" y="316124"/>
                  <a:pt x="2534478" y="278296"/>
                </a:cubicBezTo>
                <a:cubicBezTo>
                  <a:pt x="2554148" y="234039"/>
                  <a:pt x="2556619" y="206459"/>
                  <a:pt x="2594113" y="168965"/>
                </a:cubicBezTo>
                <a:cubicBezTo>
                  <a:pt x="2664949" y="98129"/>
                  <a:pt x="2584553" y="174626"/>
                  <a:pt x="2653748" y="119270"/>
                </a:cubicBezTo>
                <a:cubicBezTo>
                  <a:pt x="2661065" y="113416"/>
                  <a:pt x="2665490" y="104040"/>
                  <a:pt x="2673626" y="99391"/>
                </a:cubicBezTo>
                <a:cubicBezTo>
                  <a:pt x="2689117" y="90539"/>
                  <a:pt x="2707018" y="86759"/>
                  <a:pt x="2723322" y="79513"/>
                </a:cubicBezTo>
                <a:cubicBezTo>
                  <a:pt x="2736861" y="73496"/>
                  <a:pt x="2749321" y="65138"/>
                  <a:pt x="2763078" y="59635"/>
                </a:cubicBezTo>
                <a:cubicBezTo>
                  <a:pt x="2782533" y="51853"/>
                  <a:pt x="2802835" y="46383"/>
                  <a:pt x="2822713" y="39757"/>
                </a:cubicBezTo>
                <a:lnTo>
                  <a:pt x="2852530" y="29817"/>
                </a:lnTo>
                <a:lnTo>
                  <a:pt x="2882348" y="19878"/>
                </a:lnTo>
                <a:cubicBezTo>
                  <a:pt x="2892287" y="16565"/>
                  <a:pt x="2901831" y="11661"/>
                  <a:pt x="2912165" y="9939"/>
                </a:cubicBezTo>
                <a:lnTo>
                  <a:pt x="2971800" y="0"/>
                </a:lnTo>
                <a:cubicBezTo>
                  <a:pt x="3004930" y="3313"/>
                  <a:pt x="3038283" y="4876"/>
                  <a:pt x="3071191" y="9939"/>
                </a:cubicBezTo>
                <a:cubicBezTo>
                  <a:pt x="3107276" y="15491"/>
                  <a:pt x="3098065" y="23376"/>
                  <a:pt x="3130826" y="39757"/>
                </a:cubicBezTo>
                <a:cubicBezTo>
                  <a:pt x="3140197" y="44442"/>
                  <a:pt x="3150704" y="46383"/>
                  <a:pt x="3160643" y="49696"/>
                </a:cubicBezTo>
                <a:cubicBezTo>
                  <a:pt x="3167269" y="56322"/>
                  <a:pt x="3172487" y="64753"/>
                  <a:pt x="3180522" y="69574"/>
                </a:cubicBezTo>
                <a:cubicBezTo>
                  <a:pt x="3254000" y="113660"/>
                  <a:pt x="3164761" y="39075"/>
                  <a:pt x="3240156" y="99391"/>
                </a:cubicBezTo>
                <a:cubicBezTo>
                  <a:pt x="3247474" y="105245"/>
                  <a:pt x="3252717" y="113416"/>
                  <a:pt x="3260035" y="119270"/>
                </a:cubicBezTo>
                <a:cubicBezTo>
                  <a:pt x="3269363" y="126732"/>
                  <a:pt x="3280675" y="131501"/>
                  <a:pt x="3289852" y="139148"/>
                </a:cubicBezTo>
                <a:cubicBezTo>
                  <a:pt x="3300650" y="148146"/>
                  <a:pt x="3307974" y="161168"/>
                  <a:pt x="3319669" y="168965"/>
                </a:cubicBezTo>
                <a:cubicBezTo>
                  <a:pt x="3328386" y="174776"/>
                  <a:pt x="3339548" y="175591"/>
                  <a:pt x="3349487" y="178904"/>
                </a:cubicBezTo>
                <a:cubicBezTo>
                  <a:pt x="3423523" y="228264"/>
                  <a:pt x="3332586" y="164821"/>
                  <a:pt x="3409122" y="228600"/>
                </a:cubicBezTo>
                <a:cubicBezTo>
                  <a:pt x="3418299" y="236247"/>
                  <a:pt x="3429611" y="241016"/>
                  <a:pt x="3438939" y="248478"/>
                </a:cubicBezTo>
                <a:cubicBezTo>
                  <a:pt x="3446256" y="254332"/>
                  <a:pt x="3451500" y="262503"/>
                  <a:pt x="3458817" y="268357"/>
                </a:cubicBezTo>
                <a:cubicBezTo>
                  <a:pt x="3520679" y="317847"/>
                  <a:pt x="3453756" y="252746"/>
                  <a:pt x="3528391" y="318052"/>
                </a:cubicBezTo>
                <a:cubicBezTo>
                  <a:pt x="3542496" y="330393"/>
                  <a:pt x="3554043" y="345468"/>
                  <a:pt x="3568148" y="357809"/>
                </a:cubicBezTo>
                <a:cubicBezTo>
                  <a:pt x="3580614" y="368717"/>
                  <a:pt x="3595591" y="376545"/>
                  <a:pt x="3607904" y="387626"/>
                </a:cubicBezTo>
                <a:cubicBezTo>
                  <a:pt x="3705163" y="475159"/>
                  <a:pt x="3631750" y="423402"/>
                  <a:pt x="3697356" y="467139"/>
                </a:cubicBezTo>
                <a:cubicBezTo>
                  <a:pt x="3713087" y="490736"/>
                  <a:pt x="3728561" y="515140"/>
                  <a:pt x="3747052" y="536713"/>
                </a:cubicBezTo>
                <a:cubicBezTo>
                  <a:pt x="3756199" y="547385"/>
                  <a:pt x="3768699" y="555092"/>
                  <a:pt x="3776869" y="566530"/>
                </a:cubicBezTo>
                <a:cubicBezTo>
                  <a:pt x="3785481" y="578587"/>
                  <a:pt x="3789125" y="593582"/>
                  <a:pt x="3796748" y="606287"/>
                </a:cubicBezTo>
                <a:cubicBezTo>
                  <a:pt x="3809040" y="626773"/>
                  <a:pt x="3825820" y="644554"/>
                  <a:pt x="3836504" y="665922"/>
                </a:cubicBezTo>
                <a:cubicBezTo>
                  <a:pt x="3867067" y="727047"/>
                  <a:pt x="3848163" y="693349"/>
                  <a:pt x="3896139" y="765313"/>
                </a:cubicBezTo>
                <a:lnTo>
                  <a:pt x="3916017" y="795130"/>
                </a:lnTo>
                <a:cubicBezTo>
                  <a:pt x="3940999" y="870079"/>
                  <a:pt x="3907299" y="777695"/>
                  <a:pt x="3945835" y="854765"/>
                </a:cubicBezTo>
                <a:cubicBezTo>
                  <a:pt x="3983782" y="930658"/>
                  <a:pt x="3913486" y="828200"/>
                  <a:pt x="3985591" y="924339"/>
                </a:cubicBezTo>
                <a:cubicBezTo>
                  <a:pt x="3988904" y="934278"/>
                  <a:pt x="3989098" y="945887"/>
                  <a:pt x="3995530" y="954157"/>
                </a:cubicBezTo>
                <a:cubicBezTo>
                  <a:pt x="4042459" y="1014494"/>
                  <a:pt x="4035992" y="1007400"/>
                  <a:pt x="4084982" y="1023730"/>
                </a:cubicBezTo>
                <a:cubicBezTo>
                  <a:pt x="4094921" y="1030356"/>
                  <a:pt x="4103574" y="1039527"/>
                  <a:pt x="4114800" y="1043609"/>
                </a:cubicBezTo>
                <a:cubicBezTo>
                  <a:pt x="4140475" y="1052945"/>
                  <a:pt x="4194313" y="1063487"/>
                  <a:pt x="4194313" y="1063487"/>
                </a:cubicBezTo>
                <a:cubicBezTo>
                  <a:pt x="4196003" y="1063333"/>
                  <a:pt x="4302732" y="1062046"/>
                  <a:pt x="4333461" y="1043609"/>
                </a:cubicBezTo>
                <a:cubicBezTo>
                  <a:pt x="4341496" y="1038788"/>
                  <a:pt x="4347485" y="1031047"/>
                  <a:pt x="4353339" y="1023730"/>
                </a:cubicBezTo>
                <a:cubicBezTo>
                  <a:pt x="4360801" y="1014402"/>
                  <a:pt x="4361326" y="995045"/>
                  <a:pt x="4373217" y="993913"/>
                </a:cubicBezTo>
                <a:cubicBezTo>
                  <a:pt x="4505183" y="981345"/>
                  <a:pt x="4638260" y="987287"/>
                  <a:pt x="4770782" y="983974"/>
                </a:cubicBezTo>
                <a:cubicBezTo>
                  <a:pt x="4817165" y="987287"/>
                  <a:pt x="4864137" y="985832"/>
                  <a:pt x="4909930" y="993913"/>
                </a:cubicBezTo>
                <a:cubicBezTo>
                  <a:pt x="4921694" y="995989"/>
                  <a:pt x="4930758" y="1005925"/>
                  <a:pt x="4939748" y="1013791"/>
                </a:cubicBezTo>
                <a:cubicBezTo>
                  <a:pt x="4987717" y="1055764"/>
                  <a:pt x="4995436" y="1069099"/>
                  <a:pt x="5029200" y="1123122"/>
                </a:cubicBezTo>
                <a:cubicBezTo>
                  <a:pt x="5085287" y="1212863"/>
                  <a:pt x="5061534" y="1176592"/>
                  <a:pt x="5098774" y="1232452"/>
                </a:cubicBezTo>
                <a:cubicBezTo>
                  <a:pt x="5105400" y="1242391"/>
                  <a:pt x="5111485" y="1252714"/>
                  <a:pt x="5118652" y="1262270"/>
                </a:cubicBezTo>
                <a:cubicBezTo>
                  <a:pt x="5128591" y="1275522"/>
                  <a:pt x="5138970" y="1288455"/>
                  <a:pt x="5148469" y="1302026"/>
                </a:cubicBezTo>
                <a:cubicBezTo>
                  <a:pt x="5162170" y="1321598"/>
                  <a:pt x="5171333" y="1344768"/>
                  <a:pt x="5188226" y="1361661"/>
                </a:cubicBezTo>
                <a:cubicBezTo>
                  <a:pt x="5204791" y="1378226"/>
                  <a:pt x="5218430" y="1398362"/>
                  <a:pt x="5237922" y="1411357"/>
                </a:cubicBezTo>
                <a:cubicBezTo>
                  <a:pt x="5257800" y="1424609"/>
                  <a:pt x="5280663" y="1434220"/>
                  <a:pt x="5297556" y="1451113"/>
                </a:cubicBezTo>
                <a:cubicBezTo>
                  <a:pt x="5324962" y="1478518"/>
                  <a:pt x="5324907" y="1482361"/>
                  <a:pt x="5357191" y="1500809"/>
                </a:cubicBezTo>
                <a:cubicBezTo>
                  <a:pt x="5370055" y="1508160"/>
                  <a:pt x="5383191" y="1515184"/>
                  <a:pt x="5396948" y="1520687"/>
                </a:cubicBezTo>
                <a:cubicBezTo>
                  <a:pt x="5416403" y="1528469"/>
                  <a:pt x="5456582" y="1540565"/>
                  <a:pt x="5456582" y="1540565"/>
                </a:cubicBezTo>
                <a:cubicBezTo>
                  <a:pt x="5555973" y="1537252"/>
                  <a:pt x="5655653" y="1538884"/>
                  <a:pt x="5754756" y="1530626"/>
                </a:cubicBezTo>
                <a:cubicBezTo>
                  <a:pt x="5785547" y="1528060"/>
                  <a:pt x="5819860" y="1510348"/>
                  <a:pt x="5844208" y="1490870"/>
                </a:cubicBezTo>
                <a:cubicBezTo>
                  <a:pt x="5851526" y="1485016"/>
                  <a:pt x="5858233" y="1478309"/>
                  <a:pt x="5864087" y="1470991"/>
                </a:cubicBezTo>
                <a:cubicBezTo>
                  <a:pt x="5901950" y="1423662"/>
                  <a:pt x="5862667" y="1455373"/>
                  <a:pt x="5913782" y="1421296"/>
                </a:cubicBezTo>
                <a:cubicBezTo>
                  <a:pt x="5924140" y="1390225"/>
                  <a:pt x="5934186" y="1351371"/>
                  <a:pt x="5963478" y="1331843"/>
                </a:cubicBezTo>
                <a:lnTo>
                  <a:pt x="5993295" y="1311965"/>
                </a:lnTo>
                <a:cubicBezTo>
                  <a:pt x="5999921" y="1302026"/>
                  <a:pt x="6004184" y="1290014"/>
                  <a:pt x="6013174" y="1282148"/>
                </a:cubicBezTo>
                <a:cubicBezTo>
                  <a:pt x="6031153" y="1266416"/>
                  <a:pt x="6052930" y="1255643"/>
                  <a:pt x="6072808" y="1242391"/>
                </a:cubicBezTo>
                <a:cubicBezTo>
                  <a:pt x="6100301" y="1224062"/>
                  <a:pt x="6100978" y="1219835"/>
                  <a:pt x="6132443" y="1212574"/>
                </a:cubicBezTo>
                <a:cubicBezTo>
                  <a:pt x="6165365" y="1204977"/>
                  <a:pt x="6199057" y="1200890"/>
                  <a:pt x="6231835" y="1192696"/>
                </a:cubicBezTo>
                <a:cubicBezTo>
                  <a:pt x="6245087" y="1189383"/>
                  <a:pt x="6258507" y="1186682"/>
                  <a:pt x="6271591" y="1182757"/>
                </a:cubicBezTo>
                <a:cubicBezTo>
                  <a:pt x="6291661" y="1176736"/>
                  <a:pt x="6310898" y="1167960"/>
                  <a:pt x="6331226" y="1162878"/>
                </a:cubicBezTo>
                <a:cubicBezTo>
                  <a:pt x="6359760" y="1155745"/>
                  <a:pt x="6406419" y="1145159"/>
                  <a:pt x="6430617" y="1133061"/>
                </a:cubicBezTo>
                <a:lnTo>
                  <a:pt x="6470374" y="1113183"/>
                </a:lnTo>
                <a:cubicBezTo>
                  <a:pt x="6483626" y="1093305"/>
                  <a:pt x="6504336" y="1076725"/>
                  <a:pt x="6510130" y="1053548"/>
                </a:cubicBezTo>
                <a:cubicBezTo>
                  <a:pt x="6513443" y="1040296"/>
                  <a:pt x="6516144" y="1026875"/>
                  <a:pt x="6520069" y="1013791"/>
                </a:cubicBezTo>
                <a:cubicBezTo>
                  <a:pt x="6526090" y="993721"/>
                  <a:pt x="6534866" y="974485"/>
                  <a:pt x="6539948" y="954157"/>
                </a:cubicBezTo>
                <a:cubicBezTo>
                  <a:pt x="6544452" y="936140"/>
                  <a:pt x="6561699" y="862831"/>
                  <a:pt x="6569765" y="854765"/>
                </a:cubicBezTo>
                <a:cubicBezTo>
                  <a:pt x="6626605" y="797925"/>
                  <a:pt x="6575854" y="854962"/>
                  <a:pt x="6619461" y="785191"/>
                </a:cubicBezTo>
                <a:cubicBezTo>
                  <a:pt x="6628240" y="771144"/>
                  <a:pt x="6639779" y="759006"/>
                  <a:pt x="6649278" y="745435"/>
                </a:cubicBezTo>
                <a:cubicBezTo>
                  <a:pt x="6662979" y="725863"/>
                  <a:pt x="6674701" y="704913"/>
                  <a:pt x="6689035" y="685800"/>
                </a:cubicBezTo>
                <a:cubicBezTo>
                  <a:pt x="6698974" y="672548"/>
                  <a:pt x="6709224" y="659523"/>
                  <a:pt x="6718852" y="646043"/>
                </a:cubicBezTo>
                <a:cubicBezTo>
                  <a:pt x="6725795" y="636323"/>
                  <a:pt x="6730794" y="625154"/>
                  <a:pt x="6738730" y="616226"/>
                </a:cubicBezTo>
                <a:cubicBezTo>
                  <a:pt x="6794388" y="553611"/>
                  <a:pt x="6792710" y="560361"/>
                  <a:pt x="6858000" y="516835"/>
                </a:cubicBezTo>
                <a:cubicBezTo>
                  <a:pt x="6867939" y="510209"/>
                  <a:pt x="6879371" y="505404"/>
                  <a:pt x="6887817" y="496957"/>
                </a:cubicBezTo>
                <a:cubicBezTo>
                  <a:pt x="6894443" y="490331"/>
                  <a:pt x="6899660" y="481899"/>
                  <a:pt x="6907695" y="477078"/>
                </a:cubicBezTo>
                <a:cubicBezTo>
                  <a:pt x="6916679" y="471688"/>
                  <a:pt x="6927574" y="470452"/>
                  <a:pt x="6937513" y="467139"/>
                </a:cubicBezTo>
                <a:cubicBezTo>
                  <a:pt x="6952590" y="457088"/>
                  <a:pt x="6976572" y="437322"/>
                  <a:pt x="6997148" y="437322"/>
                </a:cubicBezTo>
                <a:cubicBezTo>
                  <a:pt x="7010808" y="437322"/>
                  <a:pt x="7023652" y="443948"/>
                  <a:pt x="7036904" y="447261"/>
                </a:cubicBezTo>
                <a:cubicBezTo>
                  <a:pt x="7064316" y="474672"/>
                  <a:pt x="7068149" y="474605"/>
                  <a:pt x="7086600" y="506896"/>
                </a:cubicBezTo>
                <a:cubicBezTo>
                  <a:pt x="7093951" y="519760"/>
                  <a:pt x="7097382" y="534957"/>
                  <a:pt x="7106478" y="546652"/>
                </a:cubicBezTo>
                <a:cubicBezTo>
                  <a:pt x="7120861" y="565144"/>
                  <a:pt x="7139609" y="579783"/>
                  <a:pt x="7156174" y="596348"/>
                </a:cubicBezTo>
                <a:cubicBezTo>
                  <a:pt x="7166113" y="606287"/>
                  <a:pt x="7174746" y="617731"/>
                  <a:pt x="7185991" y="626165"/>
                </a:cubicBezTo>
                <a:cubicBezTo>
                  <a:pt x="7199243" y="636104"/>
                  <a:pt x="7211965" y="646794"/>
                  <a:pt x="7225748" y="655983"/>
                </a:cubicBezTo>
                <a:cubicBezTo>
                  <a:pt x="7241821" y="666699"/>
                  <a:pt x="7259723" y="674572"/>
                  <a:pt x="7275443" y="685800"/>
                </a:cubicBezTo>
                <a:cubicBezTo>
                  <a:pt x="7283068" y="691247"/>
                  <a:pt x="7287825" y="700055"/>
                  <a:pt x="7295322" y="705678"/>
                </a:cubicBezTo>
                <a:cubicBezTo>
                  <a:pt x="7314434" y="720012"/>
                  <a:pt x="7335078" y="732183"/>
                  <a:pt x="7354956" y="745435"/>
                </a:cubicBezTo>
                <a:cubicBezTo>
                  <a:pt x="7364895" y="752061"/>
                  <a:pt x="7376327" y="756866"/>
                  <a:pt x="7384774" y="765313"/>
                </a:cubicBezTo>
                <a:cubicBezTo>
                  <a:pt x="7394713" y="775252"/>
                  <a:pt x="7403153" y="786960"/>
                  <a:pt x="7414591" y="795130"/>
                </a:cubicBezTo>
                <a:cubicBezTo>
                  <a:pt x="7426648" y="803742"/>
                  <a:pt x="7441484" y="807658"/>
                  <a:pt x="7454348" y="815009"/>
                </a:cubicBezTo>
                <a:cubicBezTo>
                  <a:pt x="7464719" y="820936"/>
                  <a:pt x="7474445" y="827944"/>
                  <a:pt x="7484165" y="834887"/>
                </a:cubicBezTo>
                <a:cubicBezTo>
                  <a:pt x="7497645" y="844515"/>
                  <a:pt x="7509613" y="856357"/>
                  <a:pt x="7523922" y="864704"/>
                </a:cubicBezTo>
                <a:cubicBezTo>
                  <a:pt x="7549518" y="879635"/>
                  <a:pt x="7579729" y="886681"/>
                  <a:pt x="7603435" y="904461"/>
                </a:cubicBezTo>
                <a:cubicBezTo>
                  <a:pt x="7612432" y="911209"/>
                  <a:pt x="7658480" y="946893"/>
                  <a:pt x="7673008" y="954157"/>
                </a:cubicBezTo>
                <a:cubicBezTo>
                  <a:pt x="7688966" y="962136"/>
                  <a:pt x="7706400" y="966789"/>
                  <a:pt x="7722704" y="974035"/>
                </a:cubicBezTo>
                <a:cubicBezTo>
                  <a:pt x="7736244" y="980052"/>
                  <a:pt x="7749209" y="987287"/>
                  <a:pt x="7762461" y="993913"/>
                </a:cubicBezTo>
                <a:cubicBezTo>
                  <a:pt x="7795910" y="982763"/>
                  <a:pt x="7797649" y="983745"/>
                  <a:pt x="7832035" y="964096"/>
                </a:cubicBezTo>
                <a:cubicBezTo>
                  <a:pt x="7887243" y="932548"/>
                  <a:pt x="7836540" y="951904"/>
                  <a:pt x="7911548" y="914400"/>
                </a:cubicBezTo>
                <a:cubicBezTo>
                  <a:pt x="7920919" y="909715"/>
                  <a:pt x="7931426" y="907774"/>
                  <a:pt x="7941365" y="904461"/>
                </a:cubicBezTo>
                <a:cubicBezTo>
                  <a:pt x="7971289" y="880522"/>
                  <a:pt x="7996433" y="863406"/>
                  <a:pt x="8020878" y="834887"/>
                </a:cubicBezTo>
                <a:cubicBezTo>
                  <a:pt x="8061597" y="787381"/>
                  <a:pt x="8041487" y="806275"/>
                  <a:pt x="8070574" y="755374"/>
                </a:cubicBezTo>
                <a:cubicBezTo>
                  <a:pt x="8076501" y="745003"/>
                  <a:pt x="8083826" y="735496"/>
                  <a:pt x="8090452" y="725557"/>
                </a:cubicBezTo>
                <a:cubicBezTo>
                  <a:pt x="8107918" y="673156"/>
                  <a:pt x="8088847" y="715555"/>
                  <a:pt x="8130208" y="665922"/>
                </a:cubicBezTo>
                <a:cubicBezTo>
                  <a:pt x="8171621" y="616226"/>
                  <a:pt x="8125240" y="652669"/>
                  <a:pt x="8179904" y="616226"/>
                </a:cubicBezTo>
                <a:cubicBezTo>
                  <a:pt x="8232913" y="619539"/>
                  <a:pt x="8286110" y="620605"/>
                  <a:pt x="8338930" y="626165"/>
                </a:cubicBezTo>
                <a:cubicBezTo>
                  <a:pt x="8349349" y="627262"/>
                  <a:pt x="8358674" y="633226"/>
                  <a:pt x="8368748" y="636104"/>
                </a:cubicBezTo>
                <a:cubicBezTo>
                  <a:pt x="8381882" y="639857"/>
                  <a:pt x="8395252" y="642730"/>
                  <a:pt x="8408504" y="646043"/>
                </a:cubicBezTo>
                <a:cubicBezTo>
                  <a:pt x="8441634" y="642730"/>
                  <a:pt x="8474987" y="641167"/>
                  <a:pt x="8507895" y="636104"/>
                </a:cubicBezTo>
                <a:cubicBezTo>
                  <a:pt x="8518250" y="634511"/>
                  <a:pt x="8529532" y="632710"/>
                  <a:pt x="8537713" y="626165"/>
                </a:cubicBezTo>
                <a:cubicBezTo>
                  <a:pt x="8547041" y="618703"/>
                  <a:pt x="8549144" y="604795"/>
                  <a:pt x="8557591" y="596348"/>
                </a:cubicBezTo>
                <a:cubicBezTo>
                  <a:pt x="8584820" y="569119"/>
                  <a:pt x="8590567" y="576470"/>
                  <a:pt x="8627165" y="576470"/>
                </a:cubicBezTo>
              </a:path>
            </a:pathLst>
          </a:custGeom>
          <a:noFill/>
          <a:ln w="73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7C73147-9FF6-4D73-AC84-51EBFF9C1CF1}"/>
              </a:ext>
            </a:extLst>
          </p:cNvPr>
          <p:cNvSpPr/>
          <p:nvPr/>
        </p:nvSpPr>
        <p:spPr>
          <a:xfrm>
            <a:off x="774164" y="1929996"/>
            <a:ext cx="100084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ＭＳ Ｐゴシック"/>
              </a:rPr>
              <a:t>Demand</a:t>
            </a:r>
            <a:endParaRPr lang="en-GB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5C97C090-F8C0-4263-937C-FA8BFC61420C}"/>
              </a:ext>
            </a:extLst>
          </p:cNvPr>
          <p:cNvSpPr/>
          <p:nvPr/>
        </p:nvSpPr>
        <p:spPr>
          <a:xfrm>
            <a:off x="2055080" y="4645152"/>
            <a:ext cx="556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rgbClr val="F7964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483541D9-DDFE-4045-8732-292B64D7949B}"/>
              </a:ext>
            </a:extLst>
          </p:cNvPr>
          <p:cNvSpPr/>
          <p:nvPr/>
        </p:nvSpPr>
        <p:spPr>
          <a:xfrm>
            <a:off x="4011840" y="4644484"/>
            <a:ext cx="696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Gill Sans"/>
                <a:ea typeface="ＭＳ Ｐゴシック"/>
              </a:rPr>
              <a:t>time</a:t>
            </a:r>
            <a:endParaRPr lang="en-GB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4C8445D8-C5C5-4D8C-9405-6B13621976F6}"/>
              </a:ext>
            </a:extLst>
          </p:cNvPr>
          <p:cNvSpPr/>
          <p:nvPr/>
        </p:nvSpPr>
        <p:spPr>
          <a:xfrm>
            <a:off x="2513360" y="3061836"/>
            <a:ext cx="462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big server running all the time?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78BAB82C-4798-424D-ABAD-5F2019E434A0}"/>
              </a:ext>
            </a:extLst>
          </p:cNvPr>
          <p:cNvSpPr/>
          <p:nvPr/>
        </p:nvSpPr>
        <p:spPr>
          <a:xfrm>
            <a:off x="1906040" y="1205676"/>
            <a:ext cx="5836320" cy="2840760"/>
          </a:xfrm>
          <a:custGeom>
            <a:avLst/>
            <a:gdLst/>
            <a:ahLst/>
            <a:cxnLst/>
            <a:rect l="l" t="t" r="r" b="b"/>
            <a:pathLst>
              <a:path w="8766968" h="3154369">
                <a:moveTo>
                  <a:pt x="4487558" y="3018355"/>
                </a:moveTo>
                <a:cubicBezTo>
                  <a:pt x="4496914" y="3016016"/>
                  <a:pt x="999576" y="3330987"/>
                  <a:pt x="310397" y="3010145"/>
                </a:cubicBezTo>
                <a:cubicBezTo>
                  <a:pt x="-378782" y="2689303"/>
                  <a:pt x="285016" y="1115793"/>
                  <a:pt x="352487" y="1093304"/>
                </a:cubicBezTo>
                <a:cubicBezTo>
                  <a:pt x="362426" y="1086678"/>
                  <a:pt x="371388" y="1078277"/>
                  <a:pt x="382304" y="1073426"/>
                </a:cubicBezTo>
                <a:cubicBezTo>
                  <a:pt x="401452" y="1064916"/>
                  <a:pt x="422061" y="1060174"/>
                  <a:pt x="441939" y="1053548"/>
                </a:cubicBezTo>
                <a:lnTo>
                  <a:pt x="471756" y="1043609"/>
                </a:lnTo>
                <a:lnTo>
                  <a:pt x="561209" y="1013791"/>
                </a:lnTo>
                <a:cubicBezTo>
                  <a:pt x="571148" y="1010478"/>
                  <a:pt x="580753" y="1005907"/>
                  <a:pt x="591026" y="1003852"/>
                </a:cubicBezTo>
                <a:lnTo>
                  <a:pt x="640722" y="993913"/>
                </a:lnTo>
                <a:cubicBezTo>
                  <a:pt x="710296" y="997226"/>
                  <a:pt x="780217" y="996160"/>
                  <a:pt x="849443" y="1003852"/>
                </a:cubicBezTo>
                <a:cubicBezTo>
                  <a:pt x="870268" y="1006166"/>
                  <a:pt x="909078" y="1023730"/>
                  <a:pt x="909078" y="1023730"/>
                </a:cubicBezTo>
                <a:cubicBezTo>
                  <a:pt x="1004771" y="1119423"/>
                  <a:pt x="908171" y="1017625"/>
                  <a:pt x="968713" y="1093304"/>
                </a:cubicBezTo>
                <a:cubicBezTo>
                  <a:pt x="974567" y="1100621"/>
                  <a:pt x="982737" y="1105866"/>
                  <a:pt x="988591" y="1113183"/>
                </a:cubicBezTo>
                <a:cubicBezTo>
                  <a:pt x="996053" y="1122511"/>
                  <a:pt x="1000695" y="1133931"/>
                  <a:pt x="1008469" y="1143000"/>
                </a:cubicBezTo>
                <a:cubicBezTo>
                  <a:pt x="1020666" y="1157230"/>
                  <a:pt x="1037830" y="1167163"/>
                  <a:pt x="1048226" y="1182757"/>
                </a:cubicBezTo>
                <a:cubicBezTo>
                  <a:pt x="1054852" y="1192696"/>
                  <a:pt x="1060642" y="1203246"/>
                  <a:pt x="1068104" y="1212574"/>
                </a:cubicBezTo>
                <a:cubicBezTo>
                  <a:pt x="1089436" y="1239238"/>
                  <a:pt x="1089102" y="1229371"/>
                  <a:pt x="1117800" y="1252330"/>
                </a:cubicBezTo>
                <a:cubicBezTo>
                  <a:pt x="1166981" y="1291676"/>
                  <a:pt x="1105893" y="1250364"/>
                  <a:pt x="1157556" y="1302026"/>
                </a:cubicBezTo>
                <a:cubicBezTo>
                  <a:pt x="1166003" y="1310473"/>
                  <a:pt x="1178046" y="1314442"/>
                  <a:pt x="1187374" y="1321904"/>
                </a:cubicBezTo>
                <a:cubicBezTo>
                  <a:pt x="1194691" y="1327758"/>
                  <a:pt x="1199935" y="1335929"/>
                  <a:pt x="1207252" y="1341783"/>
                </a:cubicBezTo>
                <a:cubicBezTo>
                  <a:pt x="1216580" y="1349245"/>
                  <a:pt x="1228079" y="1353795"/>
                  <a:pt x="1237069" y="1361661"/>
                </a:cubicBezTo>
                <a:cubicBezTo>
                  <a:pt x="1254700" y="1377088"/>
                  <a:pt x="1270200" y="1394792"/>
                  <a:pt x="1286765" y="1411357"/>
                </a:cubicBezTo>
                <a:cubicBezTo>
                  <a:pt x="1296704" y="1421296"/>
                  <a:pt x="1304888" y="1433377"/>
                  <a:pt x="1316583" y="1441174"/>
                </a:cubicBezTo>
                <a:cubicBezTo>
                  <a:pt x="1336461" y="1454426"/>
                  <a:pt x="1359324" y="1464037"/>
                  <a:pt x="1376217" y="1480930"/>
                </a:cubicBezTo>
                <a:cubicBezTo>
                  <a:pt x="1382843" y="1487556"/>
                  <a:pt x="1388060" y="1495988"/>
                  <a:pt x="1396096" y="1500809"/>
                </a:cubicBezTo>
                <a:cubicBezTo>
                  <a:pt x="1405080" y="1506199"/>
                  <a:pt x="1416542" y="1506063"/>
                  <a:pt x="1425913" y="1510748"/>
                </a:cubicBezTo>
                <a:cubicBezTo>
                  <a:pt x="1436597" y="1516090"/>
                  <a:pt x="1445046" y="1525284"/>
                  <a:pt x="1455730" y="1530626"/>
                </a:cubicBezTo>
                <a:cubicBezTo>
                  <a:pt x="1469988" y="1537755"/>
                  <a:pt x="1512567" y="1547320"/>
                  <a:pt x="1525304" y="1550504"/>
                </a:cubicBezTo>
                <a:cubicBezTo>
                  <a:pt x="1538556" y="1557130"/>
                  <a:pt x="1551442" y="1564546"/>
                  <a:pt x="1565061" y="1570383"/>
                </a:cubicBezTo>
                <a:cubicBezTo>
                  <a:pt x="1574691" y="1574510"/>
                  <a:pt x="1584771" y="1577565"/>
                  <a:pt x="1594878" y="1580322"/>
                </a:cubicBezTo>
                <a:cubicBezTo>
                  <a:pt x="1660810" y="1598303"/>
                  <a:pt x="1666133" y="1598548"/>
                  <a:pt x="1724087" y="1610139"/>
                </a:cubicBezTo>
                <a:cubicBezTo>
                  <a:pt x="1800287" y="1606826"/>
                  <a:pt x="1876820" y="1608048"/>
                  <a:pt x="1952687" y="1600200"/>
                </a:cubicBezTo>
                <a:cubicBezTo>
                  <a:pt x="1973529" y="1598044"/>
                  <a:pt x="1992444" y="1586948"/>
                  <a:pt x="2012322" y="1580322"/>
                </a:cubicBezTo>
                <a:lnTo>
                  <a:pt x="2071956" y="1560443"/>
                </a:lnTo>
                <a:cubicBezTo>
                  <a:pt x="2192100" y="1500373"/>
                  <a:pt x="2043190" y="1576880"/>
                  <a:pt x="2141530" y="1520687"/>
                </a:cubicBezTo>
                <a:cubicBezTo>
                  <a:pt x="2154394" y="1513336"/>
                  <a:pt x="2168035" y="1507435"/>
                  <a:pt x="2181287" y="1500809"/>
                </a:cubicBezTo>
                <a:cubicBezTo>
                  <a:pt x="2197852" y="1484244"/>
                  <a:pt x="2211491" y="1464108"/>
                  <a:pt x="2230983" y="1451113"/>
                </a:cubicBezTo>
                <a:cubicBezTo>
                  <a:pt x="2240922" y="1444487"/>
                  <a:pt x="2251810" y="1439101"/>
                  <a:pt x="2260800" y="1431235"/>
                </a:cubicBezTo>
                <a:cubicBezTo>
                  <a:pt x="2353827" y="1349836"/>
                  <a:pt x="2273216" y="1406392"/>
                  <a:pt x="2340313" y="1361661"/>
                </a:cubicBezTo>
                <a:cubicBezTo>
                  <a:pt x="2346939" y="1351722"/>
                  <a:pt x="2352544" y="1341020"/>
                  <a:pt x="2360191" y="1331843"/>
                </a:cubicBezTo>
                <a:cubicBezTo>
                  <a:pt x="2423969" y="1255310"/>
                  <a:pt x="2360530" y="1346244"/>
                  <a:pt x="2409887" y="1272209"/>
                </a:cubicBezTo>
                <a:cubicBezTo>
                  <a:pt x="2413200" y="1262270"/>
                  <a:pt x="2417069" y="1252499"/>
                  <a:pt x="2419826" y="1242391"/>
                </a:cubicBezTo>
                <a:lnTo>
                  <a:pt x="2449643" y="1123122"/>
                </a:lnTo>
                <a:cubicBezTo>
                  <a:pt x="2452956" y="1109870"/>
                  <a:pt x="2453474" y="1095583"/>
                  <a:pt x="2459583" y="1083365"/>
                </a:cubicBezTo>
                <a:cubicBezTo>
                  <a:pt x="2494489" y="1013554"/>
                  <a:pt x="2467463" y="1072291"/>
                  <a:pt x="2489400" y="1013791"/>
                </a:cubicBezTo>
                <a:cubicBezTo>
                  <a:pt x="2495664" y="997086"/>
                  <a:pt x="2503636" y="981022"/>
                  <a:pt x="2509278" y="964096"/>
                </a:cubicBezTo>
                <a:cubicBezTo>
                  <a:pt x="2515647" y="944989"/>
                  <a:pt x="2519584" y="913665"/>
                  <a:pt x="2529156" y="894522"/>
                </a:cubicBezTo>
                <a:cubicBezTo>
                  <a:pt x="2534498" y="883838"/>
                  <a:pt x="2542409" y="874643"/>
                  <a:pt x="2549035" y="864704"/>
                </a:cubicBezTo>
                <a:cubicBezTo>
                  <a:pt x="2552348" y="851452"/>
                  <a:pt x="2555221" y="838082"/>
                  <a:pt x="2558974" y="824948"/>
                </a:cubicBezTo>
                <a:cubicBezTo>
                  <a:pt x="2561852" y="814874"/>
                  <a:pt x="2566557" y="805339"/>
                  <a:pt x="2568913" y="795130"/>
                </a:cubicBezTo>
                <a:cubicBezTo>
                  <a:pt x="2576510" y="762209"/>
                  <a:pt x="2580597" y="728517"/>
                  <a:pt x="2588791" y="695739"/>
                </a:cubicBezTo>
                <a:cubicBezTo>
                  <a:pt x="2592104" y="682487"/>
                  <a:pt x="2595868" y="669340"/>
                  <a:pt x="2598730" y="655983"/>
                </a:cubicBezTo>
                <a:cubicBezTo>
                  <a:pt x="2605809" y="622946"/>
                  <a:pt x="2606061" y="587961"/>
                  <a:pt x="2618609" y="556591"/>
                </a:cubicBezTo>
                <a:cubicBezTo>
                  <a:pt x="2625235" y="540026"/>
                  <a:pt x="2632845" y="523822"/>
                  <a:pt x="2638487" y="506896"/>
                </a:cubicBezTo>
                <a:cubicBezTo>
                  <a:pt x="2642807" y="493937"/>
                  <a:pt x="2643630" y="479929"/>
                  <a:pt x="2648426" y="467139"/>
                </a:cubicBezTo>
                <a:cubicBezTo>
                  <a:pt x="2653628" y="453266"/>
                  <a:pt x="2661678" y="440635"/>
                  <a:pt x="2668304" y="427383"/>
                </a:cubicBezTo>
                <a:cubicBezTo>
                  <a:pt x="2674930" y="400879"/>
                  <a:pt x="2673029" y="370602"/>
                  <a:pt x="2688183" y="347870"/>
                </a:cubicBezTo>
                <a:cubicBezTo>
                  <a:pt x="2709501" y="315893"/>
                  <a:pt x="2711127" y="316124"/>
                  <a:pt x="2727939" y="278296"/>
                </a:cubicBezTo>
                <a:cubicBezTo>
                  <a:pt x="2747609" y="234039"/>
                  <a:pt x="2750080" y="206459"/>
                  <a:pt x="2787574" y="168965"/>
                </a:cubicBezTo>
                <a:cubicBezTo>
                  <a:pt x="2858410" y="98129"/>
                  <a:pt x="2778014" y="174626"/>
                  <a:pt x="2847209" y="119270"/>
                </a:cubicBezTo>
                <a:cubicBezTo>
                  <a:pt x="2854526" y="113416"/>
                  <a:pt x="2858951" y="104040"/>
                  <a:pt x="2867087" y="99391"/>
                </a:cubicBezTo>
                <a:cubicBezTo>
                  <a:pt x="2882578" y="90539"/>
                  <a:pt x="2900479" y="86759"/>
                  <a:pt x="2916783" y="79513"/>
                </a:cubicBezTo>
                <a:cubicBezTo>
                  <a:pt x="2930322" y="73496"/>
                  <a:pt x="2942782" y="65138"/>
                  <a:pt x="2956539" y="59635"/>
                </a:cubicBezTo>
                <a:cubicBezTo>
                  <a:pt x="2975994" y="51853"/>
                  <a:pt x="2996296" y="46383"/>
                  <a:pt x="3016174" y="39757"/>
                </a:cubicBezTo>
                <a:lnTo>
                  <a:pt x="3045991" y="29817"/>
                </a:lnTo>
                <a:lnTo>
                  <a:pt x="3075809" y="19878"/>
                </a:lnTo>
                <a:cubicBezTo>
                  <a:pt x="3085748" y="16565"/>
                  <a:pt x="3095292" y="11661"/>
                  <a:pt x="3105626" y="9939"/>
                </a:cubicBezTo>
                <a:lnTo>
                  <a:pt x="3165261" y="0"/>
                </a:lnTo>
                <a:cubicBezTo>
                  <a:pt x="3198391" y="3313"/>
                  <a:pt x="3231744" y="4876"/>
                  <a:pt x="3264652" y="9939"/>
                </a:cubicBezTo>
                <a:cubicBezTo>
                  <a:pt x="3300737" y="15491"/>
                  <a:pt x="3291526" y="23376"/>
                  <a:pt x="3324287" y="39757"/>
                </a:cubicBezTo>
                <a:cubicBezTo>
                  <a:pt x="3333658" y="44442"/>
                  <a:pt x="3344165" y="46383"/>
                  <a:pt x="3354104" y="49696"/>
                </a:cubicBezTo>
                <a:cubicBezTo>
                  <a:pt x="3360730" y="56322"/>
                  <a:pt x="3365948" y="64753"/>
                  <a:pt x="3373983" y="69574"/>
                </a:cubicBezTo>
                <a:cubicBezTo>
                  <a:pt x="3447461" y="113660"/>
                  <a:pt x="3358222" y="39075"/>
                  <a:pt x="3433617" y="99391"/>
                </a:cubicBezTo>
                <a:cubicBezTo>
                  <a:pt x="3440935" y="105245"/>
                  <a:pt x="3446178" y="113416"/>
                  <a:pt x="3453496" y="119270"/>
                </a:cubicBezTo>
                <a:cubicBezTo>
                  <a:pt x="3462824" y="126732"/>
                  <a:pt x="3474136" y="131501"/>
                  <a:pt x="3483313" y="139148"/>
                </a:cubicBezTo>
                <a:cubicBezTo>
                  <a:pt x="3494111" y="148146"/>
                  <a:pt x="3501435" y="161168"/>
                  <a:pt x="3513130" y="168965"/>
                </a:cubicBezTo>
                <a:cubicBezTo>
                  <a:pt x="3521847" y="174776"/>
                  <a:pt x="3533009" y="175591"/>
                  <a:pt x="3542948" y="178904"/>
                </a:cubicBezTo>
                <a:cubicBezTo>
                  <a:pt x="3616984" y="228264"/>
                  <a:pt x="3526047" y="164821"/>
                  <a:pt x="3602583" y="228600"/>
                </a:cubicBezTo>
                <a:cubicBezTo>
                  <a:pt x="3611760" y="236247"/>
                  <a:pt x="3623072" y="241016"/>
                  <a:pt x="3632400" y="248478"/>
                </a:cubicBezTo>
                <a:cubicBezTo>
                  <a:pt x="3639717" y="254332"/>
                  <a:pt x="3644961" y="262503"/>
                  <a:pt x="3652278" y="268357"/>
                </a:cubicBezTo>
                <a:cubicBezTo>
                  <a:pt x="3714140" y="317847"/>
                  <a:pt x="3647217" y="252746"/>
                  <a:pt x="3721852" y="318052"/>
                </a:cubicBezTo>
                <a:cubicBezTo>
                  <a:pt x="3735957" y="330393"/>
                  <a:pt x="3747504" y="345468"/>
                  <a:pt x="3761609" y="357809"/>
                </a:cubicBezTo>
                <a:cubicBezTo>
                  <a:pt x="3774075" y="368717"/>
                  <a:pt x="3789052" y="376545"/>
                  <a:pt x="3801365" y="387626"/>
                </a:cubicBezTo>
                <a:cubicBezTo>
                  <a:pt x="3898624" y="475159"/>
                  <a:pt x="3825211" y="423402"/>
                  <a:pt x="3890817" y="467139"/>
                </a:cubicBezTo>
                <a:cubicBezTo>
                  <a:pt x="3906548" y="490736"/>
                  <a:pt x="3922022" y="515140"/>
                  <a:pt x="3940513" y="536713"/>
                </a:cubicBezTo>
                <a:cubicBezTo>
                  <a:pt x="3949660" y="547385"/>
                  <a:pt x="3962160" y="555092"/>
                  <a:pt x="3970330" y="566530"/>
                </a:cubicBezTo>
                <a:cubicBezTo>
                  <a:pt x="3978942" y="578587"/>
                  <a:pt x="3982586" y="593582"/>
                  <a:pt x="3990209" y="606287"/>
                </a:cubicBezTo>
                <a:cubicBezTo>
                  <a:pt x="4002501" y="626773"/>
                  <a:pt x="4019281" y="644554"/>
                  <a:pt x="4029965" y="665922"/>
                </a:cubicBezTo>
                <a:cubicBezTo>
                  <a:pt x="4060528" y="727047"/>
                  <a:pt x="4041624" y="693349"/>
                  <a:pt x="4089600" y="765313"/>
                </a:cubicBezTo>
                <a:lnTo>
                  <a:pt x="4109478" y="795130"/>
                </a:lnTo>
                <a:cubicBezTo>
                  <a:pt x="4134460" y="870079"/>
                  <a:pt x="4100760" y="777695"/>
                  <a:pt x="4139296" y="854765"/>
                </a:cubicBezTo>
                <a:cubicBezTo>
                  <a:pt x="4177243" y="930658"/>
                  <a:pt x="4106947" y="828200"/>
                  <a:pt x="4179052" y="924339"/>
                </a:cubicBezTo>
                <a:cubicBezTo>
                  <a:pt x="4182365" y="934278"/>
                  <a:pt x="4182559" y="945887"/>
                  <a:pt x="4188991" y="954157"/>
                </a:cubicBezTo>
                <a:cubicBezTo>
                  <a:pt x="4235920" y="1014494"/>
                  <a:pt x="4229453" y="1007400"/>
                  <a:pt x="4278443" y="1023730"/>
                </a:cubicBezTo>
                <a:cubicBezTo>
                  <a:pt x="4288382" y="1030356"/>
                  <a:pt x="4297035" y="1039527"/>
                  <a:pt x="4308261" y="1043609"/>
                </a:cubicBezTo>
                <a:cubicBezTo>
                  <a:pt x="4333936" y="1052945"/>
                  <a:pt x="4387774" y="1063487"/>
                  <a:pt x="4387774" y="1063487"/>
                </a:cubicBezTo>
                <a:cubicBezTo>
                  <a:pt x="4389464" y="1063333"/>
                  <a:pt x="4496193" y="1062046"/>
                  <a:pt x="4526922" y="1043609"/>
                </a:cubicBezTo>
                <a:cubicBezTo>
                  <a:pt x="4534957" y="1038788"/>
                  <a:pt x="4540946" y="1031047"/>
                  <a:pt x="4546800" y="1023730"/>
                </a:cubicBezTo>
                <a:cubicBezTo>
                  <a:pt x="4554262" y="1014402"/>
                  <a:pt x="4554787" y="995045"/>
                  <a:pt x="4566678" y="993913"/>
                </a:cubicBezTo>
                <a:cubicBezTo>
                  <a:pt x="4698644" y="981345"/>
                  <a:pt x="4831721" y="987287"/>
                  <a:pt x="4964243" y="983974"/>
                </a:cubicBezTo>
                <a:cubicBezTo>
                  <a:pt x="5010626" y="987287"/>
                  <a:pt x="5057598" y="985832"/>
                  <a:pt x="5103391" y="993913"/>
                </a:cubicBezTo>
                <a:cubicBezTo>
                  <a:pt x="5115155" y="995989"/>
                  <a:pt x="5124219" y="1005925"/>
                  <a:pt x="5133209" y="1013791"/>
                </a:cubicBezTo>
                <a:cubicBezTo>
                  <a:pt x="5181178" y="1055764"/>
                  <a:pt x="5188897" y="1069099"/>
                  <a:pt x="5222661" y="1123122"/>
                </a:cubicBezTo>
                <a:cubicBezTo>
                  <a:pt x="5278748" y="1212863"/>
                  <a:pt x="5254995" y="1176592"/>
                  <a:pt x="5292235" y="1232452"/>
                </a:cubicBezTo>
                <a:cubicBezTo>
                  <a:pt x="5298861" y="1242391"/>
                  <a:pt x="5304946" y="1252714"/>
                  <a:pt x="5312113" y="1262270"/>
                </a:cubicBezTo>
                <a:cubicBezTo>
                  <a:pt x="5322052" y="1275522"/>
                  <a:pt x="5332431" y="1288455"/>
                  <a:pt x="5341930" y="1302026"/>
                </a:cubicBezTo>
                <a:cubicBezTo>
                  <a:pt x="5355631" y="1321598"/>
                  <a:pt x="5364794" y="1344768"/>
                  <a:pt x="5381687" y="1361661"/>
                </a:cubicBezTo>
                <a:cubicBezTo>
                  <a:pt x="5398252" y="1378226"/>
                  <a:pt x="5411891" y="1398362"/>
                  <a:pt x="5431383" y="1411357"/>
                </a:cubicBezTo>
                <a:cubicBezTo>
                  <a:pt x="5451261" y="1424609"/>
                  <a:pt x="5474124" y="1434220"/>
                  <a:pt x="5491017" y="1451113"/>
                </a:cubicBezTo>
                <a:cubicBezTo>
                  <a:pt x="5518423" y="1478518"/>
                  <a:pt x="5518368" y="1482361"/>
                  <a:pt x="5550652" y="1500809"/>
                </a:cubicBezTo>
                <a:cubicBezTo>
                  <a:pt x="5563516" y="1508160"/>
                  <a:pt x="5576652" y="1515184"/>
                  <a:pt x="5590409" y="1520687"/>
                </a:cubicBezTo>
                <a:cubicBezTo>
                  <a:pt x="5609864" y="1528469"/>
                  <a:pt x="5650043" y="1540565"/>
                  <a:pt x="5650043" y="1540565"/>
                </a:cubicBezTo>
                <a:cubicBezTo>
                  <a:pt x="5749434" y="1537252"/>
                  <a:pt x="5849114" y="1538884"/>
                  <a:pt x="5948217" y="1530626"/>
                </a:cubicBezTo>
                <a:cubicBezTo>
                  <a:pt x="5979008" y="1528060"/>
                  <a:pt x="6013321" y="1510348"/>
                  <a:pt x="6037669" y="1490870"/>
                </a:cubicBezTo>
                <a:cubicBezTo>
                  <a:pt x="6044987" y="1485016"/>
                  <a:pt x="6051694" y="1478309"/>
                  <a:pt x="6057548" y="1470991"/>
                </a:cubicBezTo>
                <a:cubicBezTo>
                  <a:pt x="6095411" y="1423662"/>
                  <a:pt x="6056128" y="1455373"/>
                  <a:pt x="6107243" y="1421296"/>
                </a:cubicBezTo>
                <a:cubicBezTo>
                  <a:pt x="6117601" y="1390225"/>
                  <a:pt x="6127647" y="1351371"/>
                  <a:pt x="6156939" y="1331843"/>
                </a:cubicBezTo>
                <a:lnTo>
                  <a:pt x="6186756" y="1311965"/>
                </a:lnTo>
                <a:cubicBezTo>
                  <a:pt x="6193382" y="1302026"/>
                  <a:pt x="6197645" y="1290014"/>
                  <a:pt x="6206635" y="1282148"/>
                </a:cubicBezTo>
                <a:cubicBezTo>
                  <a:pt x="6224614" y="1266416"/>
                  <a:pt x="6246391" y="1255643"/>
                  <a:pt x="6266269" y="1242391"/>
                </a:cubicBezTo>
                <a:cubicBezTo>
                  <a:pt x="6293762" y="1224062"/>
                  <a:pt x="6294439" y="1219835"/>
                  <a:pt x="6325904" y="1212574"/>
                </a:cubicBezTo>
                <a:cubicBezTo>
                  <a:pt x="6358826" y="1204977"/>
                  <a:pt x="6392518" y="1200890"/>
                  <a:pt x="6425296" y="1192696"/>
                </a:cubicBezTo>
                <a:cubicBezTo>
                  <a:pt x="6438548" y="1189383"/>
                  <a:pt x="6451968" y="1186682"/>
                  <a:pt x="6465052" y="1182757"/>
                </a:cubicBezTo>
                <a:cubicBezTo>
                  <a:pt x="6485122" y="1176736"/>
                  <a:pt x="6504359" y="1167960"/>
                  <a:pt x="6524687" y="1162878"/>
                </a:cubicBezTo>
                <a:cubicBezTo>
                  <a:pt x="6553221" y="1155745"/>
                  <a:pt x="6599880" y="1145159"/>
                  <a:pt x="6624078" y="1133061"/>
                </a:cubicBezTo>
                <a:lnTo>
                  <a:pt x="6663835" y="1113183"/>
                </a:lnTo>
                <a:cubicBezTo>
                  <a:pt x="6677087" y="1093305"/>
                  <a:pt x="6697797" y="1076725"/>
                  <a:pt x="6703591" y="1053548"/>
                </a:cubicBezTo>
                <a:cubicBezTo>
                  <a:pt x="6706904" y="1040296"/>
                  <a:pt x="6709605" y="1026875"/>
                  <a:pt x="6713530" y="1013791"/>
                </a:cubicBezTo>
                <a:cubicBezTo>
                  <a:pt x="6719551" y="993721"/>
                  <a:pt x="6728327" y="974485"/>
                  <a:pt x="6733409" y="954157"/>
                </a:cubicBezTo>
                <a:cubicBezTo>
                  <a:pt x="6737913" y="936140"/>
                  <a:pt x="6755160" y="862831"/>
                  <a:pt x="6763226" y="854765"/>
                </a:cubicBezTo>
                <a:cubicBezTo>
                  <a:pt x="6820066" y="797925"/>
                  <a:pt x="6769315" y="854962"/>
                  <a:pt x="6812922" y="785191"/>
                </a:cubicBezTo>
                <a:cubicBezTo>
                  <a:pt x="6821701" y="771144"/>
                  <a:pt x="6833240" y="759006"/>
                  <a:pt x="6842739" y="745435"/>
                </a:cubicBezTo>
                <a:cubicBezTo>
                  <a:pt x="6856440" y="725863"/>
                  <a:pt x="6868162" y="704913"/>
                  <a:pt x="6882496" y="685800"/>
                </a:cubicBezTo>
                <a:cubicBezTo>
                  <a:pt x="6892435" y="672548"/>
                  <a:pt x="6902685" y="659523"/>
                  <a:pt x="6912313" y="646043"/>
                </a:cubicBezTo>
                <a:cubicBezTo>
                  <a:pt x="6919256" y="636323"/>
                  <a:pt x="6924255" y="625154"/>
                  <a:pt x="6932191" y="616226"/>
                </a:cubicBezTo>
                <a:cubicBezTo>
                  <a:pt x="6987849" y="553611"/>
                  <a:pt x="6986171" y="560361"/>
                  <a:pt x="7051461" y="516835"/>
                </a:cubicBezTo>
                <a:cubicBezTo>
                  <a:pt x="7061400" y="510209"/>
                  <a:pt x="7072832" y="505404"/>
                  <a:pt x="7081278" y="496957"/>
                </a:cubicBezTo>
                <a:cubicBezTo>
                  <a:pt x="7087904" y="490331"/>
                  <a:pt x="7093121" y="481899"/>
                  <a:pt x="7101156" y="477078"/>
                </a:cubicBezTo>
                <a:cubicBezTo>
                  <a:pt x="7110140" y="471688"/>
                  <a:pt x="7121035" y="470452"/>
                  <a:pt x="7130974" y="467139"/>
                </a:cubicBezTo>
                <a:cubicBezTo>
                  <a:pt x="7146051" y="457088"/>
                  <a:pt x="7170033" y="437322"/>
                  <a:pt x="7190609" y="437322"/>
                </a:cubicBezTo>
                <a:cubicBezTo>
                  <a:pt x="7204269" y="437322"/>
                  <a:pt x="7217113" y="443948"/>
                  <a:pt x="7230365" y="447261"/>
                </a:cubicBezTo>
                <a:cubicBezTo>
                  <a:pt x="7257777" y="474672"/>
                  <a:pt x="7261610" y="474605"/>
                  <a:pt x="7280061" y="506896"/>
                </a:cubicBezTo>
                <a:cubicBezTo>
                  <a:pt x="7287412" y="519760"/>
                  <a:pt x="7290843" y="534957"/>
                  <a:pt x="7299939" y="546652"/>
                </a:cubicBezTo>
                <a:cubicBezTo>
                  <a:pt x="7314322" y="565144"/>
                  <a:pt x="7333070" y="579783"/>
                  <a:pt x="7349635" y="596348"/>
                </a:cubicBezTo>
                <a:cubicBezTo>
                  <a:pt x="7359574" y="606287"/>
                  <a:pt x="7368207" y="617731"/>
                  <a:pt x="7379452" y="626165"/>
                </a:cubicBezTo>
                <a:cubicBezTo>
                  <a:pt x="7392704" y="636104"/>
                  <a:pt x="7405426" y="646794"/>
                  <a:pt x="7419209" y="655983"/>
                </a:cubicBezTo>
                <a:cubicBezTo>
                  <a:pt x="7435282" y="666699"/>
                  <a:pt x="7453184" y="674572"/>
                  <a:pt x="7468904" y="685800"/>
                </a:cubicBezTo>
                <a:cubicBezTo>
                  <a:pt x="7476529" y="691247"/>
                  <a:pt x="7481286" y="700055"/>
                  <a:pt x="7488783" y="705678"/>
                </a:cubicBezTo>
                <a:cubicBezTo>
                  <a:pt x="7507895" y="720012"/>
                  <a:pt x="7528539" y="732183"/>
                  <a:pt x="7548417" y="745435"/>
                </a:cubicBezTo>
                <a:cubicBezTo>
                  <a:pt x="7558356" y="752061"/>
                  <a:pt x="7569788" y="756866"/>
                  <a:pt x="7578235" y="765313"/>
                </a:cubicBezTo>
                <a:cubicBezTo>
                  <a:pt x="7588174" y="775252"/>
                  <a:pt x="7596614" y="786960"/>
                  <a:pt x="7608052" y="795130"/>
                </a:cubicBezTo>
                <a:cubicBezTo>
                  <a:pt x="7620109" y="803742"/>
                  <a:pt x="7634945" y="807658"/>
                  <a:pt x="7647809" y="815009"/>
                </a:cubicBezTo>
                <a:cubicBezTo>
                  <a:pt x="7658180" y="820936"/>
                  <a:pt x="7667906" y="827944"/>
                  <a:pt x="7677626" y="834887"/>
                </a:cubicBezTo>
                <a:cubicBezTo>
                  <a:pt x="7691106" y="844515"/>
                  <a:pt x="7703074" y="856357"/>
                  <a:pt x="7717383" y="864704"/>
                </a:cubicBezTo>
                <a:cubicBezTo>
                  <a:pt x="7742979" y="879635"/>
                  <a:pt x="7773190" y="886681"/>
                  <a:pt x="7796896" y="904461"/>
                </a:cubicBezTo>
                <a:cubicBezTo>
                  <a:pt x="7805893" y="911209"/>
                  <a:pt x="7851941" y="946893"/>
                  <a:pt x="7866469" y="954157"/>
                </a:cubicBezTo>
                <a:cubicBezTo>
                  <a:pt x="7882427" y="962136"/>
                  <a:pt x="7899861" y="966789"/>
                  <a:pt x="7916165" y="974035"/>
                </a:cubicBezTo>
                <a:cubicBezTo>
                  <a:pt x="7929705" y="980052"/>
                  <a:pt x="7942670" y="987287"/>
                  <a:pt x="7955922" y="993913"/>
                </a:cubicBezTo>
                <a:cubicBezTo>
                  <a:pt x="7989371" y="982763"/>
                  <a:pt x="7991110" y="983745"/>
                  <a:pt x="8025496" y="964096"/>
                </a:cubicBezTo>
                <a:cubicBezTo>
                  <a:pt x="8080704" y="932548"/>
                  <a:pt x="8030001" y="951904"/>
                  <a:pt x="8105009" y="914400"/>
                </a:cubicBezTo>
                <a:cubicBezTo>
                  <a:pt x="8114380" y="909715"/>
                  <a:pt x="8124887" y="907774"/>
                  <a:pt x="8134826" y="904461"/>
                </a:cubicBezTo>
                <a:cubicBezTo>
                  <a:pt x="8164750" y="880522"/>
                  <a:pt x="8189894" y="863406"/>
                  <a:pt x="8214339" y="834887"/>
                </a:cubicBezTo>
                <a:cubicBezTo>
                  <a:pt x="8255058" y="787381"/>
                  <a:pt x="8234948" y="806275"/>
                  <a:pt x="8264035" y="755374"/>
                </a:cubicBezTo>
                <a:cubicBezTo>
                  <a:pt x="8269962" y="745003"/>
                  <a:pt x="8277287" y="735496"/>
                  <a:pt x="8283913" y="725557"/>
                </a:cubicBezTo>
                <a:cubicBezTo>
                  <a:pt x="8301379" y="673156"/>
                  <a:pt x="8282308" y="715555"/>
                  <a:pt x="8323669" y="665922"/>
                </a:cubicBezTo>
                <a:cubicBezTo>
                  <a:pt x="8365082" y="616226"/>
                  <a:pt x="8318701" y="652669"/>
                  <a:pt x="8373365" y="616226"/>
                </a:cubicBezTo>
                <a:cubicBezTo>
                  <a:pt x="8426374" y="619539"/>
                  <a:pt x="8479571" y="620605"/>
                  <a:pt x="8532391" y="626165"/>
                </a:cubicBezTo>
                <a:cubicBezTo>
                  <a:pt x="8542810" y="627262"/>
                  <a:pt x="8552135" y="633226"/>
                  <a:pt x="8562209" y="636104"/>
                </a:cubicBezTo>
                <a:cubicBezTo>
                  <a:pt x="8575343" y="639857"/>
                  <a:pt x="8588713" y="642730"/>
                  <a:pt x="8601965" y="646043"/>
                </a:cubicBezTo>
                <a:cubicBezTo>
                  <a:pt x="8635095" y="642730"/>
                  <a:pt x="8668448" y="641167"/>
                  <a:pt x="8701356" y="636104"/>
                </a:cubicBezTo>
                <a:cubicBezTo>
                  <a:pt x="8711711" y="634511"/>
                  <a:pt x="8720260" y="230188"/>
                  <a:pt x="8731174" y="626165"/>
                </a:cubicBezTo>
                <a:cubicBezTo>
                  <a:pt x="8742088" y="1022142"/>
                  <a:pt x="8758394" y="3020414"/>
                  <a:pt x="8766841" y="3011967"/>
                </a:cubicBezTo>
                <a:cubicBezTo>
                  <a:pt x="8794070" y="2984738"/>
                  <a:pt x="4442571" y="3003760"/>
                  <a:pt x="4479169" y="3003760"/>
                </a:cubicBezTo>
              </a:path>
            </a:pathLst>
          </a:custGeom>
          <a:solidFill>
            <a:schemeClr val="tx2">
              <a:lumMod val="75000"/>
            </a:schemeClr>
          </a:solidFill>
          <a:ln w="73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9">
            <a:extLst>
              <a:ext uri="{FF2B5EF4-FFF2-40B4-BE49-F238E27FC236}">
                <a16:creationId xmlns:a16="http://schemas.microsoft.com/office/drawing/2014/main" id="{C1F6EEA0-BBDD-4E86-9E53-C1A58C7F5D62}"/>
              </a:ext>
            </a:extLst>
          </p:cNvPr>
          <p:cNvSpPr/>
          <p:nvPr/>
        </p:nvSpPr>
        <p:spPr>
          <a:xfrm>
            <a:off x="2032400" y="2785716"/>
            <a:ext cx="5743080" cy="1629720"/>
          </a:xfrm>
          <a:prstGeom prst="rect">
            <a:avLst/>
          </a:prstGeom>
          <a:solidFill>
            <a:schemeClr val="tx2">
              <a:lumMod val="75000"/>
            </a:scheme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1">
            <a:extLst>
              <a:ext uri="{FF2B5EF4-FFF2-40B4-BE49-F238E27FC236}">
                <a16:creationId xmlns:a16="http://schemas.microsoft.com/office/drawing/2014/main" id="{C4AEE3C5-DB5C-4B41-8A7A-258B603D8E03}"/>
              </a:ext>
            </a:extLst>
          </p:cNvPr>
          <p:cNvSpPr/>
          <p:nvPr/>
        </p:nvSpPr>
        <p:spPr>
          <a:xfrm>
            <a:off x="2678960" y="3161916"/>
            <a:ext cx="3989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GB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0F6475-3F66-4745-B337-1605C58A5D1E}"/>
              </a:ext>
            </a:extLst>
          </p:cNvPr>
          <p:cNvSpPr/>
          <p:nvPr/>
        </p:nvSpPr>
        <p:spPr>
          <a:xfrm>
            <a:off x="1968544" y="866377"/>
            <a:ext cx="5743080" cy="3549060"/>
          </a:xfrm>
          <a:prstGeom prst="rect">
            <a:avLst/>
          </a:prstGeom>
          <a:ln w="2159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128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Liberty Overview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EF5924-7EA4-4928-8FFB-2ABDD0139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41" y="773168"/>
            <a:ext cx="7046761" cy="39217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2A731EA-8F1A-4C01-B289-A6736FE76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4077" y="31043"/>
            <a:ext cx="991999" cy="7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5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J9 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65F8B8A-7CAA-43DA-8F31-1FE4016B13FD}"/>
              </a:ext>
            </a:extLst>
          </p:cNvPr>
          <p:cNvGraphicFramePr>
            <a:graphicFrameLocks/>
          </p:cNvGraphicFramePr>
          <p:nvPr/>
        </p:nvGraphicFramePr>
        <p:xfrm>
          <a:off x="4094560" y="482204"/>
          <a:ext cx="4567238" cy="417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Image result for open j9">
            <a:extLst>
              <a:ext uri="{FF2B5EF4-FFF2-40B4-BE49-F238E27FC236}">
                <a16:creationId xmlns:a16="http://schemas.microsoft.com/office/drawing/2014/main" id="{CAAA47EC-9683-468D-BD21-8D2A28C08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8031"/>
            <a:ext cx="3296472" cy="1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1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3FD999D4-B456-9943-89B7-30D56181CE18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pic>
        <p:nvPicPr>
          <p:cNvPr id="6" name="Google Shape;58;p13" descr="MP-Mark-gold-web.png">
            <a:extLst>
              <a:ext uri="{FF2B5EF4-FFF2-40B4-BE49-F238E27FC236}">
                <a16:creationId xmlns:a16="http://schemas.microsoft.com/office/drawing/2014/main" id="{C02C208E-F814-466E-9615-FAFA67FE55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9301" y="179860"/>
            <a:ext cx="2206099" cy="13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514BCE-1AE1-4B66-9C77-24ADEDDA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4688" y="1740813"/>
            <a:ext cx="1890712" cy="14144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F90D8D-73CC-46B0-98A7-6DE7BC630F7E}"/>
              </a:ext>
            </a:extLst>
          </p:cNvPr>
          <p:cNvSpPr/>
          <p:nvPr/>
        </p:nvSpPr>
        <p:spPr>
          <a:xfrm>
            <a:off x="471954" y="970573"/>
            <a:ext cx="322897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en-US" sz="1200" b="1" dirty="0">
                <a:solidFill>
                  <a:schemeClr val="bg2"/>
                </a:solidFill>
              </a:rPr>
              <a:t>MicroProfile</a:t>
            </a:r>
          </a:p>
          <a:p>
            <a:pPr marL="114300" lvl="0">
              <a:buSzPts val="1800"/>
            </a:pPr>
            <a:endParaRPr lang="en-US" sz="1200" dirty="0">
              <a:solidFill>
                <a:schemeClr val="bg2"/>
              </a:solidFill>
            </a:endParaRP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No vendor lock in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Full set of cloud ready APIs</a:t>
            </a:r>
          </a:p>
          <a:p>
            <a:pPr marL="628650" lvl="1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Config</a:t>
            </a:r>
          </a:p>
          <a:p>
            <a:pPr marL="628650" lvl="1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Health</a:t>
            </a:r>
          </a:p>
          <a:p>
            <a:pPr marL="628650" lvl="1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Metrics</a:t>
            </a:r>
          </a:p>
          <a:p>
            <a:pPr marL="628650" lvl="1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Fault Tolerance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Big community</a:t>
            </a:r>
          </a:p>
          <a:p>
            <a:pPr marL="457200" lvl="0" indent="-342900">
              <a:buSzPts val="1800"/>
              <a:buChar char="●"/>
            </a:pPr>
            <a:endParaRPr lang="en-US" sz="1200" dirty="0">
              <a:solidFill>
                <a:schemeClr val="bg2"/>
              </a:solidFill>
            </a:endParaRPr>
          </a:p>
          <a:p>
            <a:pPr marL="114300" lvl="0">
              <a:buSzPts val="1800"/>
            </a:pPr>
            <a:r>
              <a:rPr lang="en-US" sz="1200" b="1" dirty="0">
                <a:solidFill>
                  <a:schemeClr val="bg2"/>
                </a:solidFill>
              </a:rPr>
              <a:t>Open Liberty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</a:endParaRP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Modular Application server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Light weight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Easy to configure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Jakarta EE 8 certified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Production ready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Official Docker images available 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290A2-0AF3-45F2-AEA1-813349749EAE}"/>
              </a:ext>
            </a:extLst>
          </p:cNvPr>
          <p:cNvSpPr/>
          <p:nvPr/>
        </p:nvSpPr>
        <p:spPr>
          <a:xfrm>
            <a:off x="2856033" y="665974"/>
            <a:ext cx="332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en-US" sz="2800" b="1" dirty="0">
                <a:solidFill>
                  <a:schemeClr val="bg2"/>
                </a:solidFill>
              </a:rPr>
              <a:t>All Open Source!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1B2081-3143-45BB-AC8D-2F5455D3D7FA}"/>
              </a:ext>
            </a:extLst>
          </p:cNvPr>
          <p:cNvSpPr/>
          <p:nvPr/>
        </p:nvSpPr>
        <p:spPr>
          <a:xfrm>
            <a:off x="3070656" y="1874504"/>
            <a:ext cx="3032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en-US" sz="1200" b="1" dirty="0">
                <a:solidFill>
                  <a:schemeClr val="bg2"/>
                </a:solidFill>
              </a:rPr>
              <a:t>Open J9</a:t>
            </a:r>
          </a:p>
          <a:p>
            <a:pPr marL="114300" lvl="0">
              <a:buSzPts val="1800"/>
            </a:pPr>
            <a:endParaRPr lang="en-US" sz="1200" dirty="0">
              <a:solidFill>
                <a:schemeClr val="bg2"/>
              </a:solidFill>
            </a:endParaRP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Low memory footprint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Fast startup time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High application throughput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Smoother ramp-up in the cloud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Easy to use Docker images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2" name="Picture 2" descr="Image result for open j9">
            <a:extLst>
              <a:ext uri="{FF2B5EF4-FFF2-40B4-BE49-F238E27FC236}">
                <a16:creationId xmlns:a16="http://schemas.microsoft.com/office/drawing/2014/main" id="{1003D5A4-983B-4ADD-9851-FAF28AB87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622" y="3157491"/>
            <a:ext cx="3296472" cy="13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68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Jamie Lee Coleman</a:t>
            </a:r>
          </a:p>
          <a:p>
            <a:r>
              <a:rPr lang="en-US" dirty="0"/>
              <a:t>Software Engineer/Advocate</a:t>
            </a:r>
          </a:p>
          <a:p>
            <a:r>
              <a:rPr lang="en-US" dirty="0"/>
              <a:t>Email: jlcoleman@uk.ibm.com</a:t>
            </a:r>
          </a:p>
          <a:p>
            <a:r>
              <a:rPr lang="en-GB" dirty="0"/>
              <a:t>Twitter: @</a:t>
            </a:r>
            <a:r>
              <a:rPr lang="en-GB" dirty="0" err="1"/>
              <a:t>Jamie_Lee_C</a:t>
            </a:r>
            <a:endParaRPr lang="en-GB" dirty="0"/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0933A07-390F-4E78-B64F-B22B51444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06" y="714608"/>
            <a:ext cx="2476188" cy="37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8989DE-7987-4F3E-9BB2-628389A80EB6}"/>
              </a:ext>
            </a:extLst>
          </p:cNvPr>
          <p:cNvSpPr txBox="1">
            <a:spLocks/>
          </p:cNvSpPr>
          <p:nvPr/>
        </p:nvSpPr>
        <p:spPr>
          <a:xfrm>
            <a:off x="228600" y="265176"/>
            <a:ext cx="8686800" cy="447357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600" dirty="0"/>
              <a:t>Time</a:t>
            </a:r>
          </a:p>
          <a:p>
            <a:pPr algn="ctr"/>
            <a:r>
              <a:rPr lang="en-US" sz="3600" dirty="0"/>
              <a:t>To</a:t>
            </a:r>
          </a:p>
          <a:p>
            <a:pPr algn="ctr"/>
            <a:r>
              <a:rPr lang="en-US" sz="3600" dirty="0"/>
              <a:t>Code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839ECD-9F59-4D99-B78B-C53ED3B60205}"/>
              </a:ext>
            </a:extLst>
          </p:cNvPr>
          <p:cNvSpPr txBox="1">
            <a:spLocks/>
          </p:cNvSpPr>
          <p:nvPr/>
        </p:nvSpPr>
        <p:spPr>
          <a:xfrm>
            <a:off x="228600" y="3593804"/>
            <a:ext cx="8686800" cy="64114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GB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https://github.com/jamiecoleman92/microservices-made-easy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2B27A63-5679-481A-B2B2-E67432E81701}"/>
              </a:ext>
            </a:extLst>
          </p:cNvPr>
          <p:cNvSpPr/>
          <p:nvPr/>
        </p:nvSpPr>
        <p:spPr>
          <a:xfrm>
            <a:off x="1968544" y="828537"/>
            <a:ext cx="5743080" cy="219545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Cloud offers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D9AFE9A9-6AA7-4340-9002-8D4E14ECD060}"/>
              </a:ext>
            </a:extLst>
          </p:cNvPr>
          <p:cNvSpPr/>
          <p:nvPr/>
        </p:nvSpPr>
        <p:spPr>
          <a:xfrm>
            <a:off x="2032400" y="1205676"/>
            <a:ext cx="5743080" cy="1449720"/>
          </a:xfrm>
          <a:custGeom>
            <a:avLst/>
            <a:gdLst/>
            <a:ahLst/>
            <a:cxnLst/>
            <a:rect l="l" t="t" r="r" b="b"/>
            <a:pathLst>
              <a:path w="8627165" h="1610139">
                <a:moveTo>
                  <a:pt x="0" y="1162878"/>
                </a:moveTo>
                <a:cubicBezTo>
                  <a:pt x="9356" y="1160539"/>
                  <a:pt x="57909" y="1149480"/>
                  <a:pt x="69574" y="1143000"/>
                </a:cubicBezTo>
                <a:cubicBezTo>
                  <a:pt x="172102" y="1086039"/>
                  <a:pt x="91555" y="1115793"/>
                  <a:pt x="159026" y="1093304"/>
                </a:cubicBezTo>
                <a:cubicBezTo>
                  <a:pt x="168965" y="1086678"/>
                  <a:pt x="177927" y="1078277"/>
                  <a:pt x="188843" y="1073426"/>
                </a:cubicBezTo>
                <a:cubicBezTo>
                  <a:pt x="207991" y="1064916"/>
                  <a:pt x="228600" y="1060174"/>
                  <a:pt x="248478" y="1053548"/>
                </a:cubicBezTo>
                <a:lnTo>
                  <a:pt x="278295" y="1043609"/>
                </a:lnTo>
                <a:lnTo>
                  <a:pt x="367748" y="1013791"/>
                </a:lnTo>
                <a:cubicBezTo>
                  <a:pt x="377687" y="1010478"/>
                  <a:pt x="387292" y="1005907"/>
                  <a:pt x="397565" y="1003852"/>
                </a:cubicBezTo>
                <a:lnTo>
                  <a:pt x="447261" y="993913"/>
                </a:lnTo>
                <a:cubicBezTo>
                  <a:pt x="516835" y="997226"/>
                  <a:pt x="586756" y="996160"/>
                  <a:pt x="655982" y="1003852"/>
                </a:cubicBezTo>
                <a:cubicBezTo>
                  <a:pt x="676807" y="1006166"/>
                  <a:pt x="715617" y="1023730"/>
                  <a:pt x="715617" y="1023730"/>
                </a:cubicBezTo>
                <a:cubicBezTo>
                  <a:pt x="811310" y="1119423"/>
                  <a:pt x="714710" y="1017625"/>
                  <a:pt x="775252" y="1093304"/>
                </a:cubicBezTo>
                <a:cubicBezTo>
                  <a:pt x="781106" y="1100621"/>
                  <a:pt x="789276" y="1105866"/>
                  <a:pt x="795130" y="1113183"/>
                </a:cubicBezTo>
                <a:cubicBezTo>
                  <a:pt x="802592" y="1122511"/>
                  <a:pt x="807234" y="1133931"/>
                  <a:pt x="815008" y="1143000"/>
                </a:cubicBezTo>
                <a:cubicBezTo>
                  <a:pt x="827205" y="1157230"/>
                  <a:pt x="844369" y="1167163"/>
                  <a:pt x="854765" y="1182757"/>
                </a:cubicBezTo>
                <a:cubicBezTo>
                  <a:pt x="861391" y="1192696"/>
                  <a:pt x="867181" y="1203246"/>
                  <a:pt x="874643" y="1212574"/>
                </a:cubicBezTo>
                <a:cubicBezTo>
                  <a:pt x="895975" y="1239238"/>
                  <a:pt x="895641" y="1229371"/>
                  <a:pt x="924339" y="1252330"/>
                </a:cubicBezTo>
                <a:cubicBezTo>
                  <a:pt x="973520" y="1291676"/>
                  <a:pt x="912432" y="1250364"/>
                  <a:pt x="964095" y="1302026"/>
                </a:cubicBezTo>
                <a:cubicBezTo>
                  <a:pt x="972542" y="1310473"/>
                  <a:pt x="984585" y="1314442"/>
                  <a:pt x="993913" y="1321904"/>
                </a:cubicBezTo>
                <a:cubicBezTo>
                  <a:pt x="1001230" y="1327758"/>
                  <a:pt x="1006474" y="1335929"/>
                  <a:pt x="1013791" y="1341783"/>
                </a:cubicBezTo>
                <a:cubicBezTo>
                  <a:pt x="1023119" y="1349245"/>
                  <a:pt x="1034618" y="1353795"/>
                  <a:pt x="1043608" y="1361661"/>
                </a:cubicBezTo>
                <a:cubicBezTo>
                  <a:pt x="1061239" y="1377088"/>
                  <a:pt x="1076739" y="1394792"/>
                  <a:pt x="1093304" y="1411357"/>
                </a:cubicBezTo>
                <a:cubicBezTo>
                  <a:pt x="1103243" y="1421296"/>
                  <a:pt x="1111427" y="1433377"/>
                  <a:pt x="1123122" y="1441174"/>
                </a:cubicBezTo>
                <a:cubicBezTo>
                  <a:pt x="1143000" y="1454426"/>
                  <a:pt x="1165863" y="1464037"/>
                  <a:pt x="1182756" y="1480930"/>
                </a:cubicBezTo>
                <a:cubicBezTo>
                  <a:pt x="1189382" y="1487556"/>
                  <a:pt x="1194599" y="1495988"/>
                  <a:pt x="1202635" y="1500809"/>
                </a:cubicBezTo>
                <a:cubicBezTo>
                  <a:pt x="1211619" y="1506199"/>
                  <a:pt x="1223081" y="1506063"/>
                  <a:pt x="1232452" y="1510748"/>
                </a:cubicBezTo>
                <a:cubicBezTo>
                  <a:pt x="1243136" y="1516090"/>
                  <a:pt x="1251585" y="1525284"/>
                  <a:pt x="1262269" y="1530626"/>
                </a:cubicBezTo>
                <a:cubicBezTo>
                  <a:pt x="1276527" y="1537755"/>
                  <a:pt x="1319106" y="1547320"/>
                  <a:pt x="1331843" y="1550504"/>
                </a:cubicBezTo>
                <a:cubicBezTo>
                  <a:pt x="1345095" y="1557130"/>
                  <a:pt x="1357981" y="1564546"/>
                  <a:pt x="1371600" y="1570383"/>
                </a:cubicBezTo>
                <a:cubicBezTo>
                  <a:pt x="1381230" y="1574510"/>
                  <a:pt x="1391310" y="1577565"/>
                  <a:pt x="1401417" y="1580322"/>
                </a:cubicBezTo>
                <a:cubicBezTo>
                  <a:pt x="1467349" y="1598303"/>
                  <a:pt x="1472672" y="1598548"/>
                  <a:pt x="1530626" y="1610139"/>
                </a:cubicBezTo>
                <a:cubicBezTo>
                  <a:pt x="1606826" y="1606826"/>
                  <a:pt x="1683359" y="1608048"/>
                  <a:pt x="1759226" y="1600200"/>
                </a:cubicBezTo>
                <a:cubicBezTo>
                  <a:pt x="1780068" y="1598044"/>
                  <a:pt x="1798983" y="1586948"/>
                  <a:pt x="1818861" y="1580322"/>
                </a:cubicBezTo>
                <a:lnTo>
                  <a:pt x="1878495" y="1560443"/>
                </a:lnTo>
                <a:cubicBezTo>
                  <a:pt x="1998639" y="1500373"/>
                  <a:pt x="1849729" y="1576880"/>
                  <a:pt x="1948069" y="1520687"/>
                </a:cubicBezTo>
                <a:cubicBezTo>
                  <a:pt x="1960933" y="1513336"/>
                  <a:pt x="1974574" y="1507435"/>
                  <a:pt x="1987826" y="1500809"/>
                </a:cubicBezTo>
                <a:cubicBezTo>
                  <a:pt x="2004391" y="1484244"/>
                  <a:pt x="2018030" y="1464108"/>
                  <a:pt x="2037522" y="1451113"/>
                </a:cubicBezTo>
                <a:cubicBezTo>
                  <a:pt x="2047461" y="1444487"/>
                  <a:pt x="2058349" y="1439101"/>
                  <a:pt x="2067339" y="1431235"/>
                </a:cubicBezTo>
                <a:cubicBezTo>
                  <a:pt x="2160366" y="1349836"/>
                  <a:pt x="2079755" y="1406392"/>
                  <a:pt x="2146852" y="1361661"/>
                </a:cubicBezTo>
                <a:cubicBezTo>
                  <a:pt x="2153478" y="1351722"/>
                  <a:pt x="2159083" y="1341020"/>
                  <a:pt x="2166730" y="1331843"/>
                </a:cubicBezTo>
                <a:cubicBezTo>
                  <a:pt x="2230508" y="1255310"/>
                  <a:pt x="2167069" y="1346244"/>
                  <a:pt x="2216426" y="1272209"/>
                </a:cubicBezTo>
                <a:cubicBezTo>
                  <a:pt x="2219739" y="1262270"/>
                  <a:pt x="2223608" y="1252499"/>
                  <a:pt x="2226365" y="1242391"/>
                </a:cubicBezTo>
                <a:lnTo>
                  <a:pt x="2256182" y="1123122"/>
                </a:lnTo>
                <a:cubicBezTo>
                  <a:pt x="2259495" y="1109870"/>
                  <a:pt x="2260013" y="1095583"/>
                  <a:pt x="2266122" y="1083365"/>
                </a:cubicBezTo>
                <a:cubicBezTo>
                  <a:pt x="2301028" y="1013554"/>
                  <a:pt x="2274002" y="1072291"/>
                  <a:pt x="2295939" y="1013791"/>
                </a:cubicBezTo>
                <a:cubicBezTo>
                  <a:pt x="2302203" y="997086"/>
                  <a:pt x="2310175" y="981022"/>
                  <a:pt x="2315817" y="964096"/>
                </a:cubicBezTo>
                <a:cubicBezTo>
                  <a:pt x="2322186" y="944989"/>
                  <a:pt x="2326123" y="913665"/>
                  <a:pt x="2335695" y="894522"/>
                </a:cubicBezTo>
                <a:cubicBezTo>
                  <a:pt x="2341037" y="883838"/>
                  <a:pt x="2348948" y="874643"/>
                  <a:pt x="2355574" y="864704"/>
                </a:cubicBezTo>
                <a:cubicBezTo>
                  <a:pt x="2358887" y="851452"/>
                  <a:pt x="2361760" y="838082"/>
                  <a:pt x="2365513" y="824948"/>
                </a:cubicBezTo>
                <a:cubicBezTo>
                  <a:pt x="2368391" y="814874"/>
                  <a:pt x="2373096" y="805339"/>
                  <a:pt x="2375452" y="795130"/>
                </a:cubicBezTo>
                <a:cubicBezTo>
                  <a:pt x="2383049" y="762209"/>
                  <a:pt x="2387136" y="728517"/>
                  <a:pt x="2395330" y="695739"/>
                </a:cubicBezTo>
                <a:cubicBezTo>
                  <a:pt x="2398643" y="682487"/>
                  <a:pt x="2402407" y="669340"/>
                  <a:pt x="2405269" y="655983"/>
                </a:cubicBezTo>
                <a:cubicBezTo>
                  <a:pt x="2412348" y="622946"/>
                  <a:pt x="2412600" y="587961"/>
                  <a:pt x="2425148" y="556591"/>
                </a:cubicBezTo>
                <a:cubicBezTo>
                  <a:pt x="2431774" y="540026"/>
                  <a:pt x="2439384" y="523822"/>
                  <a:pt x="2445026" y="506896"/>
                </a:cubicBezTo>
                <a:cubicBezTo>
                  <a:pt x="2449346" y="493937"/>
                  <a:pt x="2450169" y="479929"/>
                  <a:pt x="2454965" y="467139"/>
                </a:cubicBezTo>
                <a:cubicBezTo>
                  <a:pt x="2460167" y="453266"/>
                  <a:pt x="2468217" y="440635"/>
                  <a:pt x="2474843" y="427383"/>
                </a:cubicBezTo>
                <a:cubicBezTo>
                  <a:pt x="2481469" y="400879"/>
                  <a:pt x="2479568" y="370602"/>
                  <a:pt x="2494722" y="347870"/>
                </a:cubicBezTo>
                <a:cubicBezTo>
                  <a:pt x="2516040" y="315893"/>
                  <a:pt x="2517666" y="316124"/>
                  <a:pt x="2534478" y="278296"/>
                </a:cubicBezTo>
                <a:cubicBezTo>
                  <a:pt x="2554148" y="234039"/>
                  <a:pt x="2556619" y="206459"/>
                  <a:pt x="2594113" y="168965"/>
                </a:cubicBezTo>
                <a:cubicBezTo>
                  <a:pt x="2664949" y="98129"/>
                  <a:pt x="2584553" y="174626"/>
                  <a:pt x="2653748" y="119270"/>
                </a:cubicBezTo>
                <a:cubicBezTo>
                  <a:pt x="2661065" y="113416"/>
                  <a:pt x="2665490" y="104040"/>
                  <a:pt x="2673626" y="99391"/>
                </a:cubicBezTo>
                <a:cubicBezTo>
                  <a:pt x="2689117" y="90539"/>
                  <a:pt x="2707018" y="86759"/>
                  <a:pt x="2723322" y="79513"/>
                </a:cubicBezTo>
                <a:cubicBezTo>
                  <a:pt x="2736861" y="73496"/>
                  <a:pt x="2749321" y="65138"/>
                  <a:pt x="2763078" y="59635"/>
                </a:cubicBezTo>
                <a:cubicBezTo>
                  <a:pt x="2782533" y="51853"/>
                  <a:pt x="2802835" y="46383"/>
                  <a:pt x="2822713" y="39757"/>
                </a:cubicBezTo>
                <a:lnTo>
                  <a:pt x="2852530" y="29817"/>
                </a:lnTo>
                <a:lnTo>
                  <a:pt x="2882348" y="19878"/>
                </a:lnTo>
                <a:cubicBezTo>
                  <a:pt x="2892287" y="16565"/>
                  <a:pt x="2901831" y="11661"/>
                  <a:pt x="2912165" y="9939"/>
                </a:cubicBezTo>
                <a:lnTo>
                  <a:pt x="2971800" y="0"/>
                </a:lnTo>
                <a:cubicBezTo>
                  <a:pt x="3004930" y="3313"/>
                  <a:pt x="3038283" y="4876"/>
                  <a:pt x="3071191" y="9939"/>
                </a:cubicBezTo>
                <a:cubicBezTo>
                  <a:pt x="3107276" y="15491"/>
                  <a:pt x="3098065" y="23376"/>
                  <a:pt x="3130826" y="39757"/>
                </a:cubicBezTo>
                <a:cubicBezTo>
                  <a:pt x="3140197" y="44442"/>
                  <a:pt x="3150704" y="46383"/>
                  <a:pt x="3160643" y="49696"/>
                </a:cubicBezTo>
                <a:cubicBezTo>
                  <a:pt x="3167269" y="56322"/>
                  <a:pt x="3172487" y="64753"/>
                  <a:pt x="3180522" y="69574"/>
                </a:cubicBezTo>
                <a:cubicBezTo>
                  <a:pt x="3254000" y="113660"/>
                  <a:pt x="3164761" y="39075"/>
                  <a:pt x="3240156" y="99391"/>
                </a:cubicBezTo>
                <a:cubicBezTo>
                  <a:pt x="3247474" y="105245"/>
                  <a:pt x="3252717" y="113416"/>
                  <a:pt x="3260035" y="119270"/>
                </a:cubicBezTo>
                <a:cubicBezTo>
                  <a:pt x="3269363" y="126732"/>
                  <a:pt x="3280675" y="131501"/>
                  <a:pt x="3289852" y="139148"/>
                </a:cubicBezTo>
                <a:cubicBezTo>
                  <a:pt x="3300650" y="148146"/>
                  <a:pt x="3307974" y="161168"/>
                  <a:pt x="3319669" y="168965"/>
                </a:cubicBezTo>
                <a:cubicBezTo>
                  <a:pt x="3328386" y="174776"/>
                  <a:pt x="3339548" y="175591"/>
                  <a:pt x="3349487" y="178904"/>
                </a:cubicBezTo>
                <a:cubicBezTo>
                  <a:pt x="3423523" y="228264"/>
                  <a:pt x="3332586" y="164821"/>
                  <a:pt x="3409122" y="228600"/>
                </a:cubicBezTo>
                <a:cubicBezTo>
                  <a:pt x="3418299" y="236247"/>
                  <a:pt x="3429611" y="241016"/>
                  <a:pt x="3438939" y="248478"/>
                </a:cubicBezTo>
                <a:cubicBezTo>
                  <a:pt x="3446256" y="254332"/>
                  <a:pt x="3451500" y="262503"/>
                  <a:pt x="3458817" y="268357"/>
                </a:cubicBezTo>
                <a:cubicBezTo>
                  <a:pt x="3520679" y="317847"/>
                  <a:pt x="3453756" y="252746"/>
                  <a:pt x="3528391" y="318052"/>
                </a:cubicBezTo>
                <a:cubicBezTo>
                  <a:pt x="3542496" y="330393"/>
                  <a:pt x="3554043" y="345468"/>
                  <a:pt x="3568148" y="357809"/>
                </a:cubicBezTo>
                <a:cubicBezTo>
                  <a:pt x="3580614" y="368717"/>
                  <a:pt x="3595591" y="376545"/>
                  <a:pt x="3607904" y="387626"/>
                </a:cubicBezTo>
                <a:cubicBezTo>
                  <a:pt x="3705163" y="475159"/>
                  <a:pt x="3631750" y="423402"/>
                  <a:pt x="3697356" y="467139"/>
                </a:cubicBezTo>
                <a:cubicBezTo>
                  <a:pt x="3713087" y="490736"/>
                  <a:pt x="3728561" y="515140"/>
                  <a:pt x="3747052" y="536713"/>
                </a:cubicBezTo>
                <a:cubicBezTo>
                  <a:pt x="3756199" y="547385"/>
                  <a:pt x="3768699" y="555092"/>
                  <a:pt x="3776869" y="566530"/>
                </a:cubicBezTo>
                <a:cubicBezTo>
                  <a:pt x="3785481" y="578587"/>
                  <a:pt x="3789125" y="593582"/>
                  <a:pt x="3796748" y="606287"/>
                </a:cubicBezTo>
                <a:cubicBezTo>
                  <a:pt x="3809040" y="626773"/>
                  <a:pt x="3825820" y="644554"/>
                  <a:pt x="3836504" y="665922"/>
                </a:cubicBezTo>
                <a:cubicBezTo>
                  <a:pt x="3867067" y="727047"/>
                  <a:pt x="3848163" y="693349"/>
                  <a:pt x="3896139" y="765313"/>
                </a:cubicBezTo>
                <a:lnTo>
                  <a:pt x="3916017" y="795130"/>
                </a:lnTo>
                <a:cubicBezTo>
                  <a:pt x="3940999" y="870079"/>
                  <a:pt x="3907299" y="777695"/>
                  <a:pt x="3945835" y="854765"/>
                </a:cubicBezTo>
                <a:cubicBezTo>
                  <a:pt x="3983782" y="930658"/>
                  <a:pt x="3913486" y="828200"/>
                  <a:pt x="3985591" y="924339"/>
                </a:cubicBezTo>
                <a:cubicBezTo>
                  <a:pt x="3988904" y="934278"/>
                  <a:pt x="3989098" y="945887"/>
                  <a:pt x="3995530" y="954157"/>
                </a:cubicBezTo>
                <a:cubicBezTo>
                  <a:pt x="4042459" y="1014494"/>
                  <a:pt x="4035992" y="1007400"/>
                  <a:pt x="4084982" y="1023730"/>
                </a:cubicBezTo>
                <a:cubicBezTo>
                  <a:pt x="4094921" y="1030356"/>
                  <a:pt x="4103574" y="1039527"/>
                  <a:pt x="4114800" y="1043609"/>
                </a:cubicBezTo>
                <a:cubicBezTo>
                  <a:pt x="4140475" y="1052945"/>
                  <a:pt x="4194313" y="1063487"/>
                  <a:pt x="4194313" y="1063487"/>
                </a:cubicBezTo>
                <a:cubicBezTo>
                  <a:pt x="4196003" y="1063333"/>
                  <a:pt x="4302732" y="1062046"/>
                  <a:pt x="4333461" y="1043609"/>
                </a:cubicBezTo>
                <a:cubicBezTo>
                  <a:pt x="4341496" y="1038788"/>
                  <a:pt x="4347485" y="1031047"/>
                  <a:pt x="4353339" y="1023730"/>
                </a:cubicBezTo>
                <a:cubicBezTo>
                  <a:pt x="4360801" y="1014402"/>
                  <a:pt x="4361326" y="995045"/>
                  <a:pt x="4373217" y="993913"/>
                </a:cubicBezTo>
                <a:cubicBezTo>
                  <a:pt x="4505183" y="981345"/>
                  <a:pt x="4638260" y="987287"/>
                  <a:pt x="4770782" y="983974"/>
                </a:cubicBezTo>
                <a:cubicBezTo>
                  <a:pt x="4817165" y="987287"/>
                  <a:pt x="4864137" y="985832"/>
                  <a:pt x="4909930" y="993913"/>
                </a:cubicBezTo>
                <a:cubicBezTo>
                  <a:pt x="4921694" y="995989"/>
                  <a:pt x="4930758" y="1005925"/>
                  <a:pt x="4939748" y="1013791"/>
                </a:cubicBezTo>
                <a:cubicBezTo>
                  <a:pt x="4987717" y="1055764"/>
                  <a:pt x="4995436" y="1069099"/>
                  <a:pt x="5029200" y="1123122"/>
                </a:cubicBezTo>
                <a:cubicBezTo>
                  <a:pt x="5085287" y="1212863"/>
                  <a:pt x="5061534" y="1176592"/>
                  <a:pt x="5098774" y="1232452"/>
                </a:cubicBezTo>
                <a:cubicBezTo>
                  <a:pt x="5105400" y="1242391"/>
                  <a:pt x="5111485" y="1252714"/>
                  <a:pt x="5118652" y="1262270"/>
                </a:cubicBezTo>
                <a:cubicBezTo>
                  <a:pt x="5128591" y="1275522"/>
                  <a:pt x="5138970" y="1288455"/>
                  <a:pt x="5148469" y="1302026"/>
                </a:cubicBezTo>
                <a:cubicBezTo>
                  <a:pt x="5162170" y="1321598"/>
                  <a:pt x="5171333" y="1344768"/>
                  <a:pt x="5188226" y="1361661"/>
                </a:cubicBezTo>
                <a:cubicBezTo>
                  <a:pt x="5204791" y="1378226"/>
                  <a:pt x="5218430" y="1398362"/>
                  <a:pt x="5237922" y="1411357"/>
                </a:cubicBezTo>
                <a:cubicBezTo>
                  <a:pt x="5257800" y="1424609"/>
                  <a:pt x="5280663" y="1434220"/>
                  <a:pt x="5297556" y="1451113"/>
                </a:cubicBezTo>
                <a:cubicBezTo>
                  <a:pt x="5324962" y="1478518"/>
                  <a:pt x="5324907" y="1482361"/>
                  <a:pt x="5357191" y="1500809"/>
                </a:cubicBezTo>
                <a:cubicBezTo>
                  <a:pt x="5370055" y="1508160"/>
                  <a:pt x="5383191" y="1515184"/>
                  <a:pt x="5396948" y="1520687"/>
                </a:cubicBezTo>
                <a:cubicBezTo>
                  <a:pt x="5416403" y="1528469"/>
                  <a:pt x="5456582" y="1540565"/>
                  <a:pt x="5456582" y="1540565"/>
                </a:cubicBezTo>
                <a:cubicBezTo>
                  <a:pt x="5555973" y="1537252"/>
                  <a:pt x="5655653" y="1538884"/>
                  <a:pt x="5754756" y="1530626"/>
                </a:cubicBezTo>
                <a:cubicBezTo>
                  <a:pt x="5785547" y="1528060"/>
                  <a:pt x="5819860" y="1510348"/>
                  <a:pt x="5844208" y="1490870"/>
                </a:cubicBezTo>
                <a:cubicBezTo>
                  <a:pt x="5851526" y="1485016"/>
                  <a:pt x="5858233" y="1478309"/>
                  <a:pt x="5864087" y="1470991"/>
                </a:cubicBezTo>
                <a:cubicBezTo>
                  <a:pt x="5901950" y="1423662"/>
                  <a:pt x="5862667" y="1455373"/>
                  <a:pt x="5913782" y="1421296"/>
                </a:cubicBezTo>
                <a:cubicBezTo>
                  <a:pt x="5924140" y="1390225"/>
                  <a:pt x="5934186" y="1351371"/>
                  <a:pt x="5963478" y="1331843"/>
                </a:cubicBezTo>
                <a:lnTo>
                  <a:pt x="5993295" y="1311965"/>
                </a:lnTo>
                <a:cubicBezTo>
                  <a:pt x="5999921" y="1302026"/>
                  <a:pt x="6004184" y="1290014"/>
                  <a:pt x="6013174" y="1282148"/>
                </a:cubicBezTo>
                <a:cubicBezTo>
                  <a:pt x="6031153" y="1266416"/>
                  <a:pt x="6052930" y="1255643"/>
                  <a:pt x="6072808" y="1242391"/>
                </a:cubicBezTo>
                <a:cubicBezTo>
                  <a:pt x="6100301" y="1224062"/>
                  <a:pt x="6100978" y="1219835"/>
                  <a:pt x="6132443" y="1212574"/>
                </a:cubicBezTo>
                <a:cubicBezTo>
                  <a:pt x="6165365" y="1204977"/>
                  <a:pt x="6199057" y="1200890"/>
                  <a:pt x="6231835" y="1192696"/>
                </a:cubicBezTo>
                <a:cubicBezTo>
                  <a:pt x="6245087" y="1189383"/>
                  <a:pt x="6258507" y="1186682"/>
                  <a:pt x="6271591" y="1182757"/>
                </a:cubicBezTo>
                <a:cubicBezTo>
                  <a:pt x="6291661" y="1176736"/>
                  <a:pt x="6310898" y="1167960"/>
                  <a:pt x="6331226" y="1162878"/>
                </a:cubicBezTo>
                <a:cubicBezTo>
                  <a:pt x="6359760" y="1155745"/>
                  <a:pt x="6406419" y="1145159"/>
                  <a:pt x="6430617" y="1133061"/>
                </a:cubicBezTo>
                <a:lnTo>
                  <a:pt x="6470374" y="1113183"/>
                </a:lnTo>
                <a:cubicBezTo>
                  <a:pt x="6483626" y="1093305"/>
                  <a:pt x="6504336" y="1076725"/>
                  <a:pt x="6510130" y="1053548"/>
                </a:cubicBezTo>
                <a:cubicBezTo>
                  <a:pt x="6513443" y="1040296"/>
                  <a:pt x="6516144" y="1026875"/>
                  <a:pt x="6520069" y="1013791"/>
                </a:cubicBezTo>
                <a:cubicBezTo>
                  <a:pt x="6526090" y="993721"/>
                  <a:pt x="6534866" y="974485"/>
                  <a:pt x="6539948" y="954157"/>
                </a:cubicBezTo>
                <a:cubicBezTo>
                  <a:pt x="6544452" y="936140"/>
                  <a:pt x="6561699" y="862831"/>
                  <a:pt x="6569765" y="854765"/>
                </a:cubicBezTo>
                <a:cubicBezTo>
                  <a:pt x="6626605" y="797925"/>
                  <a:pt x="6575854" y="854962"/>
                  <a:pt x="6619461" y="785191"/>
                </a:cubicBezTo>
                <a:cubicBezTo>
                  <a:pt x="6628240" y="771144"/>
                  <a:pt x="6639779" y="759006"/>
                  <a:pt x="6649278" y="745435"/>
                </a:cubicBezTo>
                <a:cubicBezTo>
                  <a:pt x="6662979" y="725863"/>
                  <a:pt x="6674701" y="704913"/>
                  <a:pt x="6689035" y="685800"/>
                </a:cubicBezTo>
                <a:cubicBezTo>
                  <a:pt x="6698974" y="672548"/>
                  <a:pt x="6709224" y="659523"/>
                  <a:pt x="6718852" y="646043"/>
                </a:cubicBezTo>
                <a:cubicBezTo>
                  <a:pt x="6725795" y="636323"/>
                  <a:pt x="6730794" y="625154"/>
                  <a:pt x="6738730" y="616226"/>
                </a:cubicBezTo>
                <a:cubicBezTo>
                  <a:pt x="6794388" y="553611"/>
                  <a:pt x="6792710" y="560361"/>
                  <a:pt x="6858000" y="516835"/>
                </a:cubicBezTo>
                <a:cubicBezTo>
                  <a:pt x="6867939" y="510209"/>
                  <a:pt x="6879371" y="505404"/>
                  <a:pt x="6887817" y="496957"/>
                </a:cubicBezTo>
                <a:cubicBezTo>
                  <a:pt x="6894443" y="490331"/>
                  <a:pt x="6899660" y="481899"/>
                  <a:pt x="6907695" y="477078"/>
                </a:cubicBezTo>
                <a:cubicBezTo>
                  <a:pt x="6916679" y="471688"/>
                  <a:pt x="6927574" y="470452"/>
                  <a:pt x="6937513" y="467139"/>
                </a:cubicBezTo>
                <a:cubicBezTo>
                  <a:pt x="6952590" y="457088"/>
                  <a:pt x="6976572" y="437322"/>
                  <a:pt x="6997148" y="437322"/>
                </a:cubicBezTo>
                <a:cubicBezTo>
                  <a:pt x="7010808" y="437322"/>
                  <a:pt x="7023652" y="443948"/>
                  <a:pt x="7036904" y="447261"/>
                </a:cubicBezTo>
                <a:cubicBezTo>
                  <a:pt x="7064316" y="474672"/>
                  <a:pt x="7068149" y="474605"/>
                  <a:pt x="7086600" y="506896"/>
                </a:cubicBezTo>
                <a:cubicBezTo>
                  <a:pt x="7093951" y="519760"/>
                  <a:pt x="7097382" y="534957"/>
                  <a:pt x="7106478" y="546652"/>
                </a:cubicBezTo>
                <a:cubicBezTo>
                  <a:pt x="7120861" y="565144"/>
                  <a:pt x="7139609" y="579783"/>
                  <a:pt x="7156174" y="596348"/>
                </a:cubicBezTo>
                <a:cubicBezTo>
                  <a:pt x="7166113" y="606287"/>
                  <a:pt x="7174746" y="617731"/>
                  <a:pt x="7185991" y="626165"/>
                </a:cubicBezTo>
                <a:cubicBezTo>
                  <a:pt x="7199243" y="636104"/>
                  <a:pt x="7211965" y="646794"/>
                  <a:pt x="7225748" y="655983"/>
                </a:cubicBezTo>
                <a:cubicBezTo>
                  <a:pt x="7241821" y="666699"/>
                  <a:pt x="7259723" y="674572"/>
                  <a:pt x="7275443" y="685800"/>
                </a:cubicBezTo>
                <a:cubicBezTo>
                  <a:pt x="7283068" y="691247"/>
                  <a:pt x="7287825" y="700055"/>
                  <a:pt x="7295322" y="705678"/>
                </a:cubicBezTo>
                <a:cubicBezTo>
                  <a:pt x="7314434" y="720012"/>
                  <a:pt x="7335078" y="732183"/>
                  <a:pt x="7354956" y="745435"/>
                </a:cubicBezTo>
                <a:cubicBezTo>
                  <a:pt x="7364895" y="752061"/>
                  <a:pt x="7376327" y="756866"/>
                  <a:pt x="7384774" y="765313"/>
                </a:cubicBezTo>
                <a:cubicBezTo>
                  <a:pt x="7394713" y="775252"/>
                  <a:pt x="7403153" y="786960"/>
                  <a:pt x="7414591" y="795130"/>
                </a:cubicBezTo>
                <a:cubicBezTo>
                  <a:pt x="7426648" y="803742"/>
                  <a:pt x="7441484" y="807658"/>
                  <a:pt x="7454348" y="815009"/>
                </a:cubicBezTo>
                <a:cubicBezTo>
                  <a:pt x="7464719" y="820936"/>
                  <a:pt x="7474445" y="827944"/>
                  <a:pt x="7484165" y="834887"/>
                </a:cubicBezTo>
                <a:cubicBezTo>
                  <a:pt x="7497645" y="844515"/>
                  <a:pt x="7509613" y="856357"/>
                  <a:pt x="7523922" y="864704"/>
                </a:cubicBezTo>
                <a:cubicBezTo>
                  <a:pt x="7549518" y="879635"/>
                  <a:pt x="7579729" y="886681"/>
                  <a:pt x="7603435" y="904461"/>
                </a:cubicBezTo>
                <a:cubicBezTo>
                  <a:pt x="7612432" y="911209"/>
                  <a:pt x="7658480" y="946893"/>
                  <a:pt x="7673008" y="954157"/>
                </a:cubicBezTo>
                <a:cubicBezTo>
                  <a:pt x="7688966" y="962136"/>
                  <a:pt x="7706400" y="966789"/>
                  <a:pt x="7722704" y="974035"/>
                </a:cubicBezTo>
                <a:cubicBezTo>
                  <a:pt x="7736244" y="980052"/>
                  <a:pt x="7749209" y="987287"/>
                  <a:pt x="7762461" y="993913"/>
                </a:cubicBezTo>
                <a:cubicBezTo>
                  <a:pt x="7795910" y="982763"/>
                  <a:pt x="7797649" y="983745"/>
                  <a:pt x="7832035" y="964096"/>
                </a:cubicBezTo>
                <a:cubicBezTo>
                  <a:pt x="7887243" y="932548"/>
                  <a:pt x="7836540" y="951904"/>
                  <a:pt x="7911548" y="914400"/>
                </a:cubicBezTo>
                <a:cubicBezTo>
                  <a:pt x="7920919" y="909715"/>
                  <a:pt x="7931426" y="907774"/>
                  <a:pt x="7941365" y="904461"/>
                </a:cubicBezTo>
                <a:cubicBezTo>
                  <a:pt x="7971289" y="880522"/>
                  <a:pt x="7996433" y="863406"/>
                  <a:pt x="8020878" y="834887"/>
                </a:cubicBezTo>
                <a:cubicBezTo>
                  <a:pt x="8061597" y="787381"/>
                  <a:pt x="8041487" y="806275"/>
                  <a:pt x="8070574" y="755374"/>
                </a:cubicBezTo>
                <a:cubicBezTo>
                  <a:pt x="8076501" y="745003"/>
                  <a:pt x="8083826" y="735496"/>
                  <a:pt x="8090452" y="725557"/>
                </a:cubicBezTo>
                <a:cubicBezTo>
                  <a:pt x="8107918" y="673156"/>
                  <a:pt x="8088847" y="715555"/>
                  <a:pt x="8130208" y="665922"/>
                </a:cubicBezTo>
                <a:cubicBezTo>
                  <a:pt x="8171621" y="616226"/>
                  <a:pt x="8125240" y="652669"/>
                  <a:pt x="8179904" y="616226"/>
                </a:cubicBezTo>
                <a:cubicBezTo>
                  <a:pt x="8232913" y="619539"/>
                  <a:pt x="8286110" y="620605"/>
                  <a:pt x="8338930" y="626165"/>
                </a:cubicBezTo>
                <a:cubicBezTo>
                  <a:pt x="8349349" y="627262"/>
                  <a:pt x="8358674" y="633226"/>
                  <a:pt x="8368748" y="636104"/>
                </a:cubicBezTo>
                <a:cubicBezTo>
                  <a:pt x="8381882" y="639857"/>
                  <a:pt x="8395252" y="642730"/>
                  <a:pt x="8408504" y="646043"/>
                </a:cubicBezTo>
                <a:cubicBezTo>
                  <a:pt x="8441634" y="642730"/>
                  <a:pt x="8474987" y="641167"/>
                  <a:pt x="8507895" y="636104"/>
                </a:cubicBezTo>
                <a:cubicBezTo>
                  <a:pt x="8518250" y="634511"/>
                  <a:pt x="8529532" y="632710"/>
                  <a:pt x="8537713" y="626165"/>
                </a:cubicBezTo>
                <a:cubicBezTo>
                  <a:pt x="8547041" y="618703"/>
                  <a:pt x="8549144" y="604795"/>
                  <a:pt x="8557591" y="596348"/>
                </a:cubicBezTo>
                <a:cubicBezTo>
                  <a:pt x="8584820" y="569119"/>
                  <a:pt x="8590567" y="576470"/>
                  <a:pt x="8627165" y="576470"/>
                </a:cubicBezTo>
              </a:path>
            </a:pathLst>
          </a:custGeom>
          <a:noFill/>
          <a:ln w="73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7C73147-9FF6-4D73-AC84-51EBFF9C1CF1}"/>
              </a:ext>
            </a:extLst>
          </p:cNvPr>
          <p:cNvSpPr/>
          <p:nvPr/>
        </p:nvSpPr>
        <p:spPr>
          <a:xfrm>
            <a:off x="774164" y="1929996"/>
            <a:ext cx="100084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ＭＳ Ｐゴシック"/>
              </a:rPr>
              <a:t>Demand</a:t>
            </a:r>
            <a:endParaRPr lang="en-GB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5C97C090-F8C0-4263-937C-FA8BFC61420C}"/>
              </a:ext>
            </a:extLst>
          </p:cNvPr>
          <p:cNvSpPr/>
          <p:nvPr/>
        </p:nvSpPr>
        <p:spPr>
          <a:xfrm>
            <a:off x="2055080" y="4645152"/>
            <a:ext cx="556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rgbClr val="F7964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483541D9-DDFE-4045-8732-292B64D7949B}"/>
              </a:ext>
            </a:extLst>
          </p:cNvPr>
          <p:cNvSpPr/>
          <p:nvPr/>
        </p:nvSpPr>
        <p:spPr>
          <a:xfrm>
            <a:off x="4011840" y="4644484"/>
            <a:ext cx="696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Gill Sans"/>
                <a:ea typeface="ＭＳ Ｐゴシック"/>
              </a:rPr>
              <a:t>time</a:t>
            </a:r>
            <a:endParaRPr lang="en-GB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4C8445D8-C5C5-4D8C-9405-6B13621976F6}"/>
              </a:ext>
            </a:extLst>
          </p:cNvPr>
          <p:cNvSpPr/>
          <p:nvPr/>
        </p:nvSpPr>
        <p:spPr>
          <a:xfrm>
            <a:off x="2513360" y="3061836"/>
            <a:ext cx="462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big server running all the time?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78BAB82C-4798-424D-ABAD-5F2019E434A0}"/>
              </a:ext>
            </a:extLst>
          </p:cNvPr>
          <p:cNvSpPr/>
          <p:nvPr/>
        </p:nvSpPr>
        <p:spPr>
          <a:xfrm>
            <a:off x="1906040" y="1205676"/>
            <a:ext cx="5836320" cy="2840760"/>
          </a:xfrm>
          <a:custGeom>
            <a:avLst/>
            <a:gdLst/>
            <a:ahLst/>
            <a:cxnLst/>
            <a:rect l="l" t="t" r="r" b="b"/>
            <a:pathLst>
              <a:path w="8766968" h="3154369">
                <a:moveTo>
                  <a:pt x="4487558" y="3018355"/>
                </a:moveTo>
                <a:cubicBezTo>
                  <a:pt x="4496914" y="3016016"/>
                  <a:pt x="999576" y="3330987"/>
                  <a:pt x="310397" y="3010145"/>
                </a:cubicBezTo>
                <a:cubicBezTo>
                  <a:pt x="-378782" y="2689303"/>
                  <a:pt x="285016" y="1115793"/>
                  <a:pt x="352487" y="1093304"/>
                </a:cubicBezTo>
                <a:cubicBezTo>
                  <a:pt x="362426" y="1086678"/>
                  <a:pt x="371388" y="1078277"/>
                  <a:pt x="382304" y="1073426"/>
                </a:cubicBezTo>
                <a:cubicBezTo>
                  <a:pt x="401452" y="1064916"/>
                  <a:pt x="422061" y="1060174"/>
                  <a:pt x="441939" y="1053548"/>
                </a:cubicBezTo>
                <a:lnTo>
                  <a:pt x="471756" y="1043609"/>
                </a:lnTo>
                <a:lnTo>
                  <a:pt x="561209" y="1013791"/>
                </a:lnTo>
                <a:cubicBezTo>
                  <a:pt x="571148" y="1010478"/>
                  <a:pt x="580753" y="1005907"/>
                  <a:pt x="591026" y="1003852"/>
                </a:cubicBezTo>
                <a:lnTo>
                  <a:pt x="640722" y="993913"/>
                </a:lnTo>
                <a:cubicBezTo>
                  <a:pt x="710296" y="997226"/>
                  <a:pt x="780217" y="996160"/>
                  <a:pt x="849443" y="1003852"/>
                </a:cubicBezTo>
                <a:cubicBezTo>
                  <a:pt x="870268" y="1006166"/>
                  <a:pt x="909078" y="1023730"/>
                  <a:pt x="909078" y="1023730"/>
                </a:cubicBezTo>
                <a:cubicBezTo>
                  <a:pt x="1004771" y="1119423"/>
                  <a:pt x="908171" y="1017625"/>
                  <a:pt x="968713" y="1093304"/>
                </a:cubicBezTo>
                <a:cubicBezTo>
                  <a:pt x="974567" y="1100621"/>
                  <a:pt x="982737" y="1105866"/>
                  <a:pt x="988591" y="1113183"/>
                </a:cubicBezTo>
                <a:cubicBezTo>
                  <a:pt x="996053" y="1122511"/>
                  <a:pt x="1000695" y="1133931"/>
                  <a:pt x="1008469" y="1143000"/>
                </a:cubicBezTo>
                <a:cubicBezTo>
                  <a:pt x="1020666" y="1157230"/>
                  <a:pt x="1037830" y="1167163"/>
                  <a:pt x="1048226" y="1182757"/>
                </a:cubicBezTo>
                <a:cubicBezTo>
                  <a:pt x="1054852" y="1192696"/>
                  <a:pt x="1060642" y="1203246"/>
                  <a:pt x="1068104" y="1212574"/>
                </a:cubicBezTo>
                <a:cubicBezTo>
                  <a:pt x="1089436" y="1239238"/>
                  <a:pt x="1089102" y="1229371"/>
                  <a:pt x="1117800" y="1252330"/>
                </a:cubicBezTo>
                <a:cubicBezTo>
                  <a:pt x="1166981" y="1291676"/>
                  <a:pt x="1105893" y="1250364"/>
                  <a:pt x="1157556" y="1302026"/>
                </a:cubicBezTo>
                <a:cubicBezTo>
                  <a:pt x="1166003" y="1310473"/>
                  <a:pt x="1178046" y="1314442"/>
                  <a:pt x="1187374" y="1321904"/>
                </a:cubicBezTo>
                <a:cubicBezTo>
                  <a:pt x="1194691" y="1327758"/>
                  <a:pt x="1199935" y="1335929"/>
                  <a:pt x="1207252" y="1341783"/>
                </a:cubicBezTo>
                <a:cubicBezTo>
                  <a:pt x="1216580" y="1349245"/>
                  <a:pt x="1228079" y="1353795"/>
                  <a:pt x="1237069" y="1361661"/>
                </a:cubicBezTo>
                <a:cubicBezTo>
                  <a:pt x="1254700" y="1377088"/>
                  <a:pt x="1270200" y="1394792"/>
                  <a:pt x="1286765" y="1411357"/>
                </a:cubicBezTo>
                <a:cubicBezTo>
                  <a:pt x="1296704" y="1421296"/>
                  <a:pt x="1304888" y="1433377"/>
                  <a:pt x="1316583" y="1441174"/>
                </a:cubicBezTo>
                <a:cubicBezTo>
                  <a:pt x="1336461" y="1454426"/>
                  <a:pt x="1359324" y="1464037"/>
                  <a:pt x="1376217" y="1480930"/>
                </a:cubicBezTo>
                <a:cubicBezTo>
                  <a:pt x="1382843" y="1487556"/>
                  <a:pt x="1388060" y="1495988"/>
                  <a:pt x="1396096" y="1500809"/>
                </a:cubicBezTo>
                <a:cubicBezTo>
                  <a:pt x="1405080" y="1506199"/>
                  <a:pt x="1416542" y="1506063"/>
                  <a:pt x="1425913" y="1510748"/>
                </a:cubicBezTo>
                <a:cubicBezTo>
                  <a:pt x="1436597" y="1516090"/>
                  <a:pt x="1445046" y="1525284"/>
                  <a:pt x="1455730" y="1530626"/>
                </a:cubicBezTo>
                <a:cubicBezTo>
                  <a:pt x="1469988" y="1537755"/>
                  <a:pt x="1512567" y="1547320"/>
                  <a:pt x="1525304" y="1550504"/>
                </a:cubicBezTo>
                <a:cubicBezTo>
                  <a:pt x="1538556" y="1557130"/>
                  <a:pt x="1551442" y="1564546"/>
                  <a:pt x="1565061" y="1570383"/>
                </a:cubicBezTo>
                <a:cubicBezTo>
                  <a:pt x="1574691" y="1574510"/>
                  <a:pt x="1584771" y="1577565"/>
                  <a:pt x="1594878" y="1580322"/>
                </a:cubicBezTo>
                <a:cubicBezTo>
                  <a:pt x="1660810" y="1598303"/>
                  <a:pt x="1666133" y="1598548"/>
                  <a:pt x="1724087" y="1610139"/>
                </a:cubicBezTo>
                <a:cubicBezTo>
                  <a:pt x="1800287" y="1606826"/>
                  <a:pt x="1876820" y="1608048"/>
                  <a:pt x="1952687" y="1600200"/>
                </a:cubicBezTo>
                <a:cubicBezTo>
                  <a:pt x="1973529" y="1598044"/>
                  <a:pt x="1992444" y="1586948"/>
                  <a:pt x="2012322" y="1580322"/>
                </a:cubicBezTo>
                <a:lnTo>
                  <a:pt x="2071956" y="1560443"/>
                </a:lnTo>
                <a:cubicBezTo>
                  <a:pt x="2192100" y="1500373"/>
                  <a:pt x="2043190" y="1576880"/>
                  <a:pt x="2141530" y="1520687"/>
                </a:cubicBezTo>
                <a:cubicBezTo>
                  <a:pt x="2154394" y="1513336"/>
                  <a:pt x="2168035" y="1507435"/>
                  <a:pt x="2181287" y="1500809"/>
                </a:cubicBezTo>
                <a:cubicBezTo>
                  <a:pt x="2197852" y="1484244"/>
                  <a:pt x="2211491" y="1464108"/>
                  <a:pt x="2230983" y="1451113"/>
                </a:cubicBezTo>
                <a:cubicBezTo>
                  <a:pt x="2240922" y="1444487"/>
                  <a:pt x="2251810" y="1439101"/>
                  <a:pt x="2260800" y="1431235"/>
                </a:cubicBezTo>
                <a:cubicBezTo>
                  <a:pt x="2353827" y="1349836"/>
                  <a:pt x="2273216" y="1406392"/>
                  <a:pt x="2340313" y="1361661"/>
                </a:cubicBezTo>
                <a:cubicBezTo>
                  <a:pt x="2346939" y="1351722"/>
                  <a:pt x="2352544" y="1341020"/>
                  <a:pt x="2360191" y="1331843"/>
                </a:cubicBezTo>
                <a:cubicBezTo>
                  <a:pt x="2423969" y="1255310"/>
                  <a:pt x="2360530" y="1346244"/>
                  <a:pt x="2409887" y="1272209"/>
                </a:cubicBezTo>
                <a:cubicBezTo>
                  <a:pt x="2413200" y="1262270"/>
                  <a:pt x="2417069" y="1252499"/>
                  <a:pt x="2419826" y="1242391"/>
                </a:cubicBezTo>
                <a:lnTo>
                  <a:pt x="2449643" y="1123122"/>
                </a:lnTo>
                <a:cubicBezTo>
                  <a:pt x="2452956" y="1109870"/>
                  <a:pt x="2453474" y="1095583"/>
                  <a:pt x="2459583" y="1083365"/>
                </a:cubicBezTo>
                <a:cubicBezTo>
                  <a:pt x="2494489" y="1013554"/>
                  <a:pt x="2467463" y="1072291"/>
                  <a:pt x="2489400" y="1013791"/>
                </a:cubicBezTo>
                <a:cubicBezTo>
                  <a:pt x="2495664" y="997086"/>
                  <a:pt x="2503636" y="981022"/>
                  <a:pt x="2509278" y="964096"/>
                </a:cubicBezTo>
                <a:cubicBezTo>
                  <a:pt x="2515647" y="944989"/>
                  <a:pt x="2519584" y="913665"/>
                  <a:pt x="2529156" y="894522"/>
                </a:cubicBezTo>
                <a:cubicBezTo>
                  <a:pt x="2534498" y="883838"/>
                  <a:pt x="2542409" y="874643"/>
                  <a:pt x="2549035" y="864704"/>
                </a:cubicBezTo>
                <a:cubicBezTo>
                  <a:pt x="2552348" y="851452"/>
                  <a:pt x="2555221" y="838082"/>
                  <a:pt x="2558974" y="824948"/>
                </a:cubicBezTo>
                <a:cubicBezTo>
                  <a:pt x="2561852" y="814874"/>
                  <a:pt x="2566557" y="805339"/>
                  <a:pt x="2568913" y="795130"/>
                </a:cubicBezTo>
                <a:cubicBezTo>
                  <a:pt x="2576510" y="762209"/>
                  <a:pt x="2580597" y="728517"/>
                  <a:pt x="2588791" y="695739"/>
                </a:cubicBezTo>
                <a:cubicBezTo>
                  <a:pt x="2592104" y="682487"/>
                  <a:pt x="2595868" y="669340"/>
                  <a:pt x="2598730" y="655983"/>
                </a:cubicBezTo>
                <a:cubicBezTo>
                  <a:pt x="2605809" y="622946"/>
                  <a:pt x="2606061" y="587961"/>
                  <a:pt x="2618609" y="556591"/>
                </a:cubicBezTo>
                <a:cubicBezTo>
                  <a:pt x="2625235" y="540026"/>
                  <a:pt x="2632845" y="523822"/>
                  <a:pt x="2638487" y="506896"/>
                </a:cubicBezTo>
                <a:cubicBezTo>
                  <a:pt x="2642807" y="493937"/>
                  <a:pt x="2643630" y="479929"/>
                  <a:pt x="2648426" y="467139"/>
                </a:cubicBezTo>
                <a:cubicBezTo>
                  <a:pt x="2653628" y="453266"/>
                  <a:pt x="2661678" y="440635"/>
                  <a:pt x="2668304" y="427383"/>
                </a:cubicBezTo>
                <a:cubicBezTo>
                  <a:pt x="2674930" y="400879"/>
                  <a:pt x="2673029" y="370602"/>
                  <a:pt x="2688183" y="347870"/>
                </a:cubicBezTo>
                <a:cubicBezTo>
                  <a:pt x="2709501" y="315893"/>
                  <a:pt x="2711127" y="316124"/>
                  <a:pt x="2727939" y="278296"/>
                </a:cubicBezTo>
                <a:cubicBezTo>
                  <a:pt x="2747609" y="234039"/>
                  <a:pt x="2750080" y="206459"/>
                  <a:pt x="2787574" y="168965"/>
                </a:cubicBezTo>
                <a:cubicBezTo>
                  <a:pt x="2858410" y="98129"/>
                  <a:pt x="2778014" y="174626"/>
                  <a:pt x="2847209" y="119270"/>
                </a:cubicBezTo>
                <a:cubicBezTo>
                  <a:pt x="2854526" y="113416"/>
                  <a:pt x="2858951" y="104040"/>
                  <a:pt x="2867087" y="99391"/>
                </a:cubicBezTo>
                <a:cubicBezTo>
                  <a:pt x="2882578" y="90539"/>
                  <a:pt x="2900479" y="86759"/>
                  <a:pt x="2916783" y="79513"/>
                </a:cubicBezTo>
                <a:cubicBezTo>
                  <a:pt x="2930322" y="73496"/>
                  <a:pt x="2942782" y="65138"/>
                  <a:pt x="2956539" y="59635"/>
                </a:cubicBezTo>
                <a:cubicBezTo>
                  <a:pt x="2975994" y="51853"/>
                  <a:pt x="2996296" y="46383"/>
                  <a:pt x="3016174" y="39757"/>
                </a:cubicBezTo>
                <a:lnTo>
                  <a:pt x="3045991" y="29817"/>
                </a:lnTo>
                <a:lnTo>
                  <a:pt x="3075809" y="19878"/>
                </a:lnTo>
                <a:cubicBezTo>
                  <a:pt x="3085748" y="16565"/>
                  <a:pt x="3095292" y="11661"/>
                  <a:pt x="3105626" y="9939"/>
                </a:cubicBezTo>
                <a:lnTo>
                  <a:pt x="3165261" y="0"/>
                </a:lnTo>
                <a:cubicBezTo>
                  <a:pt x="3198391" y="3313"/>
                  <a:pt x="3231744" y="4876"/>
                  <a:pt x="3264652" y="9939"/>
                </a:cubicBezTo>
                <a:cubicBezTo>
                  <a:pt x="3300737" y="15491"/>
                  <a:pt x="3291526" y="23376"/>
                  <a:pt x="3324287" y="39757"/>
                </a:cubicBezTo>
                <a:cubicBezTo>
                  <a:pt x="3333658" y="44442"/>
                  <a:pt x="3344165" y="46383"/>
                  <a:pt x="3354104" y="49696"/>
                </a:cubicBezTo>
                <a:cubicBezTo>
                  <a:pt x="3360730" y="56322"/>
                  <a:pt x="3365948" y="64753"/>
                  <a:pt x="3373983" y="69574"/>
                </a:cubicBezTo>
                <a:cubicBezTo>
                  <a:pt x="3447461" y="113660"/>
                  <a:pt x="3358222" y="39075"/>
                  <a:pt x="3433617" y="99391"/>
                </a:cubicBezTo>
                <a:cubicBezTo>
                  <a:pt x="3440935" y="105245"/>
                  <a:pt x="3446178" y="113416"/>
                  <a:pt x="3453496" y="119270"/>
                </a:cubicBezTo>
                <a:cubicBezTo>
                  <a:pt x="3462824" y="126732"/>
                  <a:pt x="3474136" y="131501"/>
                  <a:pt x="3483313" y="139148"/>
                </a:cubicBezTo>
                <a:cubicBezTo>
                  <a:pt x="3494111" y="148146"/>
                  <a:pt x="3501435" y="161168"/>
                  <a:pt x="3513130" y="168965"/>
                </a:cubicBezTo>
                <a:cubicBezTo>
                  <a:pt x="3521847" y="174776"/>
                  <a:pt x="3533009" y="175591"/>
                  <a:pt x="3542948" y="178904"/>
                </a:cubicBezTo>
                <a:cubicBezTo>
                  <a:pt x="3616984" y="228264"/>
                  <a:pt x="3526047" y="164821"/>
                  <a:pt x="3602583" y="228600"/>
                </a:cubicBezTo>
                <a:cubicBezTo>
                  <a:pt x="3611760" y="236247"/>
                  <a:pt x="3623072" y="241016"/>
                  <a:pt x="3632400" y="248478"/>
                </a:cubicBezTo>
                <a:cubicBezTo>
                  <a:pt x="3639717" y="254332"/>
                  <a:pt x="3644961" y="262503"/>
                  <a:pt x="3652278" y="268357"/>
                </a:cubicBezTo>
                <a:cubicBezTo>
                  <a:pt x="3714140" y="317847"/>
                  <a:pt x="3647217" y="252746"/>
                  <a:pt x="3721852" y="318052"/>
                </a:cubicBezTo>
                <a:cubicBezTo>
                  <a:pt x="3735957" y="330393"/>
                  <a:pt x="3747504" y="345468"/>
                  <a:pt x="3761609" y="357809"/>
                </a:cubicBezTo>
                <a:cubicBezTo>
                  <a:pt x="3774075" y="368717"/>
                  <a:pt x="3789052" y="376545"/>
                  <a:pt x="3801365" y="387626"/>
                </a:cubicBezTo>
                <a:cubicBezTo>
                  <a:pt x="3898624" y="475159"/>
                  <a:pt x="3825211" y="423402"/>
                  <a:pt x="3890817" y="467139"/>
                </a:cubicBezTo>
                <a:cubicBezTo>
                  <a:pt x="3906548" y="490736"/>
                  <a:pt x="3922022" y="515140"/>
                  <a:pt x="3940513" y="536713"/>
                </a:cubicBezTo>
                <a:cubicBezTo>
                  <a:pt x="3949660" y="547385"/>
                  <a:pt x="3962160" y="555092"/>
                  <a:pt x="3970330" y="566530"/>
                </a:cubicBezTo>
                <a:cubicBezTo>
                  <a:pt x="3978942" y="578587"/>
                  <a:pt x="3982586" y="593582"/>
                  <a:pt x="3990209" y="606287"/>
                </a:cubicBezTo>
                <a:cubicBezTo>
                  <a:pt x="4002501" y="626773"/>
                  <a:pt x="4019281" y="644554"/>
                  <a:pt x="4029965" y="665922"/>
                </a:cubicBezTo>
                <a:cubicBezTo>
                  <a:pt x="4060528" y="727047"/>
                  <a:pt x="4041624" y="693349"/>
                  <a:pt x="4089600" y="765313"/>
                </a:cubicBezTo>
                <a:lnTo>
                  <a:pt x="4109478" y="795130"/>
                </a:lnTo>
                <a:cubicBezTo>
                  <a:pt x="4134460" y="870079"/>
                  <a:pt x="4100760" y="777695"/>
                  <a:pt x="4139296" y="854765"/>
                </a:cubicBezTo>
                <a:cubicBezTo>
                  <a:pt x="4177243" y="930658"/>
                  <a:pt x="4106947" y="828200"/>
                  <a:pt x="4179052" y="924339"/>
                </a:cubicBezTo>
                <a:cubicBezTo>
                  <a:pt x="4182365" y="934278"/>
                  <a:pt x="4182559" y="945887"/>
                  <a:pt x="4188991" y="954157"/>
                </a:cubicBezTo>
                <a:cubicBezTo>
                  <a:pt x="4235920" y="1014494"/>
                  <a:pt x="4229453" y="1007400"/>
                  <a:pt x="4278443" y="1023730"/>
                </a:cubicBezTo>
                <a:cubicBezTo>
                  <a:pt x="4288382" y="1030356"/>
                  <a:pt x="4297035" y="1039527"/>
                  <a:pt x="4308261" y="1043609"/>
                </a:cubicBezTo>
                <a:cubicBezTo>
                  <a:pt x="4333936" y="1052945"/>
                  <a:pt x="4387774" y="1063487"/>
                  <a:pt x="4387774" y="1063487"/>
                </a:cubicBezTo>
                <a:cubicBezTo>
                  <a:pt x="4389464" y="1063333"/>
                  <a:pt x="4496193" y="1062046"/>
                  <a:pt x="4526922" y="1043609"/>
                </a:cubicBezTo>
                <a:cubicBezTo>
                  <a:pt x="4534957" y="1038788"/>
                  <a:pt x="4540946" y="1031047"/>
                  <a:pt x="4546800" y="1023730"/>
                </a:cubicBezTo>
                <a:cubicBezTo>
                  <a:pt x="4554262" y="1014402"/>
                  <a:pt x="4554787" y="995045"/>
                  <a:pt x="4566678" y="993913"/>
                </a:cubicBezTo>
                <a:cubicBezTo>
                  <a:pt x="4698644" y="981345"/>
                  <a:pt x="4831721" y="987287"/>
                  <a:pt x="4964243" y="983974"/>
                </a:cubicBezTo>
                <a:cubicBezTo>
                  <a:pt x="5010626" y="987287"/>
                  <a:pt x="5057598" y="985832"/>
                  <a:pt x="5103391" y="993913"/>
                </a:cubicBezTo>
                <a:cubicBezTo>
                  <a:pt x="5115155" y="995989"/>
                  <a:pt x="5124219" y="1005925"/>
                  <a:pt x="5133209" y="1013791"/>
                </a:cubicBezTo>
                <a:cubicBezTo>
                  <a:pt x="5181178" y="1055764"/>
                  <a:pt x="5188897" y="1069099"/>
                  <a:pt x="5222661" y="1123122"/>
                </a:cubicBezTo>
                <a:cubicBezTo>
                  <a:pt x="5278748" y="1212863"/>
                  <a:pt x="5254995" y="1176592"/>
                  <a:pt x="5292235" y="1232452"/>
                </a:cubicBezTo>
                <a:cubicBezTo>
                  <a:pt x="5298861" y="1242391"/>
                  <a:pt x="5304946" y="1252714"/>
                  <a:pt x="5312113" y="1262270"/>
                </a:cubicBezTo>
                <a:cubicBezTo>
                  <a:pt x="5322052" y="1275522"/>
                  <a:pt x="5332431" y="1288455"/>
                  <a:pt x="5341930" y="1302026"/>
                </a:cubicBezTo>
                <a:cubicBezTo>
                  <a:pt x="5355631" y="1321598"/>
                  <a:pt x="5364794" y="1344768"/>
                  <a:pt x="5381687" y="1361661"/>
                </a:cubicBezTo>
                <a:cubicBezTo>
                  <a:pt x="5398252" y="1378226"/>
                  <a:pt x="5411891" y="1398362"/>
                  <a:pt x="5431383" y="1411357"/>
                </a:cubicBezTo>
                <a:cubicBezTo>
                  <a:pt x="5451261" y="1424609"/>
                  <a:pt x="5474124" y="1434220"/>
                  <a:pt x="5491017" y="1451113"/>
                </a:cubicBezTo>
                <a:cubicBezTo>
                  <a:pt x="5518423" y="1478518"/>
                  <a:pt x="5518368" y="1482361"/>
                  <a:pt x="5550652" y="1500809"/>
                </a:cubicBezTo>
                <a:cubicBezTo>
                  <a:pt x="5563516" y="1508160"/>
                  <a:pt x="5576652" y="1515184"/>
                  <a:pt x="5590409" y="1520687"/>
                </a:cubicBezTo>
                <a:cubicBezTo>
                  <a:pt x="5609864" y="1528469"/>
                  <a:pt x="5650043" y="1540565"/>
                  <a:pt x="5650043" y="1540565"/>
                </a:cubicBezTo>
                <a:cubicBezTo>
                  <a:pt x="5749434" y="1537252"/>
                  <a:pt x="5849114" y="1538884"/>
                  <a:pt x="5948217" y="1530626"/>
                </a:cubicBezTo>
                <a:cubicBezTo>
                  <a:pt x="5979008" y="1528060"/>
                  <a:pt x="6013321" y="1510348"/>
                  <a:pt x="6037669" y="1490870"/>
                </a:cubicBezTo>
                <a:cubicBezTo>
                  <a:pt x="6044987" y="1485016"/>
                  <a:pt x="6051694" y="1478309"/>
                  <a:pt x="6057548" y="1470991"/>
                </a:cubicBezTo>
                <a:cubicBezTo>
                  <a:pt x="6095411" y="1423662"/>
                  <a:pt x="6056128" y="1455373"/>
                  <a:pt x="6107243" y="1421296"/>
                </a:cubicBezTo>
                <a:cubicBezTo>
                  <a:pt x="6117601" y="1390225"/>
                  <a:pt x="6127647" y="1351371"/>
                  <a:pt x="6156939" y="1331843"/>
                </a:cubicBezTo>
                <a:lnTo>
                  <a:pt x="6186756" y="1311965"/>
                </a:lnTo>
                <a:cubicBezTo>
                  <a:pt x="6193382" y="1302026"/>
                  <a:pt x="6197645" y="1290014"/>
                  <a:pt x="6206635" y="1282148"/>
                </a:cubicBezTo>
                <a:cubicBezTo>
                  <a:pt x="6224614" y="1266416"/>
                  <a:pt x="6246391" y="1255643"/>
                  <a:pt x="6266269" y="1242391"/>
                </a:cubicBezTo>
                <a:cubicBezTo>
                  <a:pt x="6293762" y="1224062"/>
                  <a:pt x="6294439" y="1219835"/>
                  <a:pt x="6325904" y="1212574"/>
                </a:cubicBezTo>
                <a:cubicBezTo>
                  <a:pt x="6358826" y="1204977"/>
                  <a:pt x="6392518" y="1200890"/>
                  <a:pt x="6425296" y="1192696"/>
                </a:cubicBezTo>
                <a:cubicBezTo>
                  <a:pt x="6438548" y="1189383"/>
                  <a:pt x="6451968" y="1186682"/>
                  <a:pt x="6465052" y="1182757"/>
                </a:cubicBezTo>
                <a:cubicBezTo>
                  <a:pt x="6485122" y="1176736"/>
                  <a:pt x="6504359" y="1167960"/>
                  <a:pt x="6524687" y="1162878"/>
                </a:cubicBezTo>
                <a:cubicBezTo>
                  <a:pt x="6553221" y="1155745"/>
                  <a:pt x="6599880" y="1145159"/>
                  <a:pt x="6624078" y="1133061"/>
                </a:cubicBezTo>
                <a:lnTo>
                  <a:pt x="6663835" y="1113183"/>
                </a:lnTo>
                <a:cubicBezTo>
                  <a:pt x="6677087" y="1093305"/>
                  <a:pt x="6697797" y="1076725"/>
                  <a:pt x="6703591" y="1053548"/>
                </a:cubicBezTo>
                <a:cubicBezTo>
                  <a:pt x="6706904" y="1040296"/>
                  <a:pt x="6709605" y="1026875"/>
                  <a:pt x="6713530" y="1013791"/>
                </a:cubicBezTo>
                <a:cubicBezTo>
                  <a:pt x="6719551" y="993721"/>
                  <a:pt x="6728327" y="974485"/>
                  <a:pt x="6733409" y="954157"/>
                </a:cubicBezTo>
                <a:cubicBezTo>
                  <a:pt x="6737913" y="936140"/>
                  <a:pt x="6755160" y="862831"/>
                  <a:pt x="6763226" y="854765"/>
                </a:cubicBezTo>
                <a:cubicBezTo>
                  <a:pt x="6820066" y="797925"/>
                  <a:pt x="6769315" y="854962"/>
                  <a:pt x="6812922" y="785191"/>
                </a:cubicBezTo>
                <a:cubicBezTo>
                  <a:pt x="6821701" y="771144"/>
                  <a:pt x="6833240" y="759006"/>
                  <a:pt x="6842739" y="745435"/>
                </a:cubicBezTo>
                <a:cubicBezTo>
                  <a:pt x="6856440" y="725863"/>
                  <a:pt x="6868162" y="704913"/>
                  <a:pt x="6882496" y="685800"/>
                </a:cubicBezTo>
                <a:cubicBezTo>
                  <a:pt x="6892435" y="672548"/>
                  <a:pt x="6902685" y="659523"/>
                  <a:pt x="6912313" y="646043"/>
                </a:cubicBezTo>
                <a:cubicBezTo>
                  <a:pt x="6919256" y="636323"/>
                  <a:pt x="6924255" y="625154"/>
                  <a:pt x="6932191" y="616226"/>
                </a:cubicBezTo>
                <a:cubicBezTo>
                  <a:pt x="6987849" y="553611"/>
                  <a:pt x="6986171" y="560361"/>
                  <a:pt x="7051461" y="516835"/>
                </a:cubicBezTo>
                <a:cubicBezTo>
                  <a:pt x="7061400" y="510209"/>
                  <a:pt x="7072832" y="505404"/>
                  <a:pt x="7081278" y="496957"/>
                </a:cubicBezTo>
                <a:cubicBezTo>
                  <a:pt x="7087904" y="490331"/>
                  <a:pt x="7093121" y="481899"/>
                  <a:pt x="7101156" y="477078"/>
                </a:cubicBezTo>
                <a:cubicBezTo>
                  <a:pt x="7110140" y="471688"/>
                  <a:pt x="7121035" y="470452"/>
                  <a:pt x="7130974" y="467139"/>
                </a:cubicBezTo>
                <a:cubicBezTo>
                  <a:pt x="7146051" y="457088"/>
                  <a:pt x="7170033" y="437322"/>
                  <a:pt x="7190609" y="437322"/>
                </a:cubicBezTo>
                <a:cubicBezTo>
                  <a:pt x="7204269" y="437322"/>
                  <a:pt x="7217113" y="443948"/>
                  <a:pt x="7230365" y="447261"/>
                </a:cubicBezTo>
                <a:cubicBezTo>
                  <a:pt x="7257777" y="474672"/>
                  <a:pt x="7261610" y="474605"/>
                  <a:pt x="7280061" y="506896"/>
                </a:cubicBezTo>
                <a:cubicBezTo>
                  <a:pt x="7287412" y="519760"/>
                  <a:pt x="7290843" y="534957"/>
                  <a:pt x="7299939" y="546652"/>
                </a:cubicBezTo>
                <a:cubicBezTo>
                  <a:pt x="7314322" y="565144"/>
                  <a:pt x="7333070" y="579783"/>
                  <a:pt x="7349635" y="596348"/>
                </a:cubicBezTo>
                <a:cubicBezTo>
                  <a:pt x="7359574" y="606287"/>
                  <a:pt x="7368207" y="617731"/>
                  <a:pt x="7379452" y="626165"/>
                </a:cubicBezTo>
                <a:cubicBezTo>
                  <a:pt x="7392704" y="636104"/>
                  <a:pt x="7405426" y="646794"/>
                  <a:pt x="7419209" y="655983"/>
                </a:cubicBezTo>
                <a:cubicBezTo>
                  <a:pt x="7435282" y="666699"/>
                  <a:pt x="7453184" y="674572"/>
                  <a:pt x="7468904" y="685800"/>
                </a:cubicBezTo>
                <a:cubicBezTo>
                  <a:pt x="7476529" y="691247"/>
                  <a:pt x="7481286" y="700055"/>
                  <a:pt x="7488783" y="705678"/>
                </a:cubicBezTo>
                <a:cubicBezTo>
                  <a:pt x="7507895" y="720012"/>
                  <a:pt x="7528539" y="732183"/>
                  <a:pt x="7548417" y="745435"/>
                </a:cubicBezTo>
                <a:cubicBezTo>
                  <a:pt x="7558356" y="752061"/>
                  <a:pt x="7569788" y="756866"/>
                  <a:pt x="7578235" y="765313"/>
                </a:cubicBezTo>
                <a:cubicBezTo>
                  <a:pt x="7588174" y="775252"/>
                  <a:pt x="7596614" y="786960"/>
                  <a:pt x="7608052" y="795130"/>
                </a:cubicBezTo>
                <a:cubicBezTo>
                  <a:pt x="7620109" y="803742"/>
                  <a:pt x="7634945" y="807658"/>
                  <a:pt x="7647809" y="815009"/>
                </a:cubicBezTo>
                <a:cubicBezTo>
                  <a:pt x="7658180" y="820936"/>
                  <a:pt x="7667906" y="827944"/>
                  <a:pt x="7677626" y="834887"/>
                </a:cubicBezTo>
                <a:cubicBezTo>
                  <a:pt x="7691106" y="844515"/>
                  <a:pt x="7703074" y="856357"/>
                  <a:pt x="7717383" y="864704"/>
                </a:cubicBezTo>
                <a:cubicBezTo>
                  <a:pt x="7742979" y="879635"/>
                  <a:pt x="7773190" y="886681"/>
                  <a:pt x="7796896" y="904461"/>
                </a:cubicBezTo>
                <a:cubicBezTo>
                  <a:pt x="7805893" y="911209"/>
                  <a:pt x="7851941" y="946893"/>
                  <a:pt x="7866469" y="954157"/>
                </a:cubicBezTo>
                <a:cubicBezTo>
                  <a:pt x="7882427" y="962136"/>
                  <a:pt x="7899861" y="966789"/>
                  <a:pt x="7916165" y="974035"/>
                </a:cubicBezTo>
                <a:cubicBezTo>
                  <a:pt x="7929705" y="980052"/>
                  <a:pt x="7942670" y="987287"/>
                  <a:pt x="7955922" y="993913"/>
                </a:cubicBezTo>
                <a:cubicBezTo>
                  <a:pt x="7989371" y="982763"/>
                  <a:pt x="7991110" y="983745"/>
                  <a:pt x="8025496" y="964096"/>
                </a:cubicBezTo>
                <a:cubicBezTo>
                  <a:pt x="8080704" y="932548"/>
                  <a:pt x="8030001" y="951904"/>
                  <a:pt x="8105009" y="914400"/>
                </a:cubicBezTo>
                <a:cubicBezTo>
                  <a:pt x="8114380" y="909715"/>
                  <a:pt x="8124887" y="907774"/>
                  <a:pt x="8134826" y="904461"/>
                </a:cubicBezTo>
                <a:cubicBezTo>
                  <a:pt x="8164750" y="880522"/>
                  <a:pt x="8189894" y="863406"/>
                  <a:pt x="8214339" y="834887"/>
                </a:cubicBezTo>
                <a:cubicBezTo>
                  <a:pt x="8255058" y="787381"/>
                  <a:pt x="8234948" y="806275"/>
                  <a:pt x="8264035" y="755374"/>
                </a:cubicBezTo>
                <a:cubicBezTo>
                  <a:pt x="8269962" y="745003"/>
                  <a:pt x="8277287" y="735496"/>
                  <a:pt x="8283913" y="725557"/>
                </a:cubicBezTo>
                <a:cubicBezTo>
                  <a:pt x="8301379" y="673156"/>
                  <a:pt x="8282308" y="715555"/>
                  <a:pt x="8323669" y="665922"/>
                </a:cubicBezTo>
                <a:cubicBezTo>
                  <a:pt x="8365082" y="616226"/>
                  <a:pt x="8318701" y="652669"/>
                  <a:pt x="8373365" y="616226"/>
                </a:cubicBezTo>
                <a:cubicBezTo>
                  <a:pt x="8426374" y="619539"/>
                  <a:pt x="8479571" y="620605"/>
                  <a:pt x="8532391" y="626165"/>
                </a:cubicBezTo>
                <a:cubicBezTo>
                  <a:pt x="8542810" y="627262"/>
                  <a:pt x="8552135" y="633226"/>
                  <a:pt x="8562209" y="636104"/>
                </a:cubicBezTo>
                <a:cubicBezTo>
                  <a:pt x="8575343" y="639857"/>
                  <a:pt x="8588713" y="642730"/>
                  <a:pt x="8601965" y="646043"/>
                </a:cubicBezTo>
                <a:cubicBezTo>
                  <a:pt x="8635095" y="642730"/>
                  <a:pt x="8668448" y="641167"/>
                  <a:pt x="8701356" y="636104"/>
                </a:cubicBezTo>
                <a:cubicBezTo>
                  <a:pt x="8711711" y="634511"/>
                  <a:pt x="8720260" y="230188"/>
                  <a:pt x="8731174" y="626165"/>
                </a:cubicBezTo>
                <a:cubicBezTo>
                  <a:pt x="8742088" y="1022142"/>
                  <a:pt x="8758394" y="3020414"/>
                  <a:pt x="8766841" y="3011967"/>
                </a:cubicBezTo>
                <a:cubicBezTo>
                  <a:pt x="8794070" y="2984738"/>
                  <a:pt x="4442571" y="3003760"/>
                  <a:pt x="4479169" y="3003760"/>
                </a:cubicBezTo>
              </a:path>
            </a:pathLst>
          </a:custGeom>
          <a:solidFill>
            <a:schemeClr val="tx2">
              <a:lumMod val="75000"/>
            </a:schemeClr>
          </a:solidFill>
          <a:ln w="73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9">
            <a:extLst>
              <a:ext uri="{FF2B5EF4-FFF2-40B4-BE49-F238E27FC236}">
                <a16:creationId xmlns:a16="http://schemas.microsoft.com/office/drawing/2014/main" id="{C1F6EEA0-BBDD-4E86-9E53-C1A58C7F5D62}"/>
              </a:ext>
            </a:extLst>
          </p:cNvPr>
          <p:cNvSpPr/>
          <p:nvPr/>
        </p:nvSpPr>
        <p:spPr>
          <a:xfrm>
            <a:off x="2032400" y="2785716"/>
            <a:ext cx="5743080" cy="1629720"/>
          </a:xfrm>
          <a:prstGeom prst="rect">
            <a:avLst/>
          </a:prstGeom>
          <a:solidFill>
            <a:schemeClr val="tx2">
              <a:lumMod val="75000"/>
            </a:scheme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0F6475-3F66-4745-B337-1605C58A5D1E}"/>
              </a:ext>
            </a:extLst>
          </p:cNvPr>
          <p:cNvSpPr/>
          <p:nvPr/>
        </p:nvSpPr>
        <p:spPr>
          <a:xfrm>
            <a:off x="1968544" y="866377"/>
            <a:ext cx="5743080" cy="3549060"/>
          </a:xfrm>
          <a:prstGeom prst="rect">
            <a:avLst/>
          </a:prstGeom>
          <a:ln w="2159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5A8D3E2-6A40-4877-A3B2-5F2D6A683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106365"/>
              </p:ext>
            </p:extLst>
          </p:nvPr>
        </p:nvGraphicFramePr>
        <p:xfrm>
          <a:off x="2055080" y="971363"/>
          <a:ext cx="5544910" cy="3339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491">
                  <a:extLst>
                    <a:ext uri="{9D8B030D-6E8A-4147-A177-3AD203B41FA5}">
                      <a16:colId xmlns:a16="http://schemas.microsoft.com/office/drawing/2014/main" val="513719866"/>
                    </a:ext>
                  </a:extLst>
                </a:gridCol>
                <a:gridCol w="554491">
                  <a:extLst>
                    <a:ext uri="{9D8B030D-6E8A-4147-A177-3AD203B41FA5}">
                      <a16:colId xmlns:a16="http://schemas.microsoft.com/office/drawing/2014/main" val="295884367"/>
                    </a:ext>
                  </a:extLst>
                </a:gridCol>
                <a:gridCol w="554491">
                  <a:extLst>
                    <a:ext uri="{9D8B030D-6E8A-4147-A177-3AD203B41FA5}">
                      <a16:colId xmlns:a16="http://schemas.microsoft.com/office/drawing/2014/main" val="2450296672"/>
                    </a:ext>
                  </a:extLst>
                </a:gridCol>
                <a:gridCol w="554491">
                  <a:extLst>
                    <a:ext uri="{9D8B030D-6E8A-4147-A177-3AD203B41FA5}">
                      <a16:colId xmlns:a16="http://schemas.microsoft.com/office/drawing/2014/main" val="2201126797"/>
                    </a:ext>
                  </a:extLst>
                </a:gridCol>
                <a:gridCol w="554491">
                  <a:extLst>
                    <a:ext uri="{9D8B030D-6E8A-4147-A177-3AD203B41FA5}">
                      <a16:colId xmlns:a16="http://schemas.microsoft.com/office/drawing/2014/main" val="3893474683"/>
                    </a:ext>
                  </a:extLst>
                </a:gridCol>
                <a:gridCol w="554491">
                  <a:extLst>
                    <a:ext uri="{9D8B030D-6E8A-4147-A177-3AD203B41FA5}">
                      <a16:colId xmlns:a16="http://schemas.microsoft.com/office/drawing/2014/main" val="3458892996"/>
                    </a:ext>
                  </a:extLst>
                </a:gridCol>
                <a:gridCol w="554491">
                  <a:extLst>
                    <a:ext uri="{9D8B030D-6E8A-4147-A177-3AD203B41FA5}">
                      <a16:colId xmlns:a16="http://schemas.microsoft.com/office/drawing/2014/main" val="2535701502"/>
                    </a:ext>
                  </a:extLst>
                </a:gridCol>
                <a:gridCol w="554491">
                  <a:extLst>
                    <a:ext uri="{9D8B030D-6E8A-4147-A177-3AD203B41FA5}">
                      <a16:colId xmlns:a16="http://schemas.microsoft.com/office/drawing/2014/main" val="3761742155"/>
                    </a:ext>
                  </a:extLst>
                </a:gridCol>
                <a:gridCol w="554491">
                  <a:extLst>
                    <a:ext uri="{9D8B030D-6E8A-4147-A177-3AD203B41FA5}">
                      <a16:colId xmlns:a16="http://schemas.microsoft.com/office/drawing/2014/main" val="2784322753"/>
                    </a:ext>
                  </a:extLst>
                </a:gridCol>
                <a:gridCol w="554491">
                  <a:extLst>
                    <a:ext uri="{9D8B030D-6E8A-4147-A177-3AD203B41FA5}">
                      <a16:colId xmlns:a16="http://schemas.microsoft.com/office/drawing/2014/main" val="3574325171"/>
                    </a:ext>
                  </a:extLst>
                </a:gridCol>
              </a:tblGrid>
              <a:tr h="41738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071026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979895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28223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751306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038782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89066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988802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07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23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2B27A63-5679-481A-B2B2-E67432E81701}"/>
              </a:ext>
            </a:extLst>
          </p:cNvPr>
          <p:cNvSpPr/>
          <p:nvPr/>
        </p:nvSpPr>
        <p:spPr>
          <a:xfrm>
            <a:off x="1968544" y="828537"/>
            <a:ext cx="5743080" cy="219545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Cloud offers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D9AFE9A9-6AA7-4340-9002-8D4E14ECD060}"/>
              </a:ext>
            </a:extLst>
          </p:cNvPr>
          <p:cNvSpPr/>
          <p:nvPr/>
        </p:nvSpPr>
        <p:spPr>
          <a:xfrm>
            <a:off x="2032400" y="1205676"/>
            <a:ext cx="5743080" cy="1449720"/>
          </a:xfrm>
          <a:custGeom>
            <a:avLst/>
            <a:gdLst/>
            <a:ahLst/>
            <a:cxnLst/>
            <a:rect l="l" t="t" r="r" b="b"/>
            <a:pathLst>
              <a:path w="8627165" h="1610139">
                <a:moveTo>
                  <a:pt x="0" y="1162878"/>
                </a:moveTo>
                <a:cubicBezTo>
                  <a:pt x="9356" y="1160539"/>
                  <a:pt x="57909" y="1149480"/>
                  <a:pt x="69574" y="1143000"/>
                </a:cubicBezTo>
                <a:cubicBezTo>
                  <a:pt x="172102" y="1086039"/>
                  <a:pt x="91555" y="1115793"/>
                  <a:pt x="159026" y="1093304"/>
                </a:cubicBezTo>
                <a:cubicBezTo>
                  <a:pt x="168965" y="1086678"/>
                  <a:pt x="177927" y="1078277"/>
                  <a:pt x="188843" y="1073426"/>
                </a:cubicBezTo>
                <a:cubicBezTo>
                  <a:pt x="207991" y="1064916"/>
                  <a:pt x="228600" y="1060174"/>
                  <a:pt x="248478" y="1053548"/>
                </a:cubicBezTo>
                <a:lnTo>
                  <a:pt x="278295" y="1043609"/>
                </a:lnTo>
                <a:lnTo>
                  <a:pt x="367748" y="1013791"/>
                </a:lnTo>
                <a:cubicBezTo>
                  <a:pt x="377687" y="1010478"/>
                  <a:pt x="387292" y="1005907"/>
                  <a:pt x="397565" y="1003852"/>
                </a:cubicBezTo>
                <a:lnTo>
                  <a:pt x="447261" y="993913"/>
                </a:lnTo>
                <a:cubicBezTo>
                  <a:pt x="516835" y="997226"/>
                  <a:pt x="586756" y="996160"/>
                  <a:pt x="655982" y="1003852"/>
                </a:cubicBezTo>
                <a:cubicBezTo>
                  <a:pt x="676807" y="1006166"/>
                  <a:pt x="715617" y="1023730"/>
                  <a:pt x="715617" y="1023730"/>
                </a:cubicBezTo>
                <a:cubicBezTo>
                  <a:pt x="811310" y="1119423"/>
                  <a:pt x="714710" y="1017625"/>
                  <a:pt x="775252" y="1093304"/>
                </a:cubicBezTo>
                <a:cubicBezTo>
                  <a:pt x="781106" y="1100621"/>
                  <a:pt x="789276" y="1105866"/>
                  <a:pt x="795130" y="1113183"/>
                </a:cubicBezTo>
                <a:cubicBezTo>
                  <a:pt x="802592" y="1122511"/>
                  <a:pt x="807234" y="1133931"/>
                  <a:pt x="815008" y="1143000"/>
                </a:cubicBezTo>
                <a:cubicBezTo>
                  <a:pt x="827205" y="1157230"/>
                  <a:pt x="844369" y="1167163"/>
                  <a:pt x="854765" y="1182757"/>
                </a:cubicBezTo>
                <a:cubicBezTo>
                  <a:pt x="861391" y="1192696"/>
                  <a:pt x="867181" y="1203246"/>
                  <a:pt x="874643" y="1212574"/>
                </a:cubicBezTo>
                <a:cubicBezTo>
                  <a:pt x="895975" y="1239238"/>
                  <a:pt x="895641" y="1229371"/>
                  <a:pt x="924339" y="1252330"/>
                </a:cubicBezTo>
                <a:cubicBezTo>
                  <a:pt x="973520" y="1291676"/>
                  <a:pt x="912432" y="1250364"/>
                  <a:pt x="964095" y="1302026"/>
                </a:cubicBezTo>
                <a:cubicBezTo>
                  <a:pt x="972542" y="1310473"/>
                  <a:pt x="984585" y="1314442"/>
                  <a:pt x="993913" y="1321904"/>
                </a:cubicBezTo>
                <a:cubicBezTo>
                  <a:pt x="1001230" y="1327758"/>
                  <a:pt x="1006474" y="1335929"/>
                  <a:pt x="1013791" y="1341783"/>
                </a:cubicBezTo>
                <a:cubicBezTo>
                  <a:pt x="1023119" y="1349245"/>
                  <a:pt x="1034618" y="1353795"/>
                  <a:pt x="1043608" y="1361661"/>
                </a:cubicBezTo>
                <a:cubicBezTo>
                  <a:pt x="1061239" y="1377088"/>
                  <a:pt x="1076739" y="1394792"/>
                  <a:pt x="1093304" y="1411357"/>
                </a:cubicBezTo>
                <a:cubicBezTo>
                  <a:pt x="1103243" y="1421296"/>
                  <a:pt x="1111427" y="1433377"/>
                  <a:pt x="1123122" y="1441174"/>
                </a:cubicBezTo>
                <a:cubicBezTo>
                  <a:pt x="1143000" y="1454426"/>
                  <a:pt x="1165863" y="1464037"/>
                  <a:pt x="1182756" y="1480930"/>
                </a:cubicBezTo>
                <a:cubicBezTo>
                  <a:pt x="1189382" y="1487556"/>
                  <a:pt x="1194599" y="1495988"/>
                  <a:pt x="1202635" y="1500809"/>
                </a:cubicBezTo>
                <a:cubicBezTo>
                  <a:pt x="1211619" y="1506199"/>
                  <a:pt x="1223081" y="1506063"/>
                  <a:pt x="1232452" y="1510748"/>
                </a:cubicBezTo>
                <a:cubicBezTo>
                  <a:pt x="1243136" y="1516090"/>
                  <a:pt x="1251585" y="1525284"/>
                  <a:pt x="1262269" y="1530626"/>
                </a:cubicBezTo>
                <a:cubicBezTo>
                  <a:pt x="1276527" y="1537755"/>
                  <a:pt x="1319106" y="1547320"/>
                  <a:pt x="1331843" y="1550504"/>
                </a:cubicBezTo>
                <a:cubicBezTo>
                  <a:pt x="1345095" y="1557130"/>
                  <a:pt x="1357981" y="1564546"/>
                  <a:pt x="1371600" y="1570383"/>
                </a:cubicBezTo>
                <a:cubicBezTo>
                  <a:pt x="1381230" y="1574510"/>
                  <a:pt x="1391310" y="1577565"/>
                  <a:pt x="1401417" y="1580322"/>
                </a:cubicBezTo>
                <a:cubicBezTo>
                  <a:pt x="1467349" y="1598303"/>
                  <a:pt x="1472672" y="1598548"/>
                  <a:pt x="1530626" y="1610139"/>
                </a:cubicBezTo>
                <a:cubicBezTo>
                  <a:pt x="1606826" y="1606826"/>
                  <a:pt x="1683359" y="1608048"/>
                  <a:pt x="1759226" y="1600200"/>
                </a:cubicBezTo>
                <a:cubicBezTo>
                  <a:pt x="1780068" y="1598044"/>
                  <a:pt x="1798983" y="1586948"/>
                  <a:pt x="1818861" y="1580322"/>
                </a:cubicBezTo>
                <a:lnTo>
                  <a:pt x="1878495" y="1560443"/>
                </a:lnTo>
                <a:cubicBezTo>
                  <a:pt x="1998639" y="1500373"/>
                  <a:pt x="1849729" y="1576880"/>
                  <a:pt x="1948069" y="1520687"/>
                </a:cubicBezTo>
                <a:cubicBezTo>
                  <a:pt x="1960933" y="1513336"/>
                  <a:pt x="1974574" y="1507435"/>
                  <a:pt x="1987826" y="1500809"/>
                </a:cubicBezTo>
                <a:cubicBezTo>
                  <a:pt x="2004391" y="1484244"/>
                  <a:pt x="2018030" y="1464108"/>
                  <a:pt x="2037522" y="1451113"/>
                </a:cubicBezTo>
                <a:cubicBezTo>
                  <a:pt x="2047461" y="1444487"/>
                  <a:pt x="2058349" y="1439101"/>
                  <a:pt x="2067339" y="1431235"/>
                </a:cubicBezTo>
                <a:cubicBezTo>
                  <a:pt x="2160366" y="1349836"/>
                  <a:pt x="2079755" y="1406392"/>
                  <a:pt x="2146852" y="1361661"/>
                </a:cubicBezTo>
                <a:cubicBezTo>
                  <a:pt x="2153478" y="1351722"/>
                  <a:pt x="2159083" y="1341020"/>
                  <a:pt x="2166730" y="1331843"/>
                </a:cubicBezTo>
                <a:cubicBezTo>
                  <a:pt x="2230508" y="1255310"/>
                  <a:pt x="2167069" y="1346244"/>
                  <a:pt x="2216426" y="1272209"/>
                </a:cubicBezTo>
                <a:cubicBezTo>
                  <a:pt x="2219739" y="1262270"/>
                  <a:pt x="2223608" y="1252499"/>
                  <a:pt x="2226365" y="1242391"/>
                </a:cubicBezTo>
                <a:lnTo>
                  <a:pt x="2256182" y="1123122"/>
                </a:lnTo>
                <a:cubicBezTo>
                  <a:pt x="2259495" y="1109870"/>
                  <a:pt x="2260013" y="1095583"/>
                  <a:pt x="2266122" y="1083365"/>
                </a:cubicBezTo>
                <a:cubicBezTo>
                  <a:pt x="2301028" y="1013554"/>
                  <a:pt x="2274002" y="1072291"/>
                  <a:pt x="2295939" y="1013791"/>
                </a:cubicBezTo>
                <a:cubicBezTo>
                  <a:pt x="2302203" y="997086"/>
                  <a:pt x="2310175" y="981022"/>
                  <a:pt x="2315817" y="964096"/>
                </a:cubicBezTo>
                <a:cubicBezTo>
                  <a:pt x="2322186" y="944989"/>
                  <a:pt x="2326123" y="913665"/>
                  <a:pt x="2335695" y="894522"/>
                </a:cubicBezTo>
                <a:cubicBezTo>
                  <a:pt x="2341037" y="883838"/>
                  <a:pt x="2348948" y="874643"/>
                  <a:pt x="2355574" y="864704"/>
                </a:cubicBezTo>
                <a:cubicBezTo>
                  <a:pt x="2358887" y="851452"/>
                  <a:pt x="2361760" y="838082"/>
                  <a:pt x="2365513" y="824948"/>
                </a:cubicBezTo>
                <a:cubicBezTo>
                  <a:pt x="2368391" y="814874"/>
                  <a:pt x="2373096" y="805339"/>
                  <a:pt x="2375452" y="795130"/>
                </a:cubicBezTo>
                <a:cubicBezTo>
                  <a:pt x="2383049" y="762209"/>
                  <a:pt x="2387136" y="728517"/>
                  <a:pt x="2395330" y="695739"/>
                </a:cubicBezTo>
                <a:cubicBezTo>
                  <a:pt x="2398643" y="682487"/>
                  <a:pt x="2402407" y="669340"/>
                  <a:pt x="2405269" y="655983"/>
                </a:cubicBezTo>
                <a:cubicBezTo>
                  <a:pt x="2412348" y="622946"/>
                  <a:pt x="2412600" y="587961"/>
                  <a:pt x="2425148" y="556591"/>
                </a:cubicBezTo>
                <a:cubicBezTo>
                  <a:pt x="2431774" y="540026"/>
                  <a:pt x="2439384" y="523822"/>
                  <a:pt x="2445026" y="506896"/>
                </a:cubicBezTo>
                <a:cubicBezTo>
                  <a:pt x="2449346" y="493937"/>
                  <a:pt x="2450169" y="479929"/>
                  <a:pt x="2454965" y="467139"/>
                </a:cubicBezTo>
                <a:cubicBezTo>
                  <a:pt x="2460167" y="453266"/>
                  <a:pt x="2468217" y="440635"/>
                  <a:pt x="2474843" y="427383"/>
                </a:cubicBezTo>
                <a:cubicBezTo>
                  <a:pt x="2481469" y="400879"/>
                  <a:pt x="2479568" y="370602"/>
                  <a:pt x="2494722" y="347870"/>
                </a:cubicBezTo>
                <a:cubicBezTo>
                  <a:pt x="2516040" y="315893"/>
                  <a:pt x="2517666" y="316124"/>
                  <a:pt x="2534478" y="278296"/>
                </a:cubicBezTo>
                <a:cubicBezTo>
                  <a:pt x="2554148" y="234039"/>
                  <a:pt x="2556619" y="206459"/>
                  <a:pt x="2594113" y="168965"/>
                </a:cubicBezTo>
                <a:cubicBezTo>
                  <a:pt x="2664949" y="98129"/>
                  <a:pt x="2584553" y="174626"/>
                  <a:pt x="2653748" y="119270"/>
                </a:cubicBezTo>
                <a:cubicBezTo>
                  <a:pt x="2661065" y="113416"/>
                  <a:pt x="2665490" y="104040"/>
                  <a:pt x="2673626" y="99391"/>
                </a:cubicBezTo>
                <a:cubicBezTo>
                  <a:pt x="2689117" y="90539"/>
                  <a:pt x="2707018" y="86759"/>
                  <a:pt x="2723322" y="79513"/>
                </a:cubicBezTo>
                <a:cubicBezTo>
                  <a:pt x="2736861" y="73496"/>
                  <a:pt x="2749321" y="65138"/>
                  <a:pt x="2763078" y="59635"/>
                </a:cubicBezTo>
                <a:cubicBezTo>
                  <a:pt x="2782533" y="51853"/>
                  <a:pt x="2802835" y="46383"/>
                  <a:pt x="2822713" y="39757"/>
                </a:cubicBezTo>
                <a:lnTo>
                  <a:pt x="2852530" y="29817"/>
                </a:lnTo>
                <a:lnTo>
                  <a:pt x="2882348" y="19878"/>
                </a:lnTo>
                <a:cubicBezTo>
                  <a:pt x="2892287" y="16565"/>
                  <a:pt x="2901831" y="11661"/>
                  <a:pt x="2912165" y="9939"/>
                </a:cubicBezTo>
                <a:lnTo>
                  <a:pt x="2971800" y="0"/>
                </a:lnTo>
                <a:cubicBezTo>
                  <a:pt x="3004930" y="3313"/>
                  <a:pt x="3038283" y="4876"/>
                  <a:pt x="3071191" y="9939"/>
                </a:cubicBezTo>
                <a:cubicBezTo>
                  <a:pt x="3107276" y="15491"/>
                  <a:pt x="3098065" y="23376"/>
                  <a:pt x="3130826" y="39757"/>
                </a:cubicBezTo>
                <a:cubicBezTo>
                  <a:pt x="3140197" y="44442"/>
                  <a:pt x="3150704" y="46383"/>
                  <a:pt x="3160643" y="49696"/>
                </a:cubicBezTo>
                <a:cubicBezTo>
                  <a:pt x="3167269" y="56322"/>
                  <a:pt x="3172487" y="64753"/>
                  <a:pt x="3180522" y="69574"/>
                </a:cubicBezTo>
                <a:cubicBezTo>
                  <a:pt x="3254000" y="113660"/>
                  <a:pt x="3164761" y="39075"/>
                  <a:pt x="3240156" y="99391"/>
                </a:cubicBezTo>
                <a:cubicBezTo>
                  <a:pt x="3247474" y="105245"/>
                  <a:pt x="3252717" y="113416"/>
                  <a:pt x="3260035" y="119270"/>
                </a:cubicBezTo>
                <a:cubicBezTo>
                  <a:pt x="3269363" y="126732"/>
                  <a:pt x="3280675" y="131501"/>
                  <a:pt x="3289852" y="139148"/>
                </a:cubicBezTo>
                <a:cubicBezTo>
                  <a:pt x="3300650" y="148146"/>
                  <a:pt x="3307974" y="161168"/>
                  <a:pt x="3319669" y="168965"/>
                </a:cubicBezTo>
                <a:cubicBezTo>
                  <a:pt x="3328386" y="174776"/>
                  <a:pt x="3339548" y="175591"/>
                  <a:pt x="3349487" y="178904"/>
                </a:cubicBezTo>
                <a:cubicBezTo>
                  <a:pt x="3423523" y="228264"/>
                  <a:pt x="3332586" y="164821"/>
                  <a:pt x="3409122" y="228600"/>
                </a:cubicBezTo>
                <a:cubicBezTo>
                  <a:pt x="3418299" y="236247"/>
                  <a:pt x="3429611" y="241016"/>
                  <a:pt x="3438939" y="248478"/>
                </a:cubicBezTo>
                <a:cubicBezTo>
                  <a:pt x="3446256" y="254332"/>
                  <a:pt x="3451500" y="262503"/>
                  <a:pt x="3458817" y="268357"/>
                </a:cubicBezTo>
                <a:cubicBezTo>
                  <a:pt x="3520679" y="317847"/>
                  <a:pt x="3453756" y="252746"/>
                  <a:pt x="3528391" y="318052"/>
                </a:cubicBezTo>
                <a:cubicBezTo>
                  <a:pt x="3542496" y="330393"/>
                  <a:pt x="3554043" y="345468"/>
                  <a:pt x="3568148" y="357809"/>
                </a:cubicBezTo>
                <a:cubicBezTo>
                  <a:pt x="3580614" y="368717"/>
                  <a:pt x="3595591" y="376545"/>
                  <a:pt x="3607904" y="387626"/>
                </a:cubicBezTo>
                <a:cubicBezTo>
                  <a:pt x="3705163" y="475159"/>
                  <a:pt x="3631750" y="423402"/>
                  <a:pt x="3697356" y="467139"/>
                </a:cubicBezTo>
                <a:cubicBezTo>
                  <a:pt x="3713087" y="490736"/>
                  <a:pt x="3728561" y="515140"/>
                  <a:pt x="3747052" y="536713"/>
                </a:cubicBezTo>
                <a:cubicBezTo>
                  <a:pt x="3756199" y="547385"/>
                  <a:pt x="3768699" y="555092"/>
                  <a:pt x="3776869" y="566530"/>
                </a:cubicBezTo>
                <a:cubicBezTo>
                  <a:pt x="3785481" y="578587"/>
                  <a:pt x="3789125" y="593582"/>
                  <a:pt x="3796748" y="606287"/>
                </a:cubicBezTo>
                <a:cubicBezTo>
                  <a:pt x="3809040" y="626773"/>
                  <a:pt x="3825820" y="644554"/>
                  <a:pt x="3836504" y="665922"/>
                </a:cubicBezTo>
                <a:cubicBezTo>
                  <a:pt x="3867067" y="727047"/>
                  <a:pt x="3848163" y="693349"/>
                  <a:pt x="3896139" y="765313"/>
                </a:cubicBezTo>
                <a:lnTo>
                  <a:pt x="3916017" y="795130"/>
                </a:lnTo>
                <a:cubicBezTo>
                  <a:pt x="3940999" y="870079"/>
                  <a:pt x="3907299" y="777695"/>
                  <a:pt x="3945835" y="854765"/>
                </a:cubicBezTo>
                <a:cubicBezTo>
                  <a:pt x="3983782" y="930658"/>
                  <a:pt x="3913486" y="828200"/>
                  <a:pt x="3985591" y="924339"/>
                </a:cubicBezTo>
                <a:cubicBezTo>
                  <a:pt x="3988904" y="934278"/>
                  <a:pt x="3989098" y="945887"/>
                  <a:pt x="3995530" y="954157"/>
                </a:cubicBezTo>
                <a:cubicBezTo>
                  <a:pt x="4042459" y="1014494"/>
                  <a:pt x="4035992" y="1007400"/>
                  <a:pt x="4084982" y="1023730"/>
                </a:cubicBezTo>
                <a:cubicBezTo>
                  <a:pt x="4094921" y="1030356"/>
                  <a:pt x="4103574" y="1039527"/>
                  <a:pt x="4114800" y="1043609"/>
                </a:cubicBezTo>
                <a:cubicBezTo>
                  <a:pt x="4140475" y="1052945"/>
                  <a:pt x="4194313" y="1063487"/>
                  <a:pt x="4194313" y="1063487"/>
                </a:cubicBezTo>
                <a:cubicBezTo>
                  <a:pt x="4196003" y="1063333"/>
                  <a:pt x="4302732" y="1062046"/>
                  <a:pt x="4333461" y="1043609"/>
                </a:cubicBezTo>
                <a:cubicBezTo>
                  <a:pt x="4341496" y="1038788"/>
                  <a:pt x="4347485" y="1031047"/>
                  <a:pt x="4353339" y="1023730"/>
                </a:cubicBezTo>
                <a:cubicBezTo>
                  <a:pt x="4360801" y="1014402"/>
                  <a:pt x="4361326" y="995045"/>
                  <a:pt x="4373217" y="993913"/>
                </a:cubicBezTo>
                <a:cubicBezTo>
                  <a:pt x="4505183" y="981345"/>
                  <a:pt x="4638260" y="987287"/>
                  <a:pt x="4770782" y="983974"/>
                </a:cubicBezTo>
                <a:cubicBezTo>
                  <a:pt x="4817165" y="987287"/>
                  <a:pt x="4864137" y="985832"/>
                  <a:pt x="4909930" y="993913"/>
                </a:cubicBezTo>
                <a:cubicBezTo>
                  <a:pt x="4921694" y="995989"/>
                  <a:pt x="4930758" y="1005925"/>
                  <a:pt x="4939748" y="1013791"/>
                </a:cubicBezTo>
                <a:cubicBezTo>
                  <a:pt x="4987717" y="1055764"/>
                  <a:pt x="4995436" y="1069099"/>
                  <a:pt x="5029200" y="1123122"/>
                </a:cubicBezTo>
                <a:cubicBezTo>
                  <a:pt x="5085287" y="1212863"/>
                  <a:pt x="5061534" y="1176592"/>
                  <a:pt x="5098774" y="1232452"/>
                </a:cubicBezTo>
                <a:cubicBezTo>
                  <a:pt x="5105400" y="1242391"/>
                  <a:pt x="5111485" y="1252714"/>
                  <a:pt x="5118652" y="1262270"/>
                </a:cubicBezTo>
                <a:cubicBezTo>
                  <a:pt x="5128591" y="1275522"/>
                  <a:pt x="5138970" y="1288455"/>
                  <a:pt x="5148469" y="1302026"/>
                </a:cubicBezTo>
                <a:cubicBezTo>
                  <a:pt x="5162170" y="1321598"/>
                  <a:pt x="5171333" y="1344768"/>
                  <a:pt x="5188226" y="1361661"/>
                </a:cubicBezTo>
                <a:cubicBezTo>
                  <a:pt x="5204791" y="1378226"/>
                  <a:pt x="5218430" y="1398362"/>
                  <a:pt x="5237922" y="1411357"/>
                </a:cubicBezTo>
                <a:cubicBezTo>
                  <a:pt x="5257800" y="1424609"/>
                  <a:pt x="5280663" y="1434220"/>
                  <a:pt x="5297556" y="1451113"/>
                </a:cubicBezTo>
                <a:cubicBezTo>
                  <a:pt x="5324962" y="1478518"/>
                  <a:pt x="5324907" y="1482361"/>
                  <a:pt x="5357191" y="1500809"/>
                </a:cubicBezTo>
                <a:cubicBezTo>
                  <a:pt x="5370055" y="1508160"/>
                  <a:pt x="5383191" y="1515184"/>
                  <a:pt x="5396948" y="1520687"/>
                </a:cubicBezTo>
                <a:cubicBezTo>
                  <a:pt x="5416403" y="1528469"/>
                  <a:pt x="5456582" y="1540565"/>
                  <a:pt x="5456582" y="1540565"/>
                </a:cubicBezTo>
                <a:cubicBezTo>
                  <a:pt x="5555973" y="1537252"/>
                  <a:pt x="5655653" y="1538884"/>
                  <a:pt x="5754756" y="1530626"/>
                </a:cubicBezTo>
                <a:cubicBezTo>
                  <a:pt x="5785547" y="1528060"/>
                  <a:pt x="5819860" y="1510348"/>
                  <a:pt x="5844208" y="1490870"/>
                </a:cubicBezTo>
                <a:cubicBezTo>
                  <a:pt x="5851526" y="1485016"/>
                  <a:pt x="5858233" y="1478309"/>
                  <a:pt x="5864087" y="1470991"/>
                </a:cubicBezTo>
                <a:cubicBezTo>
                  <a:pt x="5901950" y="1423662"/>
                  <a:pt x="5862667" y="1455373"/>
                  <a:pt x="5913782" y="1421296"/>
                </a:cubicBezTo>
                <a:cubicBezTo>
                  <a:pt x="5924140" y="1390225"/>
                  <a:pt x="5934186" y="1351371"/>
                  <a:pt x="5963478" y="1331843"/>
                </a:cubicBezTo>
                <a:lnTo>
                  <a:pt x="5993295" y="1311965"/>
                </a:lnTo>
                <a:cubicBezTo>
                  <a:pt x="5999921" y="1302026"/>
                  <a:pt x="6004184" y="1290014"/>
                  <a:pt x="6013174" y="1282148"/>
                </a:cubicBezTo>
                <a:cubicBezTo>
                  <a:pt x="6031153" y="1266416"/>
                  <a:pt x="6052930" y="1255643"/>
                  <a:pt x="6072808" y="1242391"/>
                </a:cubicBezTo>
                <a:cubicBezTo>
                  <a:pt x="6100301" y="1224062"/>
                  <a:pt x="6100978" y="1219835"/>
                  <a:pt x="6132443" y="1212574"/>
                </a:cubicBezTo>
                <a:cubicBezTo>
                  <a:pt x="6165365" y="1204977"/>
                  <a:pt x="6199057" y="1200890"/>
                  <a:pt x="6231835" y="1192696"/>
                </a:cubicBezTo>
                <a:cubicBezTo>
                  <a:pt x="6245087" y="1189383"/>
                  <a:pt x="6258507" y="1186682"/>
                  <a:pt x="6271591" y="1182757"/>
                </a:cubicBezTo>
                <a:cubicBezTo>
                  <a:pt x="6291661" y="1176736"/>
                  <a:pt x="6310898" y="1167960"/>
                  <a:pt x="6331226" y="1162878"/>
                </a:cubicBezTo>
                <a:cubicBezTo>
                  <a:pt x="6359760" y="1155745"/>
                  <a:pt x="6406419" y="1145159"/>
                  <a:pt x="6430617" y="1133061"/>
                </a:cubicBezTo>
                <a:lnTo>
                  <a:pt x="6470374" y="1113183"/>
                </a:lnTo>
                <a:cubicBezTo>
                  <a:pt x="6483626" y="1093305"/>
                  <a:pt x="6504336" y="1076725"/>
                  <a:pt x="6510130" y="1053548"/>
                </a:cubicBezTo>
                <a:cubicBezTo>
                  <a:pt x="6513443" y="1040296"/>
                  <a:pt x="6516144" y="1026875"/>
                  <a:pt x="6520069" y="1013791"/>
                </a:cubicBezTo>
                <a:cubicBezTo>
                  <a:pt x="6526090" y="993721"/>
                  <a:pt x="6534866" y="974485"/>
                  <a:pt x="6539948" y="954157"/>
                </a:cubicBezTo>
                <a:cubicBezTo>
                  <a:pt x="6544452" y="936140"/>
                  <a:pt x="6561699" y="862831"/>
                  <a:pt x="6569765" y="854765"/>
                </a:cubicBezTo>
                <a:cubicBezTo>
                  <a:pt x="6626605" y="797925"/>
                  <a:pt x="6575854" y="854962"/>
                  <a:pt x="6619461" y="785191"/>
                </a:cubicBezTo>
                <a:cubicBezTo>
                  <a:pt x="6628240" y="771144"/>
                  <a:pt x="6639779" y="759006"/>
                  <a:pt x="6649278" y="745435"/>
                </a:cubicBezTo>
                <a:cubicBezTo>
                  <a:pt x="6662979" y="725863"/>
                  <a:pt x="6674701" y="704913"/>
                  <a:pt x="6689035" y="685800"/>
                </a:cubicBezTo>
                <a:cubicBezTo>
                  <a:pt x="6698974" y="672548"/>
                  <a:pt x="6709224" y="659523"/>
                  <a:pt x="6718852" y="646043"/>
                </a:cubicBezTo>
                <a:cubicBezTo>
                  <a:pt x="6725795" y="636323"/>
                  <a:pt x="6730794" y="625154"/>
                  <a:pt x="6738730" y="616226"/>
                </a:cubicBezTo>
                <a:cubicBezTo>
                  <a:pt x="6794388" y="553611"/>
                  <a:pt x="6792710" y="560361"/>
                  <a:pt x="6858000" y="516835"/>
                </a:cubicBezTo>
                <a:cubicBezTo>
                  <a:pt x="6867939" y="510209"/>
                  <a:pt x="6879371" y="505404"/>
                  <a:pt x="6887817" y="496957"/>
                </a:cubicBezTo>
                <a:cubicBezTo>
                  <a:pt x="6894443" y="490331"/>
                  <a:pt x="6899660" y="481899"/>
                  <a:pt x="6907695" y="477078"/>
                </a:cubicBezTo>
                <a:cubicBezTo>
                  <a:pt x="6916679" y="471688"/>
                  <a:pt x="6927574" y="470452"/>
                  <a:pt x="6937513" y="467139"/>
                </a:cubicBezTo>
                <a:cubicBezTo>
                  <a:pt x="6952590" y="457088"/>
                  <a:pt x="6976572" y="437322"/>
                  <a:pt x="6997148" y="437322"/>
                </a:cubicBezTo>
                <a:cubicBezTo>
                  <a:pt x="7010808" y="437322"/>
                  <a:pt x="7023652" y="443948"/>
                  <a:pt x="7036904" y="447261"/>
                </a:cubicBezTo>
                <a:cubicBezTo>
                  <a:pt x="7064316" y="474672"/>
                  <a:pt x="7068149" y="474605"/>
                  <a:pt x="7086600" y="506896"/>
                </a:cubicBezTo>
                <a:cubicBezTo>
                  <a:pt x="7093951" y="519760"/>
                  <a:pt x="7097382" y="534957"/>
                  <a:pt x="7106478" y="546652"/>
                </a:cubicBezTo>
                <a:cubicBezTo>
                  <a:pt x="7120861" y="565144"/>
                  <a:pt x="7139609" y="579783"/>
                  <a:pt x="7156174" y="596348"/>
                </a:cubicBezTo>
                <a:cubicBezTo>
                  <a:pt x="7166113" y="606287"/>
                  <a:pt x="7174746" y="617731"/>
                  <a:pt x="7185991" y="626165"/>
                </a:cubicBezTo>
                <a:cubicBezTo>
                  <a:pt x="7199243" y="636104"/>
                  <a:pt x="7211965" y="646794"/>
                  <a:pt x="7225748" y="655983"/>
                </a:cubicBezTo>
                <a:cubicBezTo>
                  <a:pt x="7241821" y="666699"/>
                  <a:pt x="7259723" y="674572"/>
                  <a:pt x="7275443" y="685800"/>
                </a:cubicBezTo>
                <a:cubicBezTo>
                  <a:pt x="7283068" y="691247"/>
                  <a:pt x="7287825" y="700055"/>
                  <a:pt x="7295322" y="705678"/>
                </a:cubicBezTo>
                <a:cubicBezTo>
                  <a:pt x="7314434" y="720012"/>
                  <a:pt x="7335078" y="732183"/>
                  <a:pt x="7354956" y="745435"/>
                </a:cubicBezTo>
                <a:cubicBezTo>
                  <a:pt x="7364895" y="752061"/>
                  <a:pt x="7376327" y="756866"/>
                  <a:pt x="7384774" y="765313"/>
                </a:cubicBezTo>
                <a:cubicBezTo>
                  <a:pt x="7394713" y="775252"/>
                  <a:pt x="7403153" y="786960"/>
                  <a:pt x="7414591" y="795130"/>
                </a:cubicBezTo>
                <a:cubicBezTo>
                  <a:pt x="7426648" y="803742"/>
                  <a:pt x="7441484" y="807658"/>
                  <a:pt x="7454348" y="815009"/>
                </a:cubicBezTo>
                <a:cubicBezTo>
                  <a:pt x="7464719" y="820936"/>
                  <a:pt x="7474445" y="827944"/>
                  <a:pt x="7484165" y="834887"/>
                </a:cubicBezTo>
                <a:cubicBezTo>
                  <a:pt x="7497645" y="844515"/>
                  <a:pt x="7509613" y="856357"/>
                  <a:pt x="7523922" y="864704"/>
                </a:cubicBezTo>
                <a:cubicBezTo>
                  <a:pt x="7549518" y="879635"/>
                  <a:pt x="7579729" y="886681"/>
                  <a:pt x="7603435" y="904461"/>
                </a:cubicBezTo>
                <a:cubicBezTo>
                  <a:pt x="7612432" y="911209"/>
                  <a:pt x="7658480" y="946893"/>
                  <a:pt x="7673008" y="954157"/>
                </a:cubicBezTo>
                <a:cubicBezTo>
                  <a:pt x="7688966" y="962136"/>
                  <a:pt x="7706400" y="966789"/>
                  <a:pt x="7722704" y="974035"/>
                </a:cubicBezTo>
                <a:cubicBezTo>
                  <a:pt x="7736244" y="980052"/>
                  <a:pt x="7749209" y="987287"/>
                  <a:pt x="7762461" y="993913"/>
                </a:cubicBezTo>
                <a:cubicBezTo>
                  <a:pt x="7795910" y="982763"/>
                  <a:pt x="7797649" y="983745"/>
                  <a:pt x="7832035" y="964096"/>
                </a:cubicBezTo>
                <a:cubicBezTo>
                  <a:pt x="7887243" y="932548"/>
                  <a:pt x="7836540" y="951904"/>
                  <a:pt x="7911548" y="914400"/>
                </a:cubicBezTo>
                <a:cubicBezTo>
                  <a:pt x="7920919" y="909715"/>
                  <a:pt x="7931426" y="907774"/>
                  <a:pt x="7941365" y="904461"/>
                </a:cubicBezTo>
                <a:cubicBezTo>
                  <a:pt x="7971289" y="880522"/>
                  <a:pt x="7996433" y="863406"/>
                  <a:pt x="8020878" y="834887"/>
                </a:cubicBezTo>
                <a:cubicBezTo>
                  <a:pt x="8061597" y="787381"/>
                  <a:pt x="8041487" y="806275"/>
                  <a:pt x="8070574" y="755374"/>
                </a:cubicBezTo>
                <a:cubicBezTo>
                  <a:pt x="8076501" y="745003"/>
                  <a:pt x="8083826" y="735496"/>
                  <a:pt x="8090452" y="725557"/>
                </a:cubicBezTo>
                <a:cubicBezTo>
                  <a:pt x="8107918" y="673156"/>
                  <a:pt x="8088847" y="715555"/>
                  <a:pt x="8130208" y="665922"/>
                </a:cubicBezTo>
                <a:cubicBezTo>
                  <a:pt x="8171621" y="616226"/>
                  <a:pt x="8125240" y="652669"/>
                  <a:pt x="8179904" y="616226"/>
                </a:cubicBezTo>
                <a:cubicBezTo>
                  <a:pt x="8232913" y="619539"/>
                  <a:pt x="8286110" y="620605"/>
                  <a:pt x="8338930" y="626165"/>
                </a:cubicBezTo>
                <a:cubicBezTo>
                  <a:pt x="8349349" y="627262"/>
                  <a:pt x="8358674" y="633226"/>
                  <a:pt x="8368748" y="636104"/>
                </a:cubicBezTo>
                <a:cubicBezTo>
                  <a:pt x="8381882" y="639857"/>
                  <a:pt x="8395252" y="642730"/>
                  <a:pt x="8408504" y="646043"/>
                </a:cubicBezTo>
                <a:cubicBezTo>
                  <a:pt x="8441634" y="642730"/>
                  <a:pt x="8474987" y="641167"/>
                  <a:pt x="8507895" y="636104"/>
                </a:cubicBezTo>
                <a:cubicBezTo>
                  <a:pt x="8518250" y="634511"/>
                  <a:pt x="8529532" y="632710"/>
                  <a:pt x="8537713" y="626165"/>
                </a:cubicBezTo>
                <a:cubicBezTo>
                  <a:pt x="8547041" y="618703"/>
                  <a:pt x="8549144" y="604795"/>
                  <a:pt x="8557591" y="596348"/>
                </a:cubicBezTo>
                <a:cubicBezTo>
                  <a:pt x="8584820" y="569119"/>
                  <a:pt x="8590567" y="576470"/>
                  <a:pt x="8627165" y="576470"/>
                </a:cubicBezTo>
              </a:path>
            </a:pathLst>
          </a:custGeom>
          <a:noFill/>
          <a:ln w="73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7C73147-9FF6-4D73-AC84-51EBFF9C1CF1}"/>
              </a:ext>
            </a:extLst>
          </p:cNvPr>
          <p:cNvSpPr/>
          <p:nvPr/>
        </p:nvSpPr>
        <p:spPr>
          <a:xfrm>
            <a:off x="774164" y="1929996"/>
            <a:ext cx="100084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ＭＳ Ｐゴシック"/>
              </a:rPr>
              <a:t>Demand</a:t>
            </a:r>
            <a:endParaRPr lang="en-GB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5C97C090-F8C0-4263-937C-FA8BFC61420C}"/>
              </a:ext>
            </a:extLst>
          </p:cNvPr>
          <p:cNvSpPr/>
          <p:nvPr/>
        </p:nvSpPr>
        <p:spPr>
          <a:xfrm>
            <a:off x="2055080" y="4645152"/>
            <a:ext cx="556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rgbClr val="F7964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483541D9-DDFE-4045-8732-292B64D7949B}"/>
              </a:ext>
            </a:extLst>
          </p:cNvPr>
          <p:cNvSpPr/>
          <p:nvPr/>
        </p:nvSpPr>
        <p:spPr>
          <a:xfrm>
            <a:off x="4011840" y="4644484"/>
            <a:ext cx="696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Gill Sans"/>
                <a:ea typeface="ＭＳ Ｐゴシック"/>
              </a:rPr>
              <a:t>time</a:t>
            </a:r>
            <a:endParaRPr lang="en-GB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4C8445D8-C5C5-4D8C-9405-6B13621976F6}"/>
              </a:ext>
            </a:extLst>
          </p:cNvPr>
          <p:cNvSpPr/>
          <p:nvPr/>
        </p:nvSpPr>
        <p:spPr>
          <a:xfrm>
            <a:off x="2513360" y="3061836"/>
            <a:ext cx="462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big server running all the time?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78BAB82C-4798-424D-ABAD-5F2019E434A0}"/>
              </a:ext>
            </a:extLst>
          </p:cNvPr>
          <p:cNvSpPr/>
          <p:nvPr/>
        </p:nvSpPr>
        <p:spPr>
          <a:xfrm>
            <a:off x="1906040" y="1205676"/>
            <a:ext cx="5836320" cy="2840760"/>
          </a:xfrm>
          <a:custGeom>
            <a:avLst/>
            <a:gdLst/>
            <a:ahLst/>
            <a:cxnLst/>
            <a:rect l="l" t="t" r="r" b="b"/>
            <a:pathLst>
              <a:path w="8766968" h="3154369">
                <a:moveTo>
                  <a:pt x="4487558" y="3018355"/>
                </a:moveTo>
                <a:cubicBezTo>
                  <a:pt x="4496914" y="3016016"/>
                  <a:pt x="999576" y="3330987"/>
                  <a:pt x="310397" y="3010145"/>
                </a:cubicBezTo>
                <a:cubicBezTo>
                  <a:pt x="-378782" y="2689303"/>
                  <a:pt x="285016" y="1115793"/>
                  <a:pt x="352487" y="1093304"/>
                </a:cubicBezTo>
                <a:cubicBezTo>
                  <a:pt x="362426" y="1086678"/>
                  <a:pt x="371388" y="1078277"/>
                  <a:pt x="382304" y="1073426"/>
                </a:cubicBezTo>
                <a:cubicBezTo>
                  <a:pt x="401452" y="1064916"/>
                  <a:pt x="422061" y="1060174"/>
                  <a:pt x="441939" y="1053548"/>
                </a:cubicBezTo>
                <a:lnTo>
                  <a:pt x="471756" y="1043609"/>
                </a:lnTo>
                <a:lnTo>
                  <a:pt x="561209" y="1013791"/>
                </a:lnTo>
                <a:cubicBezTo>
                  <a:pt x="571148" y="1010478"/>
                  <a:pt x="580753" y="1005907"/>
                  <a:pt x="591026" y="1003852"/>
                </a:cubicBezTo>
                <a:lnTo>
                  <a:pt x="640722" y="993913"/>
                </a:lnTo>
                <a:cubicBezTo>
                  <a:pt x="710296" y="997226"/>
                  <a:pt x="780217" y="996160"/>
                  <a:pt x="849443" y="1003852"/>
                </a:cubicBezTo>
                <a:cubicBezTo>
                  <a:pt x="870268" y="1006166"/>
                  <a:pt x="909078" y="1023730"/>
                  <a:pt x="909078" y="1023730"/>
                </a:cubicBezTo>
                <a:cubicBezTo>
                  <a:pt x="1004771" y="1119423"/>
                  <a:pt x="908171" y="1017625"/>
                  <a:pt x="968713" y="1093304"/>
                </a:cubicBezTo>
                <a:cubicBezTo>
                  <a:pt x="974567" y="1100621"/>
                  <a:pt x="982737" y="1105866"/>
                  <a:pt x="988591" y="1113183"/>
                </a:cubicBezTo>
                <a:cubicBezTo>
                  <a:pt x="996053" y="1122511"/>
                  <a:pt x="1000695" y="1133931"/>
                  <a:pt x="1008469" y="1143000"/>
                </a:cubicBezTo>
                <a:cubicBezTo>
                  <a:pt x="1020666" y="1157230"/>
                  <a:pt x="1037830" y="1167163"/>
                  <a:pt x="1048226" y="1182757"/>
                </a:cubicBezTo>
                <a:cubicBezTo>
                  <a:pt x="1054852" y="1192696"/>
                  <a:pt x="1060642" y="1203246"/>
                  <a:pt x="1068104" y="1212574"/>
                </a:cubicBezTo>
                <a:cubicBezTo>
                  <a:pt x="1089436" y="1239238"/>
                  <a:pt x="1089102" y="1229371"/>
                  <a:pt x="1117800" y="1252330"/>
                </a:cubicBezTo>
                <a:cubicBezTo>
                  <a:pt x="1166981" y="1291676"/>
                  <a:pt x="1105893" y="1250364"/>
                  <a:pt x="1157556" y="1302026"/>
                </a:cubicBezTo>
                <a:cubicBezTo>
                  <a:pt x="1166003" y="1310473"/>
                  <a:pt x="1178046" y="1314442"/>
                  <a:pt x="1187374" y="1321904"/>
                </a:cubicBezTo>
                <a:cubicBezTo>
                  <a:pt x="1194691" y="1327758"/>
                  <a:pt x="1199935" y="1335929"/>
                  <a:pt x="1207252" y="1341783"/>
                </a:cubicBezTo>
                <a:cubicBezTo>
                  <a:pt x="1216580" y="1349245"/>
                  <a:pt x="1228079" y="1353795"/>
                  <a:pt x="1237069" y="1361661"/>
                </a:cubicBezTo>
                <a:cubicBezTo>
                  <a:pt x="1254700" y="1377088"/>
                  <a:pt x="1270200" y="1394792"/>
                  <a:pt x="1286765" y="1411357"/>
                </a:cubicBezTo>
                <a:cubicBezTo>
                  <a:pt x="1296704" y="1421296"/>
                  <a:pt x="1304888" y="1433377"/>
                  <a:pt x="1316583" y="1441174"/>
                </a:cubicBezTo>
                <a:cubicBezTo>
                  <a:pt x="1336461" y="1454426"/>
                  <a:pt x="1359324" y="1464037"/>
                  <a:pt x="1376217" y="1480930"/>
                </a:cubicBezTo>
                <a:cubicBezTo>
                  <a:pt x="1382843" y="1487556"/>
                  <a:pt x="1388060" y="1495988"/>
                  <a:pt x="1396096" y="1500809"/>
                </a:cubicBezTo>
                <a:cubicBezTo>
                  <a:pt x="1405080" y="1506199"/>
                  <a:pt x="1416542" y="1506063"/>
                  <a:pt x="1425913" y="1510748"/>
                </a:cubicBezTo>
                <a:cubicBezTo>
                  <a:pt x="1436597" y="1516090"/>
                  <a:pt x="1445046" y="1525284"/>
                  <a:pt x="1455730" y="1530626"/>
                </a:cubicBezTo>
                <a:cubicBezTo>
                  <a:pt x="1469988" y="1537755"/>
                  <a:pt x="1512567" y="1547320"/>
                  <a:pt x="1525304" y="1550504"/>
                </a:cubicBezTo>
                <a:cubicBezTo>
                  <a:pt x="1538556" y="1557130"/>
                  <a:pt x="1551442" y="1564546"/>
                  <a:pt x="1565061" y="1570383"/>
                </a:cubicBezTo>
                <a:cubicBezTo>
                  <a:pt x="1574691" y="1574510"/>
                  <a:pt x="1584771" y="1577565"/>
                  <a:pt x="1594878" y="1580322"/>
                </a:cubicBezTo>
                <a:cubicBezTo>
                  <a:pt x="1660810" y="1598303"/>
                  <a:pt x="1666133" y="1598548"/>
                  <a:pt x="1724087" y="1610139"/>
                </a:cubicBezTo>
                <a:cubicBezTo>
                  <a:pt x="1800287" y="1606826"/>
                  <a:pt x="1876820" y="1608048"/>
                  <a:pt x="1952687" y="1600200"/>
                </a:cubicBezTo>
                <a:cubicBezTo>
                  <a:pt x="1973529" y="1598044"/>
                  <a:pt x="1992444" y="1586948"/>
                  <a:pt x="2012322" y="1580322"/>
                </a:cubicBezTo>
                <a:lnTo>
                  <a:pt x="2071956" y="1560443"/>
                </a:lnTo>
                <a:cubicBezTo>
                  <a:pt x="2192100" y="1500373"/>
                  <a:pt x="2043190" y="1576880"/>
                  <a:pt x="2141530" y="1520687"/>
                </a:cubicBezTo>
                <a:cubicBezTo>
                  <a:pt x="2154394" y="1513336"/>
                  <a:pt x="2168035" y="1507435"/>
                  <a:pt x="2181287" y="1500809"/>
                </a:cubicBezTo>
                <a:cubicBezTo>
                  <a:pt x="2197852" y="1484244"/>
                  <a:pt x="2211491" y="1464108"/>
                  <a:pt x="2230983" y="1451113"/>
                </a:cubicBezTo>
                <a:cubicBezTo>
                  <a:pt x="2240922" y="1444487"/>
                  <a:pt x="2251810" y="1439101"/>
                  <a:pt x="2260800" y="1431235"/>
                </a:cubicBezTo>
                <a:cubicBezTo>
                  <a:pt x="2353827" y="1349836"/>
                  <a:pt x="2273216" y="1406392"/>
                  <a:pt x="2340313" y="1361661"/>
                </a:cubicBezTo>
                <a:cubicBezTo>
                  <a:pt x="2346939" y="1351722"/>
                  <a:pt x="2352544" y="1341020"/>
                  <a:pt x="2360191" y="1331843"/>
                </a:cubicBezTo>
                <a:cubicBezTo>
                  <a:pt x="2423969" y="1255310"/>
                  <a:pt x="2360530" y="1346244"/>
                  <a:pt x="2409887" y="1272209"/>
                </a:cubicBezTo>
                <a:cubicBezTo>
                  <a:pt x="2413200" y="1262270"/>
                  <a:pt x="2417069" y="1252499"/>
                  <a:pt x="2419826" y="1242391"/>
                </a:cubicBezTo>
                <a:lnTo>
                  <a:pt x="2449643" y="1123122"/>
                </a:lnTo>
                <a:cubicBezTo>
                  <a:pt x="2452956" y="1109870"/>
                  <a:pt x="2453474" y="1095583"/>
                  <a:pt x="2459583" y="1083365"/>
                </a:cubicBezTo>
                <a:cubicBezTo>
                  <a:pt x="2494489" y="1013554"/>
                  <a:pt x="2467463" y="1072291"/>
                  <a:pt x="2489400" y="1013791"/>
                </a:cubicBezTo>
                <a:cubicBezTo>
                  <a:pt x="2495664" y="997086"/>
                  <a:pt x="2503636" y="981022"/>
                  <a:pt x="2509278" y="964096"/>
                </a:cubicBezTo>
                <a:cubicBezTo>
                  <a:pt x="2515647" y="944989"/>
                  <a:pt x="2519584" y="913665"/>
                  <a:pt x="2529156" y="894522"/>
                </a:cubicBezTo>
                <a:cubicBezTo>
                  <a:pt x="2534498" y="883838"/>
                  <a:pt x="2542409" y="874643"/>
                  <a:pt x="2549035" y="864704"/>
                </a:cubicBezTo>
                <a:cubicBezTo>
                  <a:pt x="2552348" y="851452"/>
                  <a:pt x="2555221" y="838082"/>
                  <a:pt x="2558974" y="824948"/>
                </a:cubicBezTo>
                <a:cubicBezTo>
                  <a:pt x="2561852" y="814874"/>
                  <a:pt x="2566557" y="805339"/>
                  <a:pt x="2568913" y="795130"/>
                </a:cubicBezTo>
                <a:cubicBezTo>
                  <a:pt x="2576510" y="762209"/>
                  <a:pt x="2580597" y="728517"/>
                  <a:pt x="2588791" y="695739"/>
                </a:cubicBezTo>
                <a:cubicBezTo>
                  <a:pt x="2592104" y="682487"/>
                  <a:pt x="2595868" y="669340"/>
                  <a:pt x="2598730" y="655983"/>
                </a:cubicBezTo>
                <a:cubicBezTo>
                  <a:pt x="2605809" y="622946"/>
                  <a:pt x="2606061" y="587961"/>
                  <a:pt x="2618609" y="556591"/>
                </a:cubicBezTo>
                <a:cubicBezTo>
                  <a:pt x="2625235" y="540026"/>
                  <a:pt x="2632845" y="523822"/>
                  <a:pt x="2638487" y="506896"/>
                </a:cubicBezTo>
                <a:cubicBezTo>
                  <a:pt x="2642807" y="493937"/>
                  <a:pt x="2643630" y="479929"/>
                  <a:pt x="2648426" y="467139"/>
                </a:cubicBezTo>
                <a:cubicBezTo>
                  <a:pt x="2653628" y="453266"/>
                  <a:pt x="2661678" y="440635"/>
                  <a:pt x="2668304" y="427383"/>
                </a:cubicBezTo>
                <a:cubicBezTo>
                  <a:pt x="2674930" y="400879"/>
                  <a:pt x="2673029" y="370602"/>
                  <a:pt x="2688183" y="347870"/>
                </a:cubicBezTo>
                <a:cubicBezTo>
                  <a:pt x="2709501" y="315893"/>
                  <a:pt x="2711127" y="316124"/>
                  <a:pt x="2727939" y="278296"/>
                </a:cubicBezTo>
                <a:cubicBezTo>
                  <a:pt x="2747609" y="234039"/>
                  <a:pt x="2750080" y="206459"/>
                  <a:pt x="2787574" y="168965"/>
                </a:cubicBezTo>
                <a:cubicBezTo>
                  <a:pt x="2858410" y="98129"/>
                  <a:pt x="2778014" y="174626"/>
                  <a:pt x="2847209" y="119270"/>
                </a:cubicBezTo>
                <a:cubicBezTo>
                  <a:pt x="2854526" y="113416"/>
                  <a:pt x="2858951" y="104040"/>
                  <a:pt x="2867087" y="99391"/>
                </a:cubicBezTo>
                <a:cubicBezTo>
                  <a:pt x="2882578" y="90539"/>
                  <a:pt x="2900479" y="86759"/>
                  <a:pt x="2916783" y="79513"/>
                </a:cubicBezTo>
                <a:cubicBezTo>
                  <a:pt x="2930322" y="73496"/>
                  <a:pt x="2942782" y="65138"/>
                  <a:pt x="2956539" y="59635"/>
                </a:cubicBezTo>
                <a:cubicBezTo>
                  <a:pt x="2975994" y="51853"/>
                  <a:pt x="2996296" y="46383"/>
                  <a:pt x="3016174" y="39757"/>
                </a:cubicBezTo>
                <a:lnTo>
                  <a:pt x="3045991" y="29817"/>
                </a:lnTo>
                <a:lnTo>
                  <a:pt x="3075809" y="19878"/>
                </a:lnTo>
                <a:cubicBezTo>
                  <a:pt x="3085748" y="16565"/>
                  <a:pt x="3095292" y="11661"/>
                  <a:pt x="3105626" y="9939"/>
                </a:cubicBezTo>
                <a:lnTo>
                  <a:pt x="3165261" y="0"/>
                </a:lnTo>
                <a:cubicBezTo>
                  <a:pt x="3198391" y="3313"/>
                  <a:pt x="3231744" y="4876"/>
                  <a:pt x="3264652" y="9939"/>
                </a:cubicBezTo>
                <a:cubicBezTo>
                  <a:pt x="3300737" y="15491"/>
                  <a:pt x="3291526" y="23376"/>
                  <a:pt x="3324287" y="39757"/>
                </a:cubicBezTo>
                <a:cubicBezTo>
                  <a:pt x="3333658" y="44442"/>
                  <a:pt x="3344165" y="46383"/>
                  <a:pt x="3354104" y="49696"/>
                </a:cubicBezTo>
                <a:cubicBezTo>
                  <a:pt x="3360730" y="56322"/>
                  <a:pt x="3365948" y="64753"/>
                  <a:pt x="3373983" y="69574"/>
                </a:cubicBezTo>
                <a:cubicBezTo>
                  <a:pt x="3447461" y="113660"/>
                  <a:pt x="3358222" y="39075"/>
                  <a:pt x="3433617" y="99391"/>
                </a:cubicBezTo>
                <a:cubicBezTo>
                  <a:pt x="3440935" y="105245"/>
                  <a:pt x="3446178" y="113416"/>
                  <a:pt x="3453496" y="119270"/>
                </a:cubicBezTo>
                <a:cubicBezTo>
                  <a:pt x="3462824" y="126732"/>
                  <a:pt x="3474136" y="131501"/>
                  <a:pt x="3483313" y="139148"/>
                </a:cubicBezTo>
                <a:cubicBezTo>
                  <a:pt x="3494111" y="148146"/>
                  <a:pt x="3501435" y="161168"/>
                  <a:pt x="3513130" y="168965"/>
                </a:cubicBezTo>
                <a:cubicBezTo>
                  <a:pt x="3521847" y="174776"/>
                  <a:pt x="3533009" y="175591"/>
                  <a:pt x="3542948" y="178904"/>
                </a:cubicBezTo>
                <a:cubicBezTo>
                  <a:pt x="3616984" y="228264"/>
                  <a:pt x="3526047" y="164821"/>
                  <a:pt x="3602583" y="228600"/>
                </a:cubicBezTo>
                <a:cubicBezTo>
                  <a:pt x="3611760" y="236247"/>
                  <a:pt x="3623072" y="241016"/>
                  <a:pt x="3632400" y="248478"/>
                </a:cubicBezTo>
                <a:cubicBezTo>
                  <a:pt x="3639717" y="254332"/>
                  <a:pt x="3644961" y="262503"/>
                  <a:pt x="3652278" y="268357"/>
                </a:cubicBezTo>
                <a:cubicBezTo>
                  <a:pt x="3714140" y="317847"/>
                  <a:pt x="3647217" y="252746"/>
                  <a:pt x="3721852" y="318052"/>
                </a:cubicBezTo>
                <a:cubicBezTo>
                  <a:pt x="3735957" y="330393"/>
                  <a:pt x="3747504" y="345468"/>
                  <a:pt x="3761609" y="357809"/>
                </a:cubicBezTo>
                <a:cubicBezTo>
                  <a:pt x="3774075" y="368717"/>
                  <a:pt x="3789052" y="376545"/>
                  <a:pt x="3801365" y="387626"/>
                </a:cubicBezTo>
                <a:cubicBezTo>
                  <a:pt x="3898624" y="475159"/>
                  <a:pt x="3825211" y="423402"/>
                  <a:pt x="3890817" y="467139"/>
                </a:cubicBezTo>
                <a:cubicBezTo>
                  <a:pt x="3906548" y="490736"/>
                  <a:pt x="3922022" y="515140"/>
                  <a:pt x="3940513" y="536713"/>
                </a:cubicBezTo>
                <a:cubicBezTo>
                  <a:pt x="3949660" y="547385"/>
                  <a:pt x="3962160" y="555092"/>
                  <a:pt x="3970330" y="566530"/>
                </a:cubicBezTo>
                <a:cubicBezTo>
                  <a:pt x="3978942" y="578587"/>
                  <a:pt x="3982586" y="593582"/>
                  <a:pt x="3990209" y="606287"/>
                </a:cubicBezTo>
                <a:cubicBezTo>
                  <a:pt x="4002501" y="626773"/>
                  <a:pt x="4019281" y="644554"/>
                  <a:pt x="4029965" y="665922"/>
                </a:cubicBezTo>
                <a:cubicBezTo>
                  <a:pt x="4060528" y="727047"/>
                  <a:pt x="4041624" y="693349"/>
                  <a:pt x="4089600" y="765313"/>
                </a:cubicBezTo>
                <a:lnTo>
                  <a:pt x="4109478" y="795130"/>
                </a:lnTo>
                <a:cubicBezTo>
                  <a:pt x="4134460" y="870079"/>
                  <a:pt x="4100760" y="777695"/>
                  <a:pt x="4139296" y="854765"/>
                </a:cubicBezTo>
                <a:cubicBezTo>
                  <a:pt x="4177243" y="930658"/>
                  <a:pt x="4106947" y="828200"/>
                  <a:pt x="4179052" y="924339"/>
                </a:cubicBezTo>
                <a:cubicBezTo>
                  <a:pt x="4182365" y="934278"/>
                  <a:pt x="4182559" y="945887"/>
                  <a:pt x="4188991" y="954157"/>
                </a:cubicBezTo>
                <a:cubicBezTo>
                  <a:pt x="4235920" y="1014494"/>
                  <a:pt x="4229453" y="1007400"/>
                  <a:pt x="4278443" y="1023730"/>
                </a:cubicBezTo>
                <a:cubicBezTo>
                  <a:pt x="4288382" y="1030356"/>
                  <a:pt x="4297035" y="1039527"/>
                  <a:pt x="4308261" y="1043609"/>
                </a:cubicBezTo>
                <a:cubicBezTo>
                  <a:pt x="4333936" y="1052945"/>
                  <a:pt x="4387774" y="1063487"/>
                  <a:pt x="4387774" y="1063487"/>
                </a:cubicBezTo>
                <a:cubicBezTo>
                  <a:pt x="4389464" y="1063333"/>
                  <a:pt x="4496193" y="1062046"/>
                  <a:pt x="4526922" y="1043609"/>
                </a:cubicBezTo>
                <a:cubicBezTo>
                  <a:pt x="4534957" y="1038788"/>
                  <a:pt x="4540946" y="1031047"/>
                  <a:pt x="4546800" y="1023730"/>
                </a:cubicBezTo>
                <a:cubicBezTo>
                  <a:pt x="4554262" y="1014402"/>
                  <a:pt x="4554787" y="995045"/>
                  <a:pt x="4566678" y="993913"/>
                </a:cubicBezTo>
                <a:cubicBezTo>
                  <a:pt x="4698644" y="981345"/>
                  <a:pt x="4831721" y="987287"/>
                  <a:pt x="4964243" y="983974"/>
                </a:cubicBezTo>
                <a:cubicBezTo>
                  <a:pt x="5010626" y="987287"/>
                  <a:pt x="5057598" y="985832"/>
                  <a:pt x="5103391" y="993913"/>
                </a:cubicBezTo>
                <a:cubicBezTo>
                  <a:pt x="5115155" y="995989"/>
                  <a:pt x="5124219" y="1005925"/>
                  <a:pt x="5133209" y="1013791"/>
                </a:cubicBezTo>
                <a:cubicBezTo>
                  <a:pt x="5181178" y="1055764"/>
                  <a:pt x="5188897" y="1069099"/>
                  <a:pt x="5222661" y="1123122"/>
                </a:cubicBezTo>
                <a:cubicBezTo>
                  <a:pt x="5278748" y="1212863"/>
                  <a:pt x="5254995" y="1176592"/>
                  <a:pt x="5292235" y="1232452"/>
                </a:cubicBezTo>
                <a:cubicBezTo>
                  <a:pt x="5298861" y="1242391"/>
                  <a:pt x="5304946" y="1252714"/>
                  <a:pt x="5312113" y="1262270"/>
                </a:cubicBezTo>
                <a:cubicBezTo>
                  <a:pt x="5322052" y="1275522"/>
                  <a:pt x="5332431" y="1288455"/>
                  <a:pt x="5341930" y="1302026"/>
                </a:cubicBezTo>
                <a:cubicBezTo>
                  <a:pt x="5355631" y="1321598"/>
                  <a:pt x="5364794" y="1344768"/>
                  <a:pt x="5381687" y="1361661"/>
                </a:cubicBezTo>
                <a:cubicBezTo>
                  <a:pt x="5398252" y="1378226"/>
                  <a:pt x="5411891" y="1398362"/>
                  <a:pt x="5431383" y="1411357"/>
                </a:cubicBezTo>
                <a:cubicBezTo>
                  <a:pt x="5451261" y="1424609"/>
                  <a:pt x="5474124" y="1434220"/>
                  <a:pt x="5491017" y="1451113"/>
                </a:cubicBezTo>
                <a:cubicBezTo>
                  <a:pt x="5518423" y="1478518"/>
                  <a:pt x="5518368" y="1482361"/>
                  <a:pt x="5550652" y="1500809"/>
                </a:cubicBezTo>
                <a:cubicBezTo>
                  <a:pt x="5563516" y="1508160"/>
                  <a:pt x="5576652" y="1515184"/>
                  <a:pt x="5590409" y="1520687"/>
                </a:cubicBezTo>
                <a:cubicBezTo>
                  <a:pt x="5609864" y="1528469"/>
                  <a:pt x="5650043" y="1540565"/>
                  <a:pt x="5650043" y="1540565"/>
                </a:cubicBezTo>
                <a:cubicBezTo>
                  <a:pt x="5749434" y="1537252"/>
                  <a:pt x="5849114" y="1538884"/>
                  <a:pt x="5948217" y="1530626"/>
                </a:cubicBezTo>
                <a:cubicBezTo>
                  <a:pt x="5979008" y="1528060"/>
                  <a:pt x="6013321" y="1510348"/>
                  <a:pt x="6037669" y="1490870"/>
                </a:cubicBezTo>
                <a:cubicBezTo>
                  <a:pt x="6044987" y="1485016"/>
                  <a:pt x="6051694" y="1478309"/>
                  <a:pt x="6057548" y="1470991"/>
                </a:cubicBezTo>
                <a:cubicBezTo>
                  <a:pt x="6095411" y="1423662"/>
                  <a:pt x="6056128" y="1455373"/>
                  <a:pt x="6107243" y="1421296"/>
                </a:cubicBezTo>
                <a:cubicBezTo>
                  <a:pt x="6117601" y="1390225"/>
                  <a:pt x="6127647" y="1351371"/>
                  <a:pt x="6156939" y="1331843"/>
                </a:cubicBezTo>
                <a:lnTo>
                  <a:pt x="6186756" y="1311965"/>
                </a:lnTo>
                <a:cubicBezTo>
                  <a:pt x="6193382" y="1302026"/>
                  <a:pt x="6197645" y="1290014"/>
                  <a:pt x="6206635" y="1282148"/>
                </a:cubicBezTo>
                <a:cubicBezTo>
                  <a:pt x="6224614" y="1266416"/>
                  <a:pt x="6246391" y="1255643"/>
                  <a:pt x="6266269" y="1242391"/>
                </a:cubicBezTo>
                <a:cubicBezTo>
                  <a:pt x="6293762" y="1224062"/>
                  <a:pt x="6294439" y="1219835"/>
                  <a:pt x="6325904" y="1212574"/>
                </a:cubicBezTo>
                <a:cubicBezTo>
                  <a:pt x="6358826" y="1204977"/>
                  <a:pt x="6392518" y="1200890"/>
                  <a:pt x="6425296" y="1192696"/>
                </a:cubicBezTo>
                <a:cubicBezTo>
                  <a:pt x="6438548" y="1189383"/>
                  <a:pt x="6451968" y="1186682"/>
                  <a:pt x="6465052" y="1182757"/>
                </a:cubicBezTo>
                <a:cubicBezTo>
                  <a:pt x="6485122" y="1176736"/>
                  <a:pt x="6504359" y="1167960"/>
                  <a:pt x="6524687" y="1162878"/>
                </a:cubicBezTo>
                <a:cubicBezTo>
                  <a:pt x="6553221" y="1155745"/>
                  <a:pt x="6599880" y="1145159"/>
                  <a:pt x="6624078" y="1133061"/>
                </a:cubicBezTo>
                <a:lnTo>
                  <a:pt x="6663835" y="1113183"/>
                </a:lnTo>
                <a:cubicBezTo>
                  <a:pt x="6677087" y="1093305"/>
                  <a:pt x="6697797" y="1076725"/>
                  <a:pt x="6703591" y="1053548"/>
                </a:cubicBezTo>
                <a:cubicBezTo>
                  <a:pt x="6706904" y="1040296"/>
                  <a:pt x="6709605" y="1026875"/>
                  <a:pt x="6713530" y="1013791"/>
                </a:cubicBezTo>
                <a:cubicBezTo>
                  <a:pt x="6719551" y="993721"/>
                  <a:pt x="6728327" y="974485"/>
                  <a:pt x="6733409" y="954157"/>
                </a:cubicBezTo>
                <a:cubicBezTo>
                  <a:pt x="6737913" y="936140"/>
                  <a:pt x="6755160" y="862831"/>
                  <a:pt x="6763226" y="854765"/>
                </a:cubicBezTo>
                <a:cubicBezTo>
                  <a:pt x="6820066" y="797925"/>
                  <a:pt x="6769315" y="854962"/>
                  <a:pt x="6812922" y="785191"/>
                </a:cubicBezTo>
                <a:cubicBezTo>
                  <a:pt x="6821701" y="771144"/>
                  <a:pt x="6833240" y="759006"/>
                  <a:pt x="6842739" y="745435"/>
                </a:cubicBezTo>
                <a:cubicBezTo>
                  <a:pt x="6856440" y="725863"/>
                  <a:pt x="6868162" y="704913"/>
                  <a:pt x="6882496" y="685800"/>
                </a:cubicBezTo>
                <a:cubicBezTo>
                  <a:pt x="6892435" y="672548"/>
                  <a:pt x="6902685" y="659523"/>
                  <a:pt x="6912313" y="646043"/>
                </a:cubicBezTo>
                <a:cubicBezTo>
                  <a:pt x="6919256" y="636323"/>
                  <a:pt x="6924255" y="625154"/>
                  <a:pt x="6932191" y="616226"/>
                </a:cubicBezTo>
                <a:cubicBezTo>
                  <a:pt x="6987849" y="553611"/>
                  <a:pt x="6986171" y="560361"/>
                  <a:pt x="7051461" y="516835"/>
                </a:cubicBezTo>
                <a:cubicBezTo>
                  <a:pt x="7061400" y="510209"/>
                  <a:pt x="7072832" y="505404"/>
                  <a:pt x="7081278" y="496957"/>
                </a:cubicBezTo>
                <a:cubicBezTo>
                  <a:pt x="7087904" y="490331"/>
                  <a:pt x="7093121" y="481899"/>
                  <a:pt x="7101156" y="477078"/>
                </a:cubicBezTo>
                <a:cubicBezTo>
                  <a:pt x="7110140" y="471688"/>
                  <a:pt x="7121035" y="470452"/>
                  <a:pt x="7130974" y="467139"/>
                </a:cubicBezTo>
                <a:cubicBezTo>
                  <a:pt x="7146051" y="457088"/>
                  <a:pt x="7170033" y="437322"/>
                  <a:pt x="7190609" y="437322"/>
                </a:cubicBezTo>
                <a:cubicBezTo>
                  <a:pt x="7204269" y="437322"/>
                  <a:pt x="7217113" y="443948"/>
                  <a:pt x="7230365" y="447261"/>
                </a:cubicBezTo>
                <a:cubicBezTo>
                  <a:pt x="7257777" y="474672"/>
                  <a:pt x="7261610" y="474605"/>
                  <a:pt x="7280061" y="506896"/>
                </a:cubicBezTo>
                <a:cubicBezTo>
                  <a:pt x="7287412" y="519760"/>
                  <a:pt x="7290843" y="534957"/>
                  <a:pt x="7299939" y="546652"/>
                </a:cubicBezTo>
                <a:cubicBezTo>
                  <a:pt x="7314322" y="565144"/>
                  <a:pt x="7333070" y="579783"/>
                  <a:pt x="7349635" y="596348"/>
                </a:cubicBezTo>
                <a:cubicBezTo>
                  <a:pt x="7359574" y="606287"/>
                  <a:pt x="7368207" y="617731"/>
                  <a:pt x="7379452" y="626165"/>
                </a:cubicBezTo>
                <a:cubicBezTo>
                  <a:pt x="7392704" y="636104"/>
                  <a:pt x="7405426" y="646794"/>
                  <a:pt x="7419209" y="655983"/>
                </a:cubicBezTo>
                <a:cubicBezTo>
                  <a:pt x="7435282" y="666699"/>
                  <a:pt x="7453184" y="674572"/>
                  <a:pt x="7468904" y="685800"/>
                </a:cubicBezTo>
                <a:cubicBezTo>
                  <a:pt x="7476529" y="691247"/>
                  <a:pt x="7481286" y="700055"/>
                  <a:pt x="7488783" y="705678"/>
                </a:cubicBezTo>
                <a:cubicBezTo>
                  <a:pt x="7507895" y="720012"/>
                  <a:pt x="7528539" y="732183"/>
                  <a:pt x="7548417" y="745435"/>
                </a:cubicBezTo>
                <a:cubicBezTo>
                  <a:pt x="7558356" y="752061"/>
                  <a:pt x="7569788" y="756866"/>
                  <a:pt x="7578235" y="765313"/>
                </a:cubicBezTo>
                <a:cubicBezTo>
                  <a:pt x="7588174" y="775252"/>
                  <a:pt x="7596614" y="786960"/>
                  <a:pt x="7608052" y="795130"/>
                </a:cubicBezTo>
                <a:cubicBezTo>
                  <a:pt x="7620109" y="803742"/>
                  <a:pt x="7634945" y="807658"/>
                  <a:pt x="7647809" y="815009"/>
                </a:cubicBezTo>
                <a:cubicBezTo>
                  <a:pt x="7658180" y="820936"/>
                  <a:pt x="7667906" y="827944"/>
                  <a:pt x="7677626" y="834887"/>
                </a:cubicBezTo>
                <a:cubicBezTo>
                  <a:pt x="7691106" y="844515"/>
                  <a:pt x="7703074" y="856357"/>
                  <a:pt x="7717383" y="864704"/>
                </a:cubicBezTo>
                <a:cubicBezTo>
                  <a:pt x="7742979" y="879635"/>
                  <a:pt x="7773190" y="886681"/>
                  <a:pt x="7796896" y="904461"/>
                </a:cubicBezTo>
                <a:cubicBezTo>
                  <a:pt x="7805893" y="911209"/>
                  <a:pt x="7851941" y="946893"/>
                  <a:pt x="7866469" y="954157"/>
                </a:cubicBezTo>
                <a:cubicBezTo>
                  <a:pt x="7882427" y="962136"/>
                  <a:pt x="7899861" y="966789"/>
                  <a:pt x="7916165" y="974035"/>
                </a:cubicBezTo>
                <a:cubicBezTo>
                  <a:pt x="7929705" y="980052"/>
                  <a:pt x="7942670" y="987287"/>
                  <a:pt x="7955922" y="993913"/>
                </a:cubicBezTo>
                <a:cubicBezTo>
                  <a:pt x="7989371" y="982763"/>
                  <a:pt x="7991110" y="983745"/>
                  <a:pt x="8025496" y="964096"/>
                </a:cubicBezTo>
                <a:cubicBezTo>
                  <a:pt x="8080704" y="932548"/>
                  <a:pt x="8030001" y="951904"/>
                  <a:pt x="8105009" y="914400"/>
                </a:cubicBezTo>
                <a:cubicBezTo>
                  <a:pt x="8114380" y="909715"/>
                  <a:pt x="8124887" y="907774"/>
                  <a:pt x="8134826" y="904461"/>
                </a:cubicBezTo>
                <a:cubicBezTo>
                  <a:pt x="8164750" y="880522"/>
                  <a:pt x="8189894" y="863406"/>
                  <a:pt x="8214339" y="834887"/>
                </a:cubicBezTo>
                <a:cubicBezTo>
                  <a:pt x="8255058" y="787381"/>
                  <a:pt x="8234948" y="806275"/>
                  <a:pt x="8264035" y="755374"/>
                </a:cubicBezTo>
                <a:cubicBezTo>
                  <a:pt x="8269962" y="745003"/>
                  <a:pt x="8277287" y="735496"/>
                  <a:pt x="8283913" y="725557"/>
                </a:cubicBezTo>
                <a:cubicBezTo>
                  <a:pt x="8301379" y="673156"/>
                  <a:pt x="8282308" y="715555"/>
                  <a:pt x="8323669" y="665922"/>
                </a:cubicBezTo>
                <a:cubicBezTo>
                  <a:pt x="8365082" y="616226"/>
                  <a:pt x="8318701" y="652669"/>
                  <a:pt x="8373365" y="616226"/>
                </a:cubicBezTo>
                <a:cubicBezTo>
                  <a:pt x="8426374" y="619539"/>
                  <a:pt x="8479571" y="620605"/>
                  <a:pt x="8532391" y="626165"/>
                </a:cubicBezTo>
                <a:cubicBezTo>
                  <a:pt x="8542810" y="627262"/>
                  <a:pt x="8552135" y="633226"/>
                  <a:pt x="8562209" y="636104"/>
                </a:cubicBezTo>
                <a:cubicBezTo>
                  <a:pt x="8575343" y="639857"/>
                  <a:pt x="8588713" y="642730"/>
                  <a:pt x="8601965" y="646043"/>
                </a:cubicBezTo>
                <a:cubicBezTo>
                  <a:pt x="8635095" y="642730"/>
                  <a:pt x="8668448" y="641167"/>
                  <a:pt x="8701356" y="636104"/>
                </a:cubicBezTo>
                <a:cubicBezTo>
                  <a:pt x="8711711" y="634511"/>
                  <a:pt x="8720260" y="230188"/>
                  <a:pt x="8731174" y="626165"/>
                </a:cubicBezTo>
                <a:cubicBezTo>
                  <a:pt x="8742088" y="1022142"/>
                  <a:pt x="8758394" y="3020414"/>
                  <a:pt x="8766841" y="3011967"/>
                </a:cubicBezTo>
                <a:cubicBezTo>
                  <a:pt x="8794070" y="2984738"/>
                  <a:pt x="4442571" y="3003760"/>
                  <a:pt x="4479169" y="3003760"/>
                </a:cubicBezTo>
              </a:path>
            </a:pathLst>
          </a:custGeom>
          <a:solidFill>
            <a:schemeClr val="tx2">
              <a:lumMod val="75000"/>
            </a:schemeClr>
          </a:solidFill>
          <a:ln w="73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9">
            <a:extLst>
              <a:ext uri="{FF2B5EF4-FFF2-40B4-BE49-F238E27FC236}">
                <a16:creationId xmlns:a16="http://schemas.microsoft.com/office/drawing/2014/main" id="{C1F6EEA0-BBDD-4E86-9E53-C1A58C7F5D62}"/>
              </a:ext>
            </a:extLst>
          </p:cNvPr>
          <p:cNvSpPr/>
          <p:nvPr/>
        </p:nvSpPr>
        <p:spPr>
          <a:xfrm>
            <a:off x="2032400" y="2785716"/>
            <a:ext cx="5743080" cy="1629720"/>
          </a:xfrm>
          <a:prstGeom prst="rect">
            <a:avLst/>
          </a:prstGeom>
          <a:solidFill>
            <a:schemeClr val="tx2">
              <a:lumMod val="75000"/>
            </a:scheme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0F6475-3F66-4745-B337-1605C58A5D1E}"/>
              </a:ext>
            </a:extLst>
          </p:cNvPr>
          <p:cNvSpPr/>
          <p:nvPr/>
        </p:nvSpPr>
        <p:spPr>
          <a:xfrm>
            <a:off x="1968544" y="866377"/>
            <a:ext cx="5743080" cy="3549060"/>
          </a:xfrm>
          <a:prstGeom prst="rect">
            <a:avLst/>
          </a:prstGeom>
          <a:ln w="2159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5A8D3E2-6A40-4877-A3B2-5F2D6A683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0350"/>
              </p:ext>
            </p:extLst>
          </p:nvPr>
        </p:nvGraphicFramePr>
        <p:xfrm>
          <a:off x="2055080" y="940717"/>
          <a:ext cx="5564520" cy="337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020">
                  <a:extLst>
                    <a:ext uri="{9D8B030D-6E8A-4147-A177-3AD203B41FA5}">
                      <a16:colId xmlns:a16="http://schemas.microsoft.com/office/drawing/2014/main" val="51371986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95884367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450296672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201126797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893474683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45889299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535701502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761742155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784322753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574325171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07771914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858712064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153972399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1371687095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911905719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36683551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584951811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684689700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066912869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537243644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1587337418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13984384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1952285149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177066865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86802882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783147005"/>
                    </a:ext>
                  </a:extLst>
                </a:gridCol>
              </a:tblGrid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071026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979895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28223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51306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038782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89066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988802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078297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50370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601644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2361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8091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76154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579147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30768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805131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69268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65414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894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20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2B27A63-5679-481A-B2B2-E67432E81701}"/>
              </a:ext>
            </a:extLst>
          </p:cNvPr>
          <p:cNvSpPr/>
          <p:nvPr/>
        </p:nvSpPr>
        <p:spPr>
          <a:xfrm>
            <a:off x="1968544" y="828537"/>
            <a:ext cx="5743080" cy="219545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87830E-404F-40C6-84F0-D277108F7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7F29-E0B5-4117-ACC3-7F07104B7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27A15-DEB2-41B6-A9A3-3E0EB0D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Cloud offers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D9AFE9A9-6AA7-4340-9002-8D4E14ECD060}"/>
              </a:ext>
            </a:extLst>
          </p:cNvPr>
          <p:cNvSpPr/>
          <p:nvPr/>
        </p:nvSpPr>
        <p:spPr>
          <a:xfrm>
            <a:off x="2032400" y="1205676"/>
            <a:ext cx="5743080" cy="1449720"/>
          </a:xfrm>
          <a:custGeom>
            <a:avLst/>
            <a:gdLst/>
            <a:ahLst/>
            <a:cxnLst/>
            <a:rect l="l" t="t" r="r" b="b"/>
            <a:pathLst>
              <a:path w="8627165" h="1610139">
                <a:moveTo>
                  <a:pt x="0" y="1162878"/>
                </a:moveTo>
                <a:cubicBezTo>
                  <a:pt x="9356" y="1160539"/>
                  <a:pt x="57909" y="1149480"/>
                  <a:pt x="69574" y="1143000"/>
                </a:cubicBezTo>
                <a:cubicBezTo>
                  <a:pt x="172102" y="1086039"/>
                  <a:pt x="91555" y="1115793"/>
                  <a:pt x="159026" y="1093304"/>
                </a:cubicBezTo>
                <a:cubicBezTo>
                  <a:pt x="168965" y="1086678"/>
                  <a:pt x="177927" y="1078277"/>
                  <a:pt x="188843" y="1073426"/>
                </a:cubicBezTo>
                <a:cubicBezTo>
                  <a:pt x="207991" y="1064916"/>
                  <a:pt x="228600" y="1060174"/>
                  <a:pt x="248478" y="1053548"/>
                </a:cubicBezTo>
                <a:lnTo>
                  <a:pt x="278295" y="1043609"/>
                </a:lnTo>
                <a:lnTo>
                  <a:pt x="367748" y="1013791"/>
                </a:lnTo>
                <a:cubicBezTo>
                  <a:pt x="377687" y="1010478"/>
                  <a:pt x="387292" y="1005907"/>
                  <a:pt x="397565" y="1003852"/>
                </a:cubicBezTo>
                <a:lnTo>
                  <a:pt x="447261" y="993913"/>
                </a:lnTo>
                <a:cubicBezTo>
                  <a:pt x="516835" y="997226"/>
                  <a:pt x="586756" y="996160"/>
                  <a:pt x="655982" y="1003852"/>
                </a:cubicBezTo>
                <a:cubicBezTo>
                  <a:pt x="676807" y="1006166"/>
                  <a:pt x="715617" y="1023730"/>
                  <a:pt x="715617" y="1023730"/>
                </a:cubicBezTo>
                <a:cubicBezTo>
                  <a:pt x="811310" y="1119423"/>
                  <a:pt x="714710" y="1017625"/>
                  <a:pt x="775252" y="1093304"/>
                </a:cubicBezTo>
                <a:cubicBezTo>
                  <a:pt x="781106" y="1100621"/>
                  <a:pt x="789276" y="1105866"/>
                  <a:pt x="795130" y="1113183"/>
                </a:cubicBezTo>
                <a:cubicBezTo>
                  <a:pt x="802592" y="1122511"/>
                  <a:pt x="807234" y="1133931"/>
                  <a:pt x="815008" y="1143000"/>
                </a:cubicBezTo>
                <a:cubicBezTo>
                  <a:pt x="827205" y="1157230"/>
                  <a:pt x="844369" y="1167163"/>
                  <a:pt x="854765" y="1182757"/>
                </a:cubicBezTo>
                <a:cubicBezTo>
                  <a:pt x="861391" y="1192696"/>
                  <a:pt x="867181" y="1203246"/>
                  <a:pt x="874643" y="1212574"/>
                </a:cubicBezTo>
                <a:cubicBezTo>
                  <a:pt x="895975" y="1239238"/>
                  <a:pt x="895641" y="1229371"/>
                  <a:pt x="924339" y="1252330"/>
                </a:cubicBezTo>
                <a:cubicBezTo>
                  <a:pt x="973520" y="1291676"/>
                  <a:pt x="912432" y="1250364"/>
                  <a:pt x="964095" y="1302026"/>
                </a:cubicBezTo>
                <a:cubicBezTo>
                  <a:pt x="972542" y="1310473"/>
                  <a:pt x="984585" y="1314442"/>
                  <a:pt x="993913" y="1321904"/>
                </a:cubicBezTo>
                <a:cubicBezTo>
                  <a:pt x="1001230" y="1327758"/>
                  <a:pt x="1006474" y="1335929"/>
                  <a:pt x="1013791" y="1341783"/>
                </a:cubicBezTo>
                <a:cubicBezTo>
                  <a:pt x="1023119" y="1349245"/>
                  <a:pt x="1034618" y="1353795"/>
                  <a:pt x="1043608" y="1361661"/>
                </a:cubicBezTo>
                <a:cubicBezTo>
                  <a:pt x="1061239" y="1377088"/>
                  <a:pt x="1076739" y="1394792"/>
                  <a:pt x="1093304" y="1411357"/>
                </a:cubicBezTo>
                <a:cubicBezTo>
                  <a:pt x="1103243" y="1421296"/>
                  <a:pt x="1111427" y="1433377"/>
                  <a:pt x="1123122" y="1441174"/>
                </a:cubicBezTo>
                <a:cubicBezTo>
                  <a:pt x="1143000" y="1454426"/>
                  <a:pt x="1165863" y="1464037"/>
                  <a:pt x="1182756" y="1480930"/>
                </a:cubicBezTo>
                <a:cubicBezTo>
                  <a:pt x="1189382" y="1487556"/>
                  <a:pt x="1194599" y="1495988"/>
                  <a:pt x="1202635" y="1500809"/>
                </a:cubicBezTo>
                <a:cubicBezTo>
                  <a:pt x="1211619" y="1506199"/>
                  <a:pt x="1223081" y="1506063"/>
                  <a:pt x="1232452" y="1510748"/>
                </a:cubicBezTo>
                <a:cubicBezTo>
                  <a:pt x="1243136" y="1516090"/>
                  <a:pt x="1251585" y="1525284"/>
                  <a:pt x="1262269" y="1530626"/>
                </a:cubicBezTo>
                <a:cubicBezTo>
                  <a:pt x="1276527" y="1537755"/>
                  <a:pt x="1319106" y="1547320"/>
                  <a:pt x="1331843" y="1550504"/>
                </a:cubicBezTo>
                <a:cubicBezTo>
                  <a:pt x="1345095" y="1557130"/>
                  <a:pt x="1357981" y="1564546"/>
                  <a:pt x="1371600" y="1570383"/>
                </a:cubicBezTo>
                <a:cubicBezTo>
                  <a:pt x="1381230" y="1574510"/>
                  <a:pt x="1391310" y="1577565"/>
                  <a:pt x="1401417" y="1580322"/>
                </a:cubicBezTo>
                <a:cubicBezTo>
                  <a:pt x="1467349" y="1598303"/>
                  <a:pt x="1472672" y="1598548"/>
                  <a:pt x="1530626" y="1610139"/>
                </a:cubicBezTo>
                <a:cubicBezTo>
                  <a:pt x="1606826" y="1606826"/>
                  <a:pt x="1683359" y="1608048"/>
                  <a:pt x="1759226" y="1600200"/>
                </a:cubicBezTo>
                <a:cubicBezTo>
                  <a:pt x="1780068" y="1598044"/>
                  <a:pt x="1798983" y="1586948"/>
                  <a:pt x="1818861" y="1580322"/>
                </a:cubicBezTo>
                <a:lnTo>
                  <a:pt x="1878495" y="1560443"/>
                </a:lnTo>
                <a:cubicBezTo>
                  <a:pt x="1998639" y="1500373"/>
                  <a:pt x="1849729" y="1576880"/>
                  <a:pt x="1948069" y="1520687"/>
                </a:cubicBezTo>
                <a:cubicBezTo>
                  <a:pt x="1960933" y="1513336"/>
                  <a:pt x="1974574" y="1507435"/>
                  <a:pt x="1987826" y="1500809"/>
                </a:cubicBezTo>
                <a:cubicBezTo>
                  <a:pt x="2004391" y="1484244"/>
                  <a:pt x="2018030" y="1464108"/>
                  <a:pt x="2037522" y="1451113"/>
                </a:cubicBezTo>
                <a:cubicBezTo>
                  <a:pt x="2047461" y="1444487"/>
                  <a:pt x="2058349" y="1439101"/>
                  <a:pt x="2067339" y="1431235"/>
                </a:cubicBezTo>
                <a:cubicBezTo>
                  <a:pt x="2160366" y="1349836"/>
                  <a:pt x="2079755" y="1406392"/>
                  <a:pt x="2146852" y="1361661"/>
                </a:cubicBezTo>
                <a:cubicBezTo>
                  <a:pt x="2153478" y="1351722"/>
                  <a:pt x="2159083" y="1341020"/>
                  <a:pt x="2166730" y="1331843"/>
                </a:cubicBezTo>
                <a:cubicBezTo>
                  <a:pt x="2230508" y="1255310"/>
                  <a:pt x="2167069" y="1346244"/>
                  <a:pt x="2216426" y="1272209"/>
                </a:cubicBezTo>
                <a:cubicBezTo>
                  <a:pt x="2219739" y="1262270"/>
                  <a:pt x="2223608" y="1252499"/>
                  <a:pt x="2226365" y="1242391"/>
                </a:cubicBezTo>
                <a:lnTo>
                  <a:pt x="2256182" y="1123122"/>
                </a:lnTo>
                <a:cubicBezTo>
                  <a:pt x="2259495" y="1109870"/>
                  <a:pt x="2260013" y="1095583"/>
                  <a:pt x="2266122" y="1083365"/>
                </a:cubicBezTo>
                <a:cubicBezTo>
                  <a:pt x="2301028" y="1013554"/>
                  <a:pt x="2274002" y="1072291"/>
                  <a:pt x="2295939" y="1013791"/>
                </a:cubicBezTo>
                <a:cubicBezTo>
                  <a:pt x="2302203" y="997086"/>
                  <a:pt x="2310175" y="981022"/>
                  <a:pt x="2315817" y="964096"/>
                </a:cubicBezTo>
                <a:cubicBezTo>
                  <a:pt x="2322186" y="944989"/>
                  <a:pt x="2326123" y="913665"/>
                  <a:pt x="2335695" y="894522"/>
                </a:cubicBezTo>
                <a:cubicBezTo>
                  <a:pt x="2341037" y="883838"/>
                  <a:pt x="2348948" y="874643"/>
                  <a:pt x="2355574" y="864704"/>
                </a:cubicBezTo>
                <a:cubicBezTo>
                  <a:pt x="2358887" y="851452"/>
                  <a:pt x="2361760" y="838082"/>
                  <a:pt x="2365513" y="824948"/>
                </a:cubicBezTo>
                <a:cubicBezTo>
                  <a:pt x="2368391" y="814874"/>
                  <a:pt x="2373096" y="805339"/>
                  <a:pt x="2375452" y="795130"/>
                </a:cubicBezTo>
                <a:cubicBezTo>
                  <a:pt x="2383049" y="762209"/>
                  <a:pt x="2387136" y="728517"/>
                  <a:pt x="2395330" y="695739"/>
                </a:cubicBezTo>
                <a:cubicBezTo>
                  <a:pt x="2398643" y="682487"/>
                  <a:pt x="2402407" y="669340"/>
                  <a:pt x="2405269" y="655983"/>
                </a:cubicBezTo>
                <a:cubicBezTo>
                  <a:pt x="2412348" y="622946"/>
                  <a:pt x="2412600" y="587961"/>
                  <a:pt x="2425148" y="556591"/>
                </a:cubicBezTo>
                <a:cubicBezTo>
                  <a:pt x="2431774" y="540026"/>
                  <a:pt x="2439384" y="523822"/>
                  <a:pt x="2445026" y="506896"/>
                </a:cubicBezTo>
                <a:cubicBezTo>
                  <a:pt x="2449346" y="493937"/>
                  <a:pt x="2450169" y="479929"/>
                  <a:pt x="2454965" y="467139"/>
                </a:cubicBezTo>
                <a:cubicBezTo>
                  <a:pt x="2460167" y="453266"/>
                  <a:pt x="2468217" y="440635"/>
                  <a:pt x="2474843" y="427383"/>
                </a:cubicBezTo>
                <a:cubicBezTo>
                  <a:pt x="2481469" y="400879"/>
                  <a:pt x="2479568" y="370602"/>
                  <a:pt x="2494722" y="347870"/>
                </a:cubicBezTo>
                <a:cubicBezTo>
                  <a:pt x="2516040" y="315893"/>
                  <a:pt x="2517666" y="316124"/>
                  <a:pt x="2534478" y="278296"/>
                </a:cubicBezTo>
                <a:cubicBezTo>
                  <a:pt x="2554148" y="234039"/>
                  <a:pt x="2556619" y="206459"/>
                  <a:pt x="2594113" y="168965"/>
                </a:cubicBezTo>
                <a:cubicBezTo>
                  <a:pt x="2664949" y="98129"/>
                  <a:pt x="2584553" y="174626"/>
                  <a:pt x="2653748" y="119270"/>
                </a:cubicBezTo>
                <a:cubicBezTo>
                  <a:pt x="2661065" y="113416"/>
                  <a:pt x="2665490" y="104040"/>
                  <a:pt x="2673626" y="99391"/>
                </a:cubicBezTo>
                <a:cubicBezTo>
                  <a:pt x="2689117" y="90539"/>
                  <a:pt x="2707018" y="86759"/>
                  <a:pt x="2723322" y="79513"/>
                </a:cubicBezTo>
                <a:cubicBezTo>
                  <a:pt x="2736861" y="73496"/>
                  <a:pt x="2749321" y="65138"/>
                  <a:pt x="2763078" y="59635"/>
                </a:cubicBezTo>
                <a:cubicBezTo>
                  <a:pt x="2782533" y="51853"/>
                  <a:pt x="2802835" y="46383"/>
                  <a:pt x="2822713" y="39757"/>
                </a:cubicBezTo>
                <a:lnTo>
                  <a:pt x="2852530" y="29817"/>
                </a:lnTo>
                <a:lnTo>
                  <a:pt x="2882348" y="19878"/>
                </a:lnTo>
                <a:cubicBezTo>
                  <a:pt x="2892287" y="16565"/>
                  <a:pt x="2901831" y="11661"/>
                  <a:pt x="2912165" y="9939"/>
                </a:cubicBezTo>
                <a:lnTo>
                  <a:pt x="2971800" y="0"/>
                </a:lnTo>
                <a:cubicBezTo>
                  <a:pt x="3004930" y="3313"/>
                  <a:pt x="3038283" y="4876"/>
                  <a:pt x="3071191" y="9939"/>
                </a:cubicBezTo>
                <a:cubicBezTo>
                  <a:pt x="3107276" y="15491"/>
                  <a:pt x="3098065" y="23376"/>
                  <a:pt x="3130826" y="39757"/>
                </a:cubicBezTo>
                <a:cubicBezTo>
                  <a:pt x="3140197" y="44442"/>
                  <a:pt x="3150704" y="46383"/>
                  <a:pt x="3160643" y="49696"/>
                </a:cubicBezTo>
                <a:cubicBezTo>
                  <a:pt x="3167269" y="56322"/>
                  <a:pt x="3172487" y="64753"/>
                  <a:pt x="3180522" y="69574"/>
                </a:cubicBezTo>
                <a:cubicBezTo>
                  <a:pt x="3254000" y="113660"/>
                  <a:pt x="3164761" y="39075"/>
                  <a:pt x="3240156" y="99391"/>
                </a:cubicBezTo>
                <a:cubicBezTo>
                  <a:pt x="3247474" y="105245"/>
                  <a:pt x="3252717" y="113416"/>
                  <a:pt x="3260035" y="119270"/>
                </a:cubicBezTo>
                <a:cubicBezTo>
                  <a:pt x="3269363" y="126732"/>
                  <a:pt x="3280675" y="131501"/>
                  <a:pt x="3289852" y="139148"/>
                </a:cubicBezTo>
                <a:cubicBezTo>
                  <a:pt x="3300650" y="148146"/>
                  <a:pt x="3307974" y="161168"/>
                  <a:pt x="3319669" y="168965"/>
                </a:cubicBezTo>
                <a:cubicBezTo>
                  <a:pt x="3328386" y="174776"/>
                  <a:pt x="3339548" y="175591"/>
                  <a:pt x="3349487" y="178904"/>
                </a:cubicBezTo>
                <a:cubicBezTo>
                  <a:pt x="3423523" y="228264"/>
                  <a:pt x="3332586" y="164821"/>
                  <a:pt x="3409122" y="228600"/>
                </a:cubicBezTo>
                <a:cubicBezTo>
                  <a:pt x="3418299" y="236247"/>
                  <a:pt x="3429611" y="241016"/>
                  <a:pt x="3438939" y="248478"/>
                </a:cubicBezTo>
                <a:cubicBezTo>
                  <a:pt x="3446256" y="254332"/>
                  <a:pt x="3451500" y="262503"/>
                  <a:pt x="3458817" y="268357"/>
                </a:cubicBezTo>
                <a:cubicBezTo>
                  <a:pt x="3520679" y="317847"/>
                  <a:pt x="3453756" y="252746"/>
                  <a:pt x="3528391" y="318052"/>
                </a:cubicBezTo>
                <a:cubicBezTo>
                  <a:pt x="3542496" y="330393"/>
                  <a:pt x="3554043" y="345468"/>
                  <a:pt x="3568148" y="357809"/>
                </a:cubicBezTo>
                <a:cubicBezTo>
                  <a:pt x="3580614" y="368717"/>
                  <a:pt x="3595591" y="376545"/>
                  <a:pt x="3607904" y="387626"/>
                </a:cubicBezTo>
                <a:cubicBezTo>
                  <a:pt x="3705163" y="475159"/>
                  <a:pt x="3631750" y="423402"/>
                  <a:pt x="3697356" y="467139"/>
                </a:cubicBezTo>
                <a:cubicBezTo>
                  <a:pt x="3713087" y="490736"/>
                  <a:pt x="3728561" y="515140"/>
                  <a:pt x="3747052" y="536713"/>
                </a:cubicBezTo>
                <a:cubicBezTo>
                  <a:pt x="3756199" y="547385"/>
                  <a:pt x="3768699" y="555092"/>
                  <a:pt x="3776869" y="566530"/>
                </a:cubicBezTo>
                <a:cubicBezTo>
                  <a:pt x="3785481" y="578587"/>
                  <a:pt x="3789125" y="593582"/>
                  <a:pt x="3796748" y="606287"/>
                </a:cubicBezTo>
                <a:cubicBezTo>
                  <a:pt x="3809040" y="626773"/>
                  <a:pt x="3825820" y="644554"/>
                  <a:pt x="3836504" y="665922"/>
                </a:cubicBezTo>
                <a:cubicBezTo>
                  <a:pt x="3867067" y="727047"/>
                  <a:pt x="3848163" y="693349"/>
                  <a:pt x="3896139" y="765313"/>
                </a:cubicBezTo>
                <a:lnTo>
                  <a:pt x="3916017" y="795130"/>
                </a:lnTo>
                <a:cubicBezTo>
                  <a:pt x="3940999" y="870079"/>
                  <a:pt x="3907299" y="777695"/>
                  <a:pt x="3945835" y="854765"/>
                </a:cubicBezTo>
                <a:cubicBezTo>
                  <a:pt x="3983782" y="930658"/>
                  <a:pt x="3913486" y="828200"/>
                  <a:pt x="3985591" y="924339"/>
                </a:cubicBezTo>
                <a:cubicBezTo>
                  <a:pt x="3988904" y="934278"/>
                  <a:pt x="3989098" y="945887"/>
                  <a:pt x="3995530" y="954157"/>
                </a:cubicBezTo>
                <a:cubicBezTo>
                  <a:pt x="4042459" y="1014494"/>
                  <a:pt x="4035992" y="1007400"/>
                  <a:pt x="4084982" y="1023730"/>
                </a:cubicBezTo>
                <a:cubicBezTo>
                  <a:pt x="4094921" y="1030356"/>
                  <a:pt x="4103574" y="1039527"/>
                  <a:pt x="4114800" y="1043609"/>
                </a:cubicBezTo>
                <a:cubicBezTo>
                  <a:pt x="4140475" y="1052945"/>
                  <a:pt x="4194313" y="1063487"/>
                  <a:pt x="4194313" y="1063487"/>
                </a:cubicBezTo>
                <a:cubicBezTo>
                  <a:pt x="4196003" y="1063333"/>
                  <a:pt x="4302732" y="1062046"/>
                  <a:pt x="4333461" y="1043609"/>
                </a:cubicBezTo>
                <a:cubicBezTo>
                  <a:pt x="4341496" y="1038788"/>
                  <a:pt x="4347485" y="1031047"/>
                  <a:pt x="4353339" y="1023730"/>
                </a:cubicBezTo>
                <a:cubicBezTo>
                  <a:pt x="4360801" y="1014402"/>
                  <a:pt x="4361326" y="995045"/>
                  <a:pt x="4373217" y="993913"/>
                </a:cubicBezTo>
                <a:cubicBezTo>
                  <a:pt x="4505183" y="981345"/>
                  <a:pt x="4638260" y="987287"/>
                  <a:pt x="4770782" y="983974"/>
                </a:cubicBezTo>
                <a:cubicBezTo>
                  <a:pt x="4817165" y="987287"/>
                  <a:pt x="4864137" y="985832"/>
                  <a:pt x="4909930" y="993913"/>
                </a:cubicBezTo>
                <a:cubicBezTo>
                  <a:pt x="4921694" y="995989"/>
                  <a:pt x="4930758" y="1005925"/>
                  <a:pt x="4939748" y="1013791"/>
                </a:cubicBezTo>
                <a:cubicBezTo>
                  <a:pt x="4987717" y="1055764"/>
                  <a:pt x="4995436" y="1069099"/>
                  <a:pt x="5029200" y="1123122"/>
                </a:cubicBezTo>
                <a:cubicBezTo>
                  <a:pt x="5085287" y="1212863"/>
                  <a:pt x="5061534" y="1176592"/>
                  <a:pt x="5098774" y="1232452"/>
                </a:cubicBezTo>
                <a:cubicBezTo>
                  <a:pt x="5105400" y="1242391"/>
                  <a:pt x="5111485" y="1252714"/>
                  <a:pt x="5118652" y="1262270"/>
                </a:cubicBezTo>
                <a:cubicBezTo>
                  <a:pt x="5128591" y="1275522"/>
                  <a:pt x="5138970" y="1288455"/>
                  <a:pt x="5148469" y="1302026"/>
                </a:cubicBezTo>
                <a:cubicBezTo>
                  <a:pt x="5162170" y="1321598"/>
                  <a:pt x="5171333" y="1344768"/>
                  <a:pt x="5188226" y="1361661"/>
                </a:cubicBezTo>
                <a:cubicBezTo>
                  <a:pt x="5204791" y="1378226"/>
                  <a:pt x="5218430" y="1398362"/>
                  <a:pt x="5237922" y="1411357"/>
                </a:cubicBezTo>
                <a:cubicBezTo>
                  <a:pt x="5257800" y="1424609"/>
                  <a:pt x="5280663" y="1434220"/>
                  <a:pt x="5297556" y="1451113"/>
                </a:cubicBezTo>
                <a:cubicBezTo>
                  <a:pt x="5324962" y="1478518"/>
                  <a:pt x="5324907" y="1482361"/>
                  <a:pt x="5357191" y="1500809"/>
                </a:cubicBezTo>
                <a:cubicBezTo>
                  <a:pt x="5370055" y="1508160"/>
                  <a:pt x="5383191" y="1515184"/>
                  <a:pt x="5396948" y="1520687"/>
                </a:cubicBezTo>
                <a:cubicBezTo>
                  <a:pt x="5416403" y="1528469"/>
                  <a:pt x="5456582" y="1540565"/>
                  <a:pt x="5456582" y="1540565"/>
                </a:cubicBezTo>
                <a:cubicBezTo>
                  <a:pt x="5555973" y="1537252"/>
                  <a:pt x="5655653" y="1538884"/>
                  <a:pt x="5754756" y="1530626"/>
                </a:cubicBezTo>
                <a:cubicBezTo>
                  <a:pt x="5785547" y="1528060"/>
                  <a:pt x="5819860" y="1510348"/>
                  <a:pt x="5844208" y="1490870"/>
                </a:cubicBezTo>
                <a:cubicBezTo>
                  <a:pt x="5851526" y="1485016"/>
                  <a:pt x="5858233" y="1478309"/>
                  <a:pt x="5864087" y="1470991"/>
                </a:cubicBezTo>
                <a:cubicBezTo>
                  <a:pt x="5901950" y="1423662"/>
                  <a:pt x="5862667" y="1455373"/>
                  <a:pt x="5913782" y="1421296"/>
                </a:cubicBezTo>
                <a:cubicBezTo>
                  <a:pt x="5924140" y="1390225"/>
                  <a:pt x="5934186" y="1351371"/>
                  <a:pt x="5963478" y="1331843"/>
                </a:cubicBezTo>
                <a:lnTo>
                  <a:pt x="5993295" y="1311965"/>
                </a:lnTo>
                <a:cubicBezTo>
                  <a:pt x="5999921" y="1302026"/>
                  <a:pt x="6004184" y="1290014"/>
                  <a:pt x="6013174" y="1282148"/>
                </a:cubicBezTo>
                <a:cubicBezTo>
                  <a:pt x="6031153" y="1266416"/>
                  <a:pt x="6052930" y="1255643"/>
                  <a:pt x="6072808" y="1242391"/>
                </a:cubicBezTo>
                <a:cubicBezTo>
                  <a:pt x="6100301" y="1224062"/>
                  <a:pt x="6100978" y="1219835"/>
                  <a:pt x="6132443" y="1212574"/>
                </a:cubicBezTo>
                <a:cubicBezTo>
                  <a:pt x="6165365" y="1204977"/>
                  <a:pt x="6199057" y="1200890"/>
                  <a:pt x="6231835" y="1192696"/>
                </a:cubicBezTo>
                <a:cubicBezTo>
                  <a:pt x="6245087" y="1189383"/>
                  <a:pt x="6258507" y="1186682"/>
                  <a:pt x="6271591" y="1182757"/>
                </a:cubicBezTo>
                <a:cubicBezTo>
                  <a:pt x="6291661" y="1176736"/>
                  <a:pt x="6310898" y="1167960"/>
                  <a:pt x="6331226" y="1162878"/>
                </a:cubicBezTo>
                <a:cubicBezTo>
                  <a:pt x="6359760" y="1155745"/>
                  <a:pt x="6406419" y="1145159"/>
                  <a:pt x="6430617" y="1133061"/>
                </a:cubicBezTo>
                <a:lnTo>
                  <a:pt x="6470374" y="1113183"/>
                </a:lnTo>
                <a:cubicBezTo>
                  <a:pt x="6483626" y="1093305"/>
                  <a:pt x="6504336" y="1076725"/>
                  <a:pt x="6510130" y="1053548"/>
                </a:cubicBezTo>
                <a:cubicBezTo>
                  <a:pt x="6513443" y="1040296"/>
                  <a:pt x="6516144" y="1026875"/>
                  <a:pt x="6520069" y="1013791"/>
                </a:cubicBezTo>
                <a:cubicBezTo>
                  <a:pt x="6526090" y="993721"/>
                  <a:pt x="6534866" y="974485"/>
                  <a:pt x="6539948" y="954157"/>
                </a:cubicBezTo>
                <a:cubicBezTo>
                  <a:pt x="6544452" y="936140"/>
                  <a:pt x="6561699" y="862831"/>
                  <a:pt x="6569765" y="854765"/>
                </a:cubicBezTo>
                <a:cubicBezTo>
                  <a:pt x="6626605" y="797925"/>
                  <a:pt x="6575854" y="854962"/>
                  <a:pt x="6619461" y="785191"/>
                </a:cubicBezTo>
                <a:cubicBezTo>
                  <a:pt x="6628240" y="771144"/>
                  <a:pt x="6639779" y="759006"/>
                  <a:pt x="6649278" y="745435"/>
                </a:cubicBezTo>
                <a:cubicBezTo>
                  <a:pt x="6662979" y="725863"/>
                  <a:pt x="6674701" y="704913"/>
                  <a:pt x="6689035" y="685800"/>
                </a:cubicBezTo>
                <a:cubicBezTo>
                  <a:pt x="6698974" y="672548"/>
                  <a:pt x="6709224" y="659523"/>
                  <a:pt x="6718852" y="646043"/>
                </a:cubicBezTo>
                <a:cubicBezTo>
                  <a:pt x="6725795" y="636323"/>
                  <a:pt x="6730794" y="625154"/>
                  <a:pt x="6738730" y="616226"/>
                </a:cubicBezTo>
                <a:cubicBezTo>
                  <a:pt x="6794388" y="553611"/>
                  <a:pt x="6792710" y="560361"/>
                  <a:pt x="6858000" y="516835"/>
                </a:cubicBezTo>
                <a:cubicBezTo>
                  <a:pt x="6867939" y="510209"/>
                  <a:pt x="6879371" y="505404"/>
                  <a:pt x="6887817" y="496957"/>
                </a:cubicBezTo>
                <a:cubicBezTo>
                  <a:pt x="6894443" y="490331"/>
                  <a:pt x="6899660" y="481899"/>
                  <a:pt x="6907695" y="477078"/>
                </a:cubicBezTo>
                <a:cubicBezTo>
                  <a:pt x="6916679" y="471688"/>
                  <a:pt x="6927574" y="470452"/>
                  <a:pt x="6937513" y="467139"/>
                </a:cubicBezTo>
                <a:cubicBezTo>
                  <a:pt x="6952590" y="457088"/>
                  <a:pt x="6976572" y="437322"/>
                  <a:pt x="6997148" y="437322"/>
                </a:cubicBezTo>
                <a:cubicBezTo>
                  <a:pt x="7010808" y="437322"/>
                  <a:pt x="7023652" y="443948"/>
                  <a:pt x="7036904" y="447261"/>
                </a:cubicBezTo>
                <a:cubicBezTo>
                  <a:pt x="7064316" y="474672"/>
                  <a:pt x="7068149" y="474605"/>
                  <a:pt x="7086600" y="506896"/>
                </a:cubicBezTo>
                <a:cubicBezTo>
                  <a:pt x="7093951" y="519760"/>
                  <a:pt x="7097382" y="534957"/>
                  <a:pt x="7106478" y="546652"/>
                </a:cubicBezTo>
                <a:cubicBezTo>
                  <a:pt x="7120861" y="565144"/>
                  <a:pt x="7139609" y="579783"/>
                  <a:pt x="7156174" y="596348"/>
                </a:cubicBezTo>
                <a:cubicBezTo>
                  <a:pt x="7166113" y="606287"/>
                  <a:pt x="7174746" y="617731"/>
                  <a:pt x="7185991" y="626165"/>
                </a:cubicBezTo>
                <a:cubicBezTo>
                  <a:pt x="7199243" y="636104"/>
                  <a:pt x="7211965" y="646794"/>
                  <a:pt x="7225748" y="655983"/>
                </a:cubicBezTo>
                <a:cubicBezTo>
                  <a:pt x="7241821" y="666699"/>
                  <a:pt x="7259723" y="674572"/>
                  <a:pt x="7275443" y="685800"/>
                </a:cubicBezTo>
                <a:cubicBezTo>
                  <a:pt x="7283068" y="691247"/>
                  <a:pt x="7287825" y="700055"/>
                  <a:pt x="7295322" y="705678"/>
                </a:cubicBezTo>
                <a:cubicBezTo>
                  <a:pt x="7314434" y="720012"/>
                  <a:pt x="7335078" y="732183"/>
                  <a:pt x="7354956" y="745435"/>
                </a:cubicBezTo>
                <a:cubicBezTo>
                  <a:pt x="7364895" y="752061"/>
                  <a:pt x="7376327" y="756866"/>
                  <a:pt x="7384774" y="765313"/>
                </a:cubicBezTo>
                <a:cubicBezTo>
                  <a:pt x="7394713" y="775252"/>
                  <a:pt x="7403153" y="786960"/>
                  <a:pt x="7414591" y="795130"/>
                </a:cubicBezTo>
                <a:cubicBezTo>
                  <a:pt x="7426648" y="803742"/>
                  <a:pt x="7441484" y="807658"/>
                  <a:pt x="7454348" y="815009"/>
                </a:cubicBezTo>
                <a:cubicBezTo>
                  <a:pt x="7464719" y="820936"/>
                  <a:pt x="7474445" y="827944"/>
                  <a:pt x="7484165" y="834887"/>
                </a:cubicBezTo>
                <a:cubicBezTo>
                  <a:pt x="7497645" y="844515"/>
                  <a:pt x="7509613" y="856357"/>
                  <a:pt x="7523922" y="864704"/>
                </a:cubicBezTo>
                <a:cubicBezTo>
                  <a:pt x="7549518" y="879635"/>
                  <a:pt x="7579729" y="886681"/>
                  <a:pt x="7603435" y="904461"/>
                </a:cubicBezTo>
                <a:cubicBezTo>
                  <a:pt x="7612432" y="911209"/>
                  <a:pt x="7658480" y="946893"/>
                  <a:pt x="7673008" y="954157"/>
                </a:cubicBezTo>
                <a:cubicBezTo>
                  <a:pt x="7688966" y="962136"/>
                  <a:pt x="7706400" y="966789"/>
                  <a:pt x="7722704" y="974035"/>
                </a:cubicBezTo>
                <a:cubicBezTo>
                  <a:pt x="7736244" y="980052"/>
                  <a:pt x="7749209" y="987287"/>
                  <a:pt x="7762461" y="993913"/>
                </a:cubicBezTo>
                <a:cubicBezTo>
                  <a:pt x="7795910" y="982763"/>
                  <a:pt x="7797649" y="983745"/>
                  <a:pt x="7832035" y="964096"/>
                </a:cubicBezTo>
                <a:cubicBezTo>
                  <a:pt x="7887243" y="932548"/>
                  <a:pt x="7836540" y="951904"/>
                  <a:pt x="7911548" y="914400"/>
                </a:cubicBezTo>
                <a:cubicBezTo>
                  <a:pt x="7920919" y="909715"/>
                  <a:pt x="7931426" y="907774"/>
                  <a:pt x="7941365" y="904461"/>
                </a:cubicBezTo>
                <a:cubicBezTo>
                  <a:pt x="7971289" y="880522"/>
                  <a:pt x="7996433" y="863406"/>
                  <a:pt x="8020878" y="834887"/>
                </a:cubicBezTo>
                <a:cubicBezTo>
                  <a:pt x="8061597" y="787381"/>
                  <a:pt x="8041487" y="806275"/>
                  <a:pt x="8070574" y="755374"/>
                </a:cubicBezTo>
                <a:cubicBezTo>
                  <a:pt x="8076501" y="745003"/>
                  <a:pt x="8083826" y="735496"/>
                  <a:pt x="8090452" y="725557"/>
                </a:cubicBezTo>
                <a:cubicBezTo>
                  <a:pt x="8107918" y="673156"/>
                  <a:pt x="8088847" y="715555"/>
                  <a:pt x="8130208" y="665922"/>
                </a:cubicBezTo>
                <a:cubicBezTo>
                  <a:pt x="8171621" y="616226"/>
                  <a:pt x="8125240" y="652669"/>
                  <a:pt x="8179904" y="616226"/>
                </a:cubicBezTo>
                <a:cubicBezTo>
                  <a:pt x="8232913" y="619539"/>
                  <a:pt x="8286110" y="620605"/>
                  <a:pt x="8338930" y="626165"/>
                </a:cubicBezTo>
                <a:cubicBezTo>
                  <a:pt x="8349349" y="627262"/>
                  <a:pt x="8358674" y="633226"/>
                  <a:pt x="8368748" y="636104"/>
                </a:cubicBezTo>
                <a:cubicBezTo>
                  <a:pt x="8381882" y="639857"/>
                  <a:pt x="8395252" y="642730"/>
                  <a:pt x="8408504" y="646043"/>
                </a:cubicBezTo>
                <a:cubicBezTo>
                  <a:pt x="8441634" y="642730"/>
                  <a:pt x="8474987" y="641167"/>
                  <a:pt x="8507895" y="636104"/>
                </a:cubicBezTo>
                <a:cubicBezTo>
                  <a:pt x="8518250" y="634511"/>
                  <a:pt x="8529532" y="632710"/>
                  <a:pt x="8537713" y="626165"/>
                </a:cubicBezTo>
                <a:cubicBezTo>
                  <a:pt x="8547041" y="618703"/>
                  <a:pt x="8549144" y="604795"/>
                  <a:pt x="8557591" y="596348"/>
                </a:cubicBezTo>
                <a:cubicBezTo>
                  <a:pt x="8584820" y="569119"/>
                  <a:pt x="8590567" y="576470"/>
                  <a:pt x="8627165" y="576470"/>
                </a:cubicBezTo>
              </a:path>
            </a:pathLst>
          </a:custGeom>
          <a:noFill/>
          <a:ln w="73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7C73147-9FF6-4D73-AC84-51EBFF9C1CF1}"/>
              </a:ext>
            </a:extLst>
          </p:cNvPr>
          <p:cNvSpPr/>
          <p:nvPr/>
        </p:nvSpPr>
        <p:spPr>
          <a:xfrm>
            <a:off x="774164" y="1929996"/>
            <a:ext cx="1000845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ＭＳ Ｐゴシック"/>
              </a:rPr>
              <a:t>Demand</a:t>
            </a:r>
            <a:endParaRPr lang="en-GB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5C97C090-F8C0-4263-937C-FA8BFC61420C}"/>
              </a:ext>
            </a:extLst>
          </p:cNvPr>
          <p:cNvSpPr/>
          <p:nvPr/>
        </p:nvSpPr>
        <p:spPr>
          <a:xfrm>
            <a:off x="2055080" y="4645152"/>
            <a:ext cx="556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9840">
            <a:solidFill>
              <a:srgbClr val="F7964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483541D9-DDFE-4045-8732-292B64D7949B}"/>
              </a:ext>
            </a:extLst>
          </p:cNvPr>
          <p:cNvSpPr/>
          <p:nvPr/>
        </p:nvSpPr>
        <p:spPr>
          <a:xfrm>
            <a:off x="4011840" y="4644484"/>
            <a:ext cx="696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Gill Sans"/>
                <a:ea typeface="ＭＳ Ｐゴシック"/>
              </a:rPr>
              <a:t>time</a:t>
            </a:r>
            <a:endParaRPr lang="en-GB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4C8445D8-C5C5-4D8C-9405-6B13621976F6}"/>
              </a:ext>
            </a:extLst>
          </p:cNvPr>
          <p:cNvSpPr/>
          <p:nvPr/>
        </p:nvSpPr>
        <p:spPr>
          <a:xfrm>
            <a:off x="2513360" y="3061836"/>
            <a:ext cx="4622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big server running all the time?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78BAB82C-4798-424D-ABAD-5F2019E434A0}"/>
              </a:ext>
            </a:extLst>
          </p:cNvPr>
          <p:cNvSpPr/>
          <p:nvPr/>
        </p:nvSpPr>
        <p:spPr>
          <a:xfrm>
            <a:off x="1906040" y="1205676"/>
            <a:ext cx="5836320" cy="2840760"/>
          </a:xfrm>
          <a:custGeom>
            <a:avLst/>
            <a:gdLst/>
            <a:ahLst/>
            <a:cxnLst/>
            <a:rect l="l" t="t" r="r" b="b"/>
            <a:pathLst>
              <a:path w="8766968" h="3154369">
                <a:moveTo>
                  <a:pt x="4487558" y="3018355"/>
                </a:moveTo>
                <a:cubicBezTo>
                  <a:pt x="4496914" y="3016016"/>
                  <a:pt x="999576" y="3330987"/>
                  <a:pt x="310397" y="3010145"/>
                </a:cubicBezTo>
                <a:cubicBezTo>
                  <a:pt x="-378782" y="2689303"/>
                  <a:pt x="285016" y="1115793"/>
                  <a:pt x="352487" y="1093304"/>
                </a:cubicBezTo>
                <a:cubicBezTo>
                  <a:pt x="362426" y="1086678"/>
                  <a:pt x="371388" y="1078277"/>
                  <a:pt x="382304" y="1073426"/>
                </a:cubicBezTo>
                <a:cubicBezTo>
                  <a:pt x="401452" y="1064916"/>
                  <a:pt x="422061" y="1060174"/>
                  <a:pt x="441939" y="1053548"/>
                </a:cubicBezTo>
                <a:lnTo>
                  <a:pt x="471756" y="1043609"/>
                </a:lnTo>
                <a:lnTo>
                  <a:pt x="561209" y="1013791"/>
                </a:lnTo>
                <a:cubicBezTo>
                  <a:pt x="571148" y="1010478"/>
                  <a:pt x="580753" y="1005907"/>
                  <a:pt x="591026" y="1003852"/>
                </a:cubicBezTo>
                <a:lnTo>
                  <a:pt x="640722" y="993913"/>
                </a:lnTo>
                <a:cubicBezTo>
                  <a:pt x="710296" y="997226"/>
                  <a:pt x="780217" y="996160"/>
                  <a:pt x="849443" y="1003852"/>
                </a:cubicBezTo>
                <a:cubicBezTo>
                  <a:pt x="870268" y="1006166"/>
                  <a:pt x="909078" y="1023730"/>
                  <a:pt x="909078" y="1023730"/>
                </a:cubicBezTo>
                <a:cubicBezTo>
                  <a:pt x="1004771" y="1119423"/>
                  <a:pt x="908171" y="1017625"/>
                  <a:pt x="968713" y="1093304"/>
                </a:cubicBezTo>
                <a:cubicBezTo>
                  <a:pt x="974567" y="1100621"/>
                  <a:pt x="982737" y="1105866"/>
                  <a:pt x="988591" y="1113183"/>
                </a:cubicBezTo>
                <a:cubicBezTo>
                  <a:pt x="996053" y="1122511"/>
                  <a:pt x="1000695" y="1133931"/>
                  <a:pt x="1008469" y="1143000"/>
                </a:cubicBezTo>
                <a:cubicBezTo>
                  <a:pt x="1020666" y="1157230"/>
                  <a:pt x="1037830" y="1167163"/>
                  <a:pt x="1048226" y="1182757"/>
                </a:cubicBezTo>
                <a:cubicBezTo>
                  <a:pt x="1054852" y="1192696"/>
                  <a:pt x="1060642" y="1203246"/>
                  <a:pt x="1068104" y="1212574"/>
                </a:cubicBezTo>
                <a:cubicBezTo>
                  <a:pt x="1089436" y="1239238"/>
                  <a:pt x="1089102" y="1229371"/>
                  <a:pt x="1117800" y="1252330"/>
                </a:cubicBezTo>
                <a:cubicBezTo>
                  <a:pt x="1166981" y="1291676"/>
                  <a:pt x="1105893" y="1250364"/>
                  <a:pt x="1157556" y="1302026"/>
                </a:cubicBezTo>
                <a:cubicBezTo>
                  <a:pt x="1166003" y="1310473"/>
                  <a:pt x="1178046" y="1314442"/>
                  <a:pt x="1187374" y="1321904"/>
                </a:cubicBezTo>
                <a:cubicBezTo>
                  <a:pt x="1194691" y="1327758"/>
                  <a:pt x="1199935" y="1335929"/>
                  <a:pt x="1207252" y="1341783"/>
                </a:cubicBezTo>
                <a:cubicBezTo>
                  <a:pt x="1216580" y="1349245"/>
                  <a:pt x="1228079" y="1353795"/>
                  <a:pt x="1237069" y="1361661"/>
                </a:cubicBezTo>
                <a:cubicBezTo>
                  <a:pt x="1254700" y="1377088"/>
                  <a:pt x="1270200" y="1394792"/>
                  <a:pt x="1286765" y="1411357"/>
                </a:cubicBezTo>
                <a:cubicBezTo>
                  <a:pt x="1296704" y="1421296"/>
                  <a:pt x="1304888" y="1433377"/>
                  <a:pt x="1316583" y="1441174"/>
                </a:cubicBezTo>
                <a:cubicBezTo>
                  <a:pt x="1336461" y="1454426"/>
                  <a:pt x="1359324" y="1464037"/>
                  <a:pt x="1376217" y="1480930"/>
                </a:cubicBezTo>
                <a:cubicBezTo>
                  <a:pt x="1382843" y="1487556"/>
                  <a:pt x="1388060" y="1495988"/>
                  <a:pt x="1396096" y="1500809"/>
                </a:cubicBezTo>
                <a:cubicBezTo>
                  <a:pt x="1405080" y="1506199"/>
                  <a:pt x="1416542" y="1506063"/>
                  <a:pt x="1425913" y="1510748"/>
                </a:cubicBezTo>
                <a:cubicBezTo>
                  <a:pt x="1436597" y="1516090"/>
                  <a:pt x="1445046" y="1525284"/>
                  <a:pt x="1455730" y="1530626"/>
                </a:cubicBezTo>
                <a:cubicBezTo>
                  <a:pt x="1469988" y="1537755"/>
                  <a:pt x="1512567" y="1547320"/>
                  <a:pt x="1525304" y="1550504"/>
                </a:cubicBezTo>
                <a:cubicBezTo>
                  <a:pt x="1538556" y="1557130"/>
                  <a:pt x="1551442" y="1564546"/>
                  <a:pt x="1565061" y="1570383"/>
                </a:cubicBezTo>
                <a:cubicBezTo>
                  <a:pt x="1574691" y="1574510"/>
                  <a:pt x="1584771" y="1577565"/>
                  <a:pt x="1594878" y="1580322"/>
                </a:cubicBezTo>
                <a:cubicBezTo>
                  <a:pt x="1660810" y="1598303"/>
                  <a:pt x="1666133" y="1598548"/>
                  <a:pt x="1724087" y="1610139"/>
                </a:cubicBezTo>
                <a:cubicBezTo>
                  <a:pt x="1800287" y="1606826"/>
                  <a:pt x="1876820" y="1608048"/>
                  <a:pt x="1952687" y="1600200"/>
                </a:cubicBezTo>
                <a:cubicBezTo>
                  <a:pt x="1973529" y="1598044"/>
                  <a:pt x="1992444" y="1586948"/>
                  <a:pt x="2012322" y="1580322"/>
                </a:cubicBezTo>
                <a:lnTo>
                  <a:pt x="2071956" y="1560443"/>
                </a:lnTo>
                <a:cubicBezTo>
                  <a:pt x="2192100" y="1500373"/>
                  <a:pt x="2043190" y="1576880"/>
                  <a:pt x="2141530" y="1520687"/>
                </a:cubicBezTo>
                <a:cubicBezTo>
                  <a:pt x="2154394" y="1513336"/>
                  <a:pt x="2168035" y="1507435"/>
                  <a:pt x="2181287" y="1500809"/>
                </a:cubicBezTo>
                <a:cubicBezTo>
                  <a:pt x="2197852" y="1484244"/>
                  <a:pt x="2211491" y="1464108"/>
                  <a:pt x="2230983" y="1451113"/>
                </a:cubicBezTo>
                <a:cubicBezTo>
                  <a:pt x="2240922" y="1444487"/>
                  <a:pt x="2251810" y="1439101"/>
                  <a:pt x="2260800" y="1431235"/>
                </a:cubicBezTo>
                <a:cubicBezTo>
                  <a:pt x="2353827" y="1349836"/>
                  <a:pt x="2273216" y="1406392"/>
                  <a:pt x="2340313" y="1361661"/>
                </a:cubicBezTo>
                <a:cubicBezTo>
                  <a:pt x="2346939" y="1351722"/>
                  <a:pt x="2352544" y="1341020"/>
                  <a:pt x="2360191" y="1331843"/>
                </a:cubicBezTo>
                <a:cubicBezTo>
                  <a:pt x="2423969" y="1255310"/>
                  <a:pt x="2360530" y="1346244"/>
                  <a:pt x="2409887" y="1272209"/>
                </a:cubicBezTo>
                <a:cubicBezTo>
                  <a:pt x="2413200" y="1262270"/>
                  <a:pt x="2417069" y="1252499"/>
                  <a:pt x="2419826" y="1242391"/>
                </a:cubicBezTo>
                <a:lnTo>
                  <a:pt x="2449643" y="1123122"/>
                </a:lnTo>
                <a:cubicBezTo>
                  <a:pt x="2452956" y="1109870"/>
                  <a:pt x="2453474" y="1095583"/>
                  <a:pt x="2459583" y="1083365"/>
                </a:cubicBezTo>
                <a:cubicBezTo>
                  <a:pt x="2494489" y="1013554"/>
                  <a:pt x="2467463" y="1072291"/>
                  <a:pt x="2489400" y="1013791"/>
                </a:cubicBezTo>
                <a:cubicBezTo>
                  <a:pt x="2495664" y="997086"/>
                  <a:pt x="2503636" y="981022"/>
                  <a:pt x="2509278" y="964096"/>
                </a:cubicBezTo>
                <a:cubicBezTo>
                  <a:pt x="2515647" y="944989"/>
                  <a:pt x="2519584" y="913665"/>
                  <a:pt x="2529156" y="894522"/>
                </a:cubicBezTo>
                <a:cubicBezTo>
                  <a:pt x="2534498" y="883838"/>
                  <a:pt x="2542409" y="874643"/>
                  <a:pt x="2549035" y="864704"/>
                </a:cubicBezTo>
                <a:cubicBezTo>
                  <a:pt x="2552348" y="851452"/>
                  <a:pt x="2555221" y="838082"/>
                  <a:pt x="2558974" y="824948"/>
                </a:cubicBezTo>
                <a:cubicBezTo>
                  <a:pt x="2561852" y="814874"/>
                  <a:pt x="2566557" y="805339"/>
                  <a:pt x="2568913" y="795130"/>
                </a:cubicBezTo>
                <a:cubicBezTo>
                  <a:pt x="2576510" y="762209"/>
                  <a:pt x="2580597" y="728517"/>
                  <a:pt x="2588791" y="695739"/>
                </a:cubicBezTo>
                <a:cubicBezTo>
                  <a:pt x="2592104" y="682487"/>
                  <a:pt x="2595868" y="669340"/>
                  <a:pt x="2598730" y="655983"/>
                </a:cubicBezTo>
                <a:cubicBezTo>
                  <a:pt x="2605809" y="622946"/>
                  <a:pt x="2606061" y="587961"/>
                  <a:pt x="2618609" y="556591"/>
                </a:cubicBezTo>
                <a:cubicBezTo>
                  <a:pt x="2625235" y="540026"/>
                  <a:pt x="2632845" y="523822"/>
                  <a:pt x="2638487" y="506896"/>
                </a:cubicBezTo>
                <a:cubicBezTo>
                  <a:pt x="2642807" y="493937"/>
                  <a:pt x="2643630" y="479929"/>
                  <a:pt x="2648426" y="467139"/>
                </a:cubicBezTo>
                <a:cubicBezTo>
                  <a:pt x="2653628" y="453266"/>
                  <a:pt x="2661678" y="440635"/>
                  <a:pt x="2668304" y="427383"/>
                </a:cubicBezTo>
                <a:cubicBezTo>
                  <a:pt x="2674930" y="400879"/>
                  <a:pt x="2673029" y="370602"/>
                  <a:pt x="2688183" y="347870"/>
                </a:cubicBezTo>
                <a:cubicBezTo>
                  <a:pt x="2709501" y="315893"/>
                  <a:pt x="2711127" y="316124"/>
                  <a:pt x="2727939" y="278296"/>
                </a:cubicBezTo>
                <a:cubicBezTo>
                  <a:pt x="2747609" y="234039"/>
                  <a:pt x="2750080" y="206459"/>
                  <a:pt x="2787574" y="168965"/>
                </a:cubicBezTo>
                <a:cubicBezTo>
                  <a:pt x="2858410" y="98129"/>
                  <a:pt x="2778014" y="174626"/>
                  <a:pt x="2847209" y="119270"/>
                </a:cubicBezTo>
                <a:cubicBezTo>
                  <a:pt x="2854526" y="113416"/>
                  <a:pt x="2858951" y="104040"/>
                  <a:pt x="2867087" y="99391"/>
                </a:cubicBezTo>
                <a:cubicBezTo>
                  <a:pt x="2882578" y="90539"/>
                  <a:pt x="2900479" y="86759"/>
                  <a:pt x="2916783" y="79513"/>
                </a:cubicBezTo>
                <a:cubicBezTo>
                  <a:pt x="2930322" y="73496"/>
                  <a:pt x="2942782" y="65138"/>
                  <a:pt x="2956539" y="59635"/>
                </a:cubicBezTo>
                <a:cubicBezTo>
                  <a:pt x="2975994" y="51853"/>
                  <a:pt x="2996296" y="46383"/>
                  <a:pt x="3016174" y="39757"/>
                </a:cubicBezTo>
                <a:lnTo>
                  <a:pt x="3045991" y="29817"/>
                </a:lnTo>
                <a:lnTo>
                  <a:pt x="3075809" y="19878"/>
                </a:lnTo>
                <a:cubicBezTo>
                  <a:pt x="3085748" y="16565"/>
                  <a:pt x="3095292" y="11661"/>
                  <a:pt x="3105626" y="9939"/>
                </a:cubicBezTo>
                <a:lnTo>
                  <a:pt x="3165261" y="0"/>
                </a:lnTo>
                <a:cubicBezTo>
                  <a:pt x="3198391" y="3313"/>
                  <a:pt x="3231744" y="4876"/>
                  <a:pt x="3264652" y="9939"/>
                </a:cubicBezTo>
                <a:cubicBezTo>
                  <a:pt x="3300737" y="15491"/>
                  <a:pt x="3291526" y="23376"/>
                  <a:pt x="3324287" y="39757"/>
                </a:cubicBezTo>
                <a:cubicBezTo>
                  <a:pt x="3333658" y="44442"/>
                  <a:pt x="3344165" y="46383"/>
                  <a:pt x="3354104" y="49696"/>
                </a:cubicBezTo>
                <a:cubicBezTo>
                  <a:pt x="3360730" y="56322"/>
                  <a:pt x="3365948" y="64753"/>
                  <a:pt x="3373983" y="69574"/>
                </a:cubicBezTo>
                <a:cubicBezTo>
                  <a:pt x="3447461" y="113660"/>
                  <a:pt x="3358222" y="39075"/>
                  <a:pt x="3433617" y="99391"/>
                </a:cubicBezTo>
                <a:cubicBezTo>
                  <a:pt x="3440935" y="105245"/>
                  <a:pt x="3446178" y="113416"/>
                  <a:pt x="3453496" y="119270"/>
                </a:cubicBezTo>
                <a:cubicBezTo>
                  <a:pt x="3462824" y="126732"/>
                  <a:pt x="3474136" y="131501"/>
                  <a:pt x="3483313" y="139148"/>
                </a:cubicBezTo>
                <a:cubicBezTo>
                  <a:pt x="3494111" y="148146"/>
                  <a:pt x="3501435" y="161168"/>
                  <a:pt x="3513130" y="168965"/>
                </a:cubicBezTo>
                <a:cubicBezTo>
                  <a:pt x="3521847" y="174776"/>
                  <a:pt x="3533009" y="175591"/>
                  <a:pt x="3542948" y="178904"/>
                </a:cubicBezTo>
                <a:cubicBezTo>
                  <a:pt x="3616984" y="228264"/>
                  <a:pt x="3526047" y="164821"/>
                  <a:pt x="3602583" y="228600"/>
                </a:cubicBezTo>
                <a:cubicBezTo>
                  <a:pt x="3611760" y="236247"/>
                  <a:pt x="3623072" y="241016"/>
                  <a:pt x="3632400" y="248478"/>
                </a:cubicBezTo>
                <a:cubicBezTo>
                  <a:pt x="3639717" y="254332"/>
                  <a:pt x="3644961" y="262503"/>
                  <a:pt x="3652278" y="268357"/>
                </a:cubicBezTo>
                <a:cubicBezTo>
                  <a:pt x="3714140" y="317847"/>
                  <a:pt x="3647217" y="252746"/>
                  <a:pt x="3721852" y="318052"/>
                </a:cubicBezTo>
                <a:cubicBezTo>
                  <a:pt x="3735957" y="330393"/>
                  <a:pt x="3747504" y="345468"/>
                  <a:pt x="3761609" y="357809"/>
                </a:cubicBezTo>
                <a:cubicBezTo>
                  <a:pt x="3774075" y="368717"/>
                  <a:pt x="3789052" y="376545"/>
                  <a:pt x="3801365" y="387626"/>
                </a:cubicBezTo>
                <a:cubicBezTo>
                  <a:pt x="3898624" y="475159"/>
                  <a:pt x="3825211" y="423402"/>
                  <a:pt x="3890817" y="467139"/>
                </a:cubicBezTo>
                <a:cubicBezTo>
                  <a:pt x="3906548" y="490736"/>
                  <a:pt x="3922022" y="515140"/>
                  <a:pt x="3940513" y="536713"/>
                </a:cubicBezTo>
                <a:cubicBezTo>
                  <a:pt x="3949660" y="547385"/>
                  <a:pt x="3962160" y="555092"/>
                  <a:pt x="3970330" y="566530"/>
                </a:cubicBezTo>
                <a:cubicBezTo>
                  <a:pt x="3978942" y="578587"/>
                  <a:pt x="3982586" y="593582"/>
                  <a:pt x="3990209" y="606287"/>
                </a:cubicBezTo>
                <a:cubicBezTo>
                  <a:pt x="4002501" y="626773"/>
                  <a:pt x="4019281" y="644554"/>
                  <a:pt x="4029965" y="665922"/>
                </a:cubicBezTo>
                <a:cubicBezTo>
                  <a:pt x="4060528" y="727047"/>
                  <a:pt x="4041624" y="693349"/>
                  <a:pt x="4089600" y="765313"/>
                </a:cubicBezTo>
                <a:lnTo>
                  <a:pt x="4109478" y="795130"/>
                </a:lnTo>
                <a:cubicBezTo>
                  <a:pt x="4134460" y="870079"/>
                  <a:pt x="4100760" y="777695"/>
                  <a:pt x="4139296" y="854765"/>
                </a:cubicBezTo>
                <a:cubicBezTo>
                  <a:pt x="4177243" y="930658"/>
                  <a:pt x="4106947" y="828200"/>
                  <a:pt x="4179052" y="924339"/>
                </a:cubicBezTo>
                <a:cubicBezTo>
                  <a:pt x="4182365" y="934278"/>
                  <a:pt x="4182559" y="945887"/>
                  <a:pt x="4188991" y="954157"/>
                </a:cubicBezTo>
                <a:cubicBezTo>
                  <a:pt x="4235920" y="1014494"/>
                  <a:pt x="4229453" y="1007400"/>
                  <a:pt x="4278443" y="1023730"/>
                </a:cubicBezTo>
                <a:cubicBezTo>
                  <a:pt x="4288382" y="1030356"/>
                  <a:pt x="4297035" y="1039527"/>
                  <a:pt x="4308261" y="1043609"/>
                </a:cubicBezTo>
                <a:cubicBezTo>
                  <a:pt x="4333936" y="1052945"/>
                  <a:pt x="4387774" y="1063487"/>
                  <a:pt x="4387774" y="1063487"/>
                </a:cubicBezTo>
                <a:cubicBezTo>
                  <a:pt x="4389464" y="1063333"/>
                  <a:pt x="4496193" y="1062046"/>
                  <a:pt x="4526922" y="1043609"/>
                </a:cubicBezTo>
                <a:cubicBezTo>
                  <a:pt x="4534957" y="1038788"/>
                  <a:pt x="4540946" y="1031047"/>
                  <a:pt x="4546800" y="1023730"/>
                </a:cubicBezTo>
                <a:cubicBezTo>
                  <a:pt x="4554262" y="1014402"/>
                  <a:pt x="4554787" y="995045"/>
                  <a:pt x="4566678" y="993913"/>
                </a:cubicBezTo>
                <a:cubicBezTo>
                  <a:pt x="4698644" y="981345"/>
                  <a:pt x="4831721" y="987287"/>
                  <a:pt x="4964243" y="983974"/>
                </a:cubicBezTo>
                <a:cubicBezTo>
                  <a:pt x="5010626" y="987287"/>
                  <a:pt x="5057598" y="985832"/>
                  <a:pt x="5103391" y="993913"/>
                </a:cubicBezTo>
                <a:cubicBezTo>
                  <a:pt x="5115155" y="995989"/>
                  <a:pt x="5124219" y="1005925"/>
                  <a:pt x="5133209" y="1013791"/>
                </a:cubicBezTo>
                <a:cubicBezTo>
                  <a:pt x="5181178" y="1055764"/>
                  <a:pt x="5188897" y="1069099"/>
                  <a:pt x="5222661" y="1123122"/>
                </a:cubicBezTo>
                <a:cubicBezTo>
                  <a:pt x="5278748" y="1212863"/>
                  <a:pt x="5254995" y="1176592"/>
                  <a:pt x="5292235" y="1232452"/>
                </a:cubicBezTo>
                <a:cubicBezTo>
                  <a:pt x="5298861" y="1242391"/>
                  <a:pt x="5304946" y="1252714"/>
                  <a:pt x="5312113" y="1262270"/>
                </a:cubicBezTo>
                <a:cubicBezTo>
                  <a:pt x="5322052" y="1275522"/>
                  <a:pt x="5332431" y="1288455"/>
                  <a:pt x="5341930" y="1302026"/>
                </a:cubicBezTo>
                <a:cubicBezTo>
                  <a:pt x="5355631" y="1321598"/>
                  <a:pt x="5364794" y="1344768"/>
                  <a:pt x="5381687" y="1361661"/>
                </a:cubicBezTo>
                <a:cubicBezTo>
                  <a:pt x="5398252" y="1378226"/>
                  <a:pt x="5411891" y="1398362"/>
                  <a:pt x="5431383" y="1411357"/>
                </a:cubicBezTo>
                <a:cubicBezTo>
                  <a:pt x="5451261" y="1424609"/>
                  <a:pt x="5474124" y="1434220"/>
                  <a:pt x="5491017" y="1451113"/>
                </a:cubicBezTo>
                <a:cubicBezTo>
                  <a:pt x="5518423" y="1478518"/>
                  <a:pt x="5518368" y="1482361"/>
                  <a:pt x="5550652" y="1500809"/>
                </a:cubicBezTo>
                <a:cubicBezTo>
                  <a:pt x="5563516" y="1508160"/>
                  <a:pt x="5576652" y="1515184"/>
                  <a:pt x="5590409" y="1520687"/>
                </a:cubicBezTo>
                <a:cubicBezTo>
                  <a:pt x="5609864" y="1528469"/>
                  <a:pt x="5650043" y="1540565"/>
                  <a:pt x="5650043" y="1540565"/>
                </a:cubicBezTo>
                <a:cubicBezTo>
                  <a:pt x="5749434" y="1537252"/>
                  <a:pt x="5849114" y="1538884"/>
                  <a:pt x="5948217" y="1530626"/>
                </a:cubicBezTo>
                <a:cubicBezTo>
                  <a:pt x="5979008" y="1528060"/>
                  <a:pt x="6013321" y="1510348"/>
                  <a:pt x="6037669" y="1490870"/>
                </a:cubicBezTo>
                <a:cubicBezTo>
                  <a:pt x="6044987" y="1485016"/>
                  <a:pt x="6051694" y="1478309"/>
                  <a:pt x="6057548" y="1470991"/>
                </a:cubicBezTo>
                <a:cubicBezTo>
                  <a:pt x="6095411" y="1423662"/>
                  <a:pt x="6056128" y="1455373"/>
                  <a:pt x="6107243" y="1421296"/>
                </a:cubicBezTo>
                <a:cubicBezTo>
                  <a:pt x="6117601" y="1390225"/>
                  <a:pt x="6127647" y="1351371"/>
                  <a:pt x="6156939" y="1331843"/>
                </a:cubicBezTo>
                <a:lnTo>
                  <a:pt x="6186756" y="1311965"/>
                </a:lnTo>
                <a:cubicBezTo>
                  <a:pt x="6193382" y="1302026"/>
                  <a:pt x="6197645" y="1290014"/>
                  <a:pt x="6206635" y="1282148"/>
                </a:cubicBezTo>
                <a:cubicBezTo>
                  <a:pt x="6224614" y="1266416"/>
                  <a:pt x="6246391" y="1255643"/>
                  <a:pt x="6266269" y="1242391"/>
                </a:cubicBezTo>
                <a:cubicBezTo>
                  <a:pt x="6293762" y="1224062"/>
                  <a:pt x="6294439" y="1219835"/>
                  <a:pt x="6325904" y="1212574"/>
                </a:cubicBezTo>
                <a:cubicBezTo>
                  <a:pt x="6358826" y="1204977"/>
                  <a:pt x="6392518" y="1200890"/>
                  <a:pt x="6425296" y="1192696"/>
                </a:cubicBezTo>
                <a:cubicBezTo>
                  <a:pt x="6438548" y="1189383"/>
                  <a:pt x="6451968" y="1186682"/>
                  <a:pt x="6465052" y="1182757"/>
                </a:cubicBezTo>
                <a:cubicBezTo>
                  <a:pt x="6485122" y="1176736"/>
                  <a:pt x="6504359" y="1167960"/>
                  <a:pt x="6524687" y="1162878"/>
                </a:cubicBezTo>
                <a:cubicBezTo>
                  <a:pt x="6553221" y="1155745"/>
                  <a:pt x="6599880" y="1145159"/>
                  <a:pt x="6624078" y="1133061"/>
                </a:cubicBezTo>
                <a:lnTo>
                  <a:pt x="6663835" y="1113183"/>
                </a:lnTo>
                <a:cubicBezTo>
                  <a:pt x="6677087" y="1093305"/>
                  <a:pt x="6697797" y="1076725"/>
                  <a:pt x="6703591" y="1053548"/>
                </a:cubicBezTo>
                <a:cubicBezTo>
                  <a:pt x="6706904" y="1040296"/>
                  <a:pt x="6709605" y="1026875"/>
                  <a:pt x="6713530" y="1013791"/>
                </a:cubicBezTo>
                <a:cubicBezTo>
                  <a:pt x="6719551" y="993721"/>
                  <a:pt x="6728327" y="974485"/>
                  <a:pt x="6733409" y="954157"/>
                </a:cubicBezTo>
                <a:cubicBezTo>
                  <a:pt x="6737913" y="936140"/>
                  <a:pt x="6755160" y="862831"/>
                  <a:pt x="6763226" y="854765"/>
                </a:cubicBezTo>
                <a:cubicBezTo>
                  <a:pt x="6820066" y="797925"/>
                  <a:pt x="6769315" y="854962"/>
                  <a:pt x="6812922" y="785191"/>
                </a:cubicBezTo>
                <a:cubicBezTo>
                  <a:pt x="6821701" y="771144"/>
                  <a:pt x="6833240" y="759006"/>
                  <a:pt x="6842739" y="745435"/>
                </a:cubicBezTo>
                <a:cubicBezTo>
                  <a:pt x="6856440" y="725863"/>
                  <a:pt x="6868162" y="704913"/>
                  <a:pt x="6882496" y="685800"/>
                </a:cubicBezTo>
                <a:cubicBezTo>
                  <a:pt x="6892435" y="672548"/>
                  <a:pt x="6902685" y="659523"/>
                  <a:pt x="6912313" y="646043"/>
                </a:cubicBezTo>
                <a:cubicBezTo>
                  <a:pt x="6919256" y="636323"/>
                  <a:pt x="6924255" y="625154"/>
                  <a:pt x="6932191" y="616226"/>
                </a:cubicBezTo>
                <a:cubicBezTo>
                  <a:pt x="6987849" y="553611"/>
                  <a:pt x="6986171" y="560361"/>
                  <a:pt x="7051461" y="516835"/>
                </a:cubicBezTo>
                <a:cubicBezTo>
                  <a:pt x="7061400" y="510209"/>
                  <a:pt x="7072832" y="505404"/>
                  <a:pt x="7081278" y="496957"/>
                </a:cubicBezTo>
                <a:cubicBezTo>
                  <a:pt x="7087904" y="490331"/>
                  <a:pt x="7093121" y="481899"/>
                  <a:pt x="7101156" y="477078"/>
                </a:cubicBezTo>
                <a:cubicBezTo>
                  <a:pt x="7110140" y="471688"/>
                  <a:pt x="7121035" y="470452"/>
                  <a:pt x="7130974" y="467139"/>
                </a:cubicBezTo>
                <a:cubicBezTo>
                  <a:pt x="7146051" y="457088"/>
                  <a:pt x="7170033" y="437322"/>
                  <a:pt x="7190609" y="437322"/>
                </a:cubicBezTo>
                <a:cubicBezTo>
                  <a:pt x="7204269" y="437322"/>
                  <a:pt x="7217113" y="443948"/>
                  <a:pt x="7230365" y="447261"/>
                </a:cubicBezTo>
                <a:cubicBezTo>
                  <a:pt x="7257777" y="474672"/>
                  <a:pt x="7261610" y="474605"/>
                  <a:pt x="7280061" y="506896"/>
                </a:cubicBezTo>
                <a:cubicBezTo>
                  <a:pt x="7287412" y="519760"/>
                  <a:pt x="7290843" y="534957"/>
                  <a:pt x="7299939" y="546652"/>
                </a:cubicBezTo>
                <a:cubicBezTo>
                  <a:pt x="7314322" y="565144"/>
                  <a:pt x="7333070" y="579783"/>
                  <a:pt x="7349635" y="596348"/>
                </a:cubicBezTo>
                <a:cubicBezTo>
                  <a:pt x="7359574" y="606287"/>
                  <a:pt x="7368207" y="617731"/>
                  <a:pt x="7379452" y="626165"/>
                </a:cubicBezTo>
                <a:cubicBezTo>
                  <a:pt x="7392704" y="636104"/>
                  <a:pt x="7405426" y="646794"/>
                  <a:pt x="7419209" y="655983"/>
                </a:cubicBezTo>
                <a:cubicBezTo>
                  <a:pt x="7435282" y="666699"/>
                  <a:pt x="7453184" y="674572"/>
                  <a:pt x="7468904" y="685800"/>
                </a:cubicBezTo>
                <a:cubicBezTo>
                  <a:pt x="7476529" y="691247"/>
                  <a:pt x="7481286" y="700055"/>
                  <a:pt x="7488783" y="705678"/>
                </a:cubicBezTo>
                <a:cubicBezTo>
                  <a:pt x="7507895" y="720012"/>
                  <a:pt x="7528539" y="732183"/>
                  <a:pt x="7548417" y="745435"/>
                </a:cubicBezTo>
                <a:cubicBezTo>
                  <a:pt x="7558356" y="752061"/>
                  <a:pt x="7569788" y="756866"/>
                  <a:pt x="7578235" y="765313"/>
                </a:cubicBezTo>
                <a:cubicBezTo>
                  <a:pt x="7588174" y="775252"/>
                  <a:pt x="7596614" y="786960"/>
                  <a:pt x="7608052" y="795130"/>
                </a:cubicBezTo>
                <a:cubicBezTo>
                  <a:pt x="7620109" y="803742"/>
                  <a:pt x="7634945" y="807658"/>
                  <a:pt x="7647809" y="815009"/>
                </a:cubicBezTo>
                <a:cubicBezTo>
                  <a:pt x="7658180" y="820936"/>
                  <a:pt x="7667906" y="827944"/>
                  <a:pt x="7677626" y="834887"/>
                </a:cubicBezTo>
                <a:cubicBezTo>
                  <a:pt x="7691106" y="844515"/>
                  <a:pt x="7703074" y="856357"/>
                  <a:pt x="7717383" y="864704"/>
                </a:cubicBezTo>
                <a:cubicBezTo>
                  <a:pt x="7742979" y="879635"/>
                  <a:pt x="7773190" y="886681"/>
                  <a:pt x="7796896" y="904461"/>
                </a:cubicBezTo>
                <a:cubicBezTo>
                  <a:pt x="7805893" y="911209"/>
                  <a:pt x="7851941" y="946893"/>
                  <a:pt x="7866469" y="954157"/>
                </a:cubicBezTo>
                <a:cubicBezTo>
                  <a:pt x="7882427" y="962136"/>
                  <a:pt x="7899861" y="966789"/>
                  <a:pt x="7916165" y="974035"/>
                </a:cubicBezTo>
                <a:cubicBezTo>
                  <a:pt x="7929705" y="980052"/>
                  <a:pt x="7942670" y="987287"/>
                  <a:pt x="7955922" y="993913"/>
                </a:cubicBezTo>
                <a:cubicBezTo>
                  <a:pt x="7989371" y="982763"/>
                  <a:pt x="7991110" y="983745"/>
                  <a:pt x="8025496" y="964096"/>
                </a:cubicBezTo>
                <a:cubicBezTo>
                  <a:pt x="8080704" y="932548"/>
                  <a:pt x="8030001" y="951904"/>
                  <a:pt x="8105009" y="914400"/>
                </a:cubicBezTo>
                <a:cubicBezTo>
                  <a:pt x="8114380" y="909715"/>
                  <a:pt x="8124887" y="907774"/>
                  <a:pt x="8134826" y="904461"/>
                </a:cubicBezTo>
                <a:cubicBezTo>
                  <a:pt x="8164750" y="880522"/>
                  <a:pt x="8189894" y="863406"/>
                  <a:pt x="8214339" y="834887"/>
                </a:cubicBezTo>
                <a:cubicBezTo>
                  <a:pt x="8255058" y="787381"/>
                  <a:pt x="8234948" y="806275"/>
                  <a:pt x="8264035" y="755374"/>
                </a:cubicBezTo>
                <a:cubicBezTo>
                  <a:pt x="8269962" y="745003"/>
                  <a:pt x="8277287" y="735496"/>
                  <a:pt x="8283913" y="725557"/>
                </a:cubicBezTo>
                <a:cubicBezTo>
                  <a:pt x="8301379" y="673156"/>
                  <a:pt x="8282308" y="715555"/>
                  <a:pt x="8323669" y="665922"/>
                </a:cubicBezTo>
                <a:cubicBezTo>
                  <a:pt x="8365082" y="616226"/>
                  <a:pt x="8318701" y="652669"/>
                  <a:pt x="8373365" y="616226"/>
                </a:cubicBezTo>
                <a:cubicBezTo>
                  <a:pt x="8426374" y="619539"/>
                  <a:pt x="8479571" y="620605"/>
                  <a:pt x="8532391" y="626165"/>
                </a:cubicBezTo>
                <a:cubicBezTo>
                  <a:pt x="8542810" y="627262"/>
                  <a:pt x="8552135" y="633226"/>
                  <a:pt x="8562209" y="636104"/>
                </a:cubicBezTo>
                <a:cubicBezTo>
                  <a:pt x="8575343" y="639857"/>
                  <a:pt x="8588713" y="642730"/>
                  <a:pt x="8601965" y="646043"/>
                </a:cubicBezTo>
                <a:cubicBezTo>
                  <a:pt x="8635095" y="642730"/>
                  <a:pt x="8668448" y="641167"/>
                  <a:pt x="8701356" y="636104"/>
                </a:cubicBezTo>
                <a:cubicBezTo>
                  <a:pt x="8711711" y="634511"/>
                  <a:pt x="8720260" y="230188"/>
                  <a:pt x="8731174" y="626165"/>
                </a:cubicBezTo>
                <a:cubicBezTo>
                  <a:pt x="8742088" y="1022142"/>
                  <a:pt x="8758394" y="3020414"/>
                  <a:pt x="8766841" y="3011967"/>
                </a:cubicBezTo>
                <a:cubicBezTo>
                  <a:pt x="8794070" y="2984738"/>
                  <a:pt x="4442571" y="3003760"/>
                  <a:pt x="4479169" y="3003760"/>
                </a:cubicBezTo>
              </a:path>
            </a:pathLst>
          </a:custGeom>
          <a:solidFill>
            <a:schemeClr val="tx2">
              <a:lumMod val="75000"/>
            </a:schemeClr>
          </a:solidFill>
          <a:ln w="73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9">
            <a:extLst>
              <a:ext uri="{FF2B5EF4-FFF2-40B4-BE49-F238E27FC236}">
                <a16:creationId xmlns:a16="http://schemas.microsoft.com/office/drawing/2014/main" id="{C1F6EEA0-BBDD-4E86-9E53-C1A58C7F5D62}"/>
              </a:ext>
            </a:extLst>
          </p:cNvPr>
          <p:cNvSpPr/>
          <p:nvPr/>
        </p:nvSpPr>
        <p:spPr>
          <a:xfrm>
            <a:off x="2032400" y="2785716"/>
            <a:ext cx="5743080" cy="1629720"/>
          </a:xfrm>
          <a:prstGeom prst="rect">
            <a:avLst/>
          </a:prstGeom>
          <a:solidFill>
            <a:schemeClr val="tx2">
              <a:lumMod val="75000"/>
            </a:scheme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0F6475-3F66-4745-B337-1605C58A5D1E}"/>
              </a:ext>
            </a:extLst>
          </p:cNvPr>
          <p:cNvSpPr/>
          <p:nvPr/>
        </p:nvSpPr>
        <p:spPr>
          <a:xfrm>
            <a:off x="1968544" y="866377"/>
            <a:ext cx="5743080" cy="3549060"/>
          </a:xfrm>
          <a:prstGeom prst="rect">
            <a:avLst/>
          </a:prstGeom>
          <a:ln w="2159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5A8D3E2-6A40-4877-A3B2-5F2D6A683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489460"/>
              </p:ext>
            </p:extLst>
          </p:nvPr>
        </p:nvGraphicFramePr>
        <p:xfrm>
          <a:off x="2055080" y="940717"/>
          <a:ext cx="5564520" cy="337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020">
                  <a:extLst>
                    <a:ext uri="{9D8B030D-6E8A-4147-A177-3AD203B41FA5}">
                      <a16:colId xmlns:a16="http://schemas.microsoft.com/office/drawing/2014/main" val="51371986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95884367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450296672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201126797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893474683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45889299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535701502"/>
                    </a:ext>
                  </a:extLst>
                </a:gridCol>
                <a:gridCol w="219760">
                  <a:extLst>
                    <a:ext uri="{9D8B030D-6E8A-4147-A177-3AD203B41FA5}">
                      <a16:colId xmlns:a16="http://schemas.microsoft.com/office/drawing/2014/main" val="376174215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84322753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574325171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07771914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858712064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153972399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1371687095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911905719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236683551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584951811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684689700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066912869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537243644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1587337418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13984384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1952285149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177066865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3868028826"/>
                    </a:ext>
                  </a:extLst>
                </a:gridCol>
                <a:gridCol w="214020">
                  <a:extLst>
                    <a:ext uri="{9D8B030D-6E8A-4147-A177-3AD203B41FA5}">
                      <a16:colId xmlns:a16="http://schemas.microsoft.com/office/drawing/2014/main" val="783147005"/>
                    </a:ext>
                  </a:extLst>
                </a:gridCol>
              </a:tblGrid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071026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979895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28223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51306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038782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89066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988802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078297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50370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601644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2361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8091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76154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579147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30768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805131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69268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65414"/>
                  </a:ext>
                </a:extLst>
              </a:tr>
              <a:tr h="177592"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8944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573BCB8-C235-4CDB-B1F5-F220B1F50542}"/>
              </a:ext>
            </a:extLst>
          </p:cNvPr>
          <p:cNvSpPr txBox="1"/>
          <p:nvPr/>
        </p:nvSpPr>
        <p:spPr>
          <a:xfrm rot="20962849">
            <a:off x="52272" y="3086347"/>
            <a:ext cx="3307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SAVE ENERGY</a:t>
            </a:r>
          </a:p>
          <a:p>
            <a:r>
              <a:rPr lang="en-US" sz="3600" dirty="0">
                <a:solidFill>
                  <a:schemeClr val="bg2"/>
                </a:solidFill>
              </a:rPr>
              <a:t>SAVE MONEY</a:t>
            </a:r>
            <a:endParaRPr lang="en-GB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9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</a:t>
            </a:r>
            <a:r>
              <a:rPr lang="en-US" dirty="0" err="1"/>
              <a:t>MicroProfile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585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AF20F8-88F5-4485-A8A8-98C9610FE8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Think London / October 16th, 2019 / © 2019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56E50-E387-41D6-844D-D23023A93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A1A15-65F8-4543-9BC1-4915FB0C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MicroProfile?</a:t>
            </a:r>
            <a:br>
              <a:rPr lang="en-GB" dirty="0"/>
            </a:b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91E934-93C5-4D42-A9AA-1F4077A419AE}"/>
              </a:ext>
            </a:extLst>
          </p:cNvPr>
          <p:cNvSpPr/>
          <p:nvPr/>
        </p:nvSpPr>
        <p:spPr>
          <a:xfrm>
            <a:off x="228600" y="1150466"/>
            <a:ext cx="534437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buSzPts val="1800"/>
              <a:buChar char="●"/>
            </a:pPr>
            <a:r>
              <a:rPr lang="en-US" sz="1800" dirty="0">
                <a:solidFill>
                  <a:schemeClr val="bg2"/>
                </a:solidFill>
              </a:rPr>
              <a:t>Eclipse MicroProfile is an open-source community specification for Enterprise Java microservices</a:t>
            </a:r>
          </a:p>
          <a:p>
            <a:pPr marL="457200" lvl="0" indent="-34290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-US" sz="1800" dirty="0">
                <a:solidFill>
                  <a:schemeClr val="bg2"/>
                </a:solidFill>
              </a:rPr>
              <a:t>A community of individuals, organizations, and vendors collaborating within an open source (Eclipse) project to bring microservices to the Enterprise Java  community</a:t>
            </a:r>
          </a:p>
        </p:txBody>
      </p:sp>
      <p:pic>
        <p:nvPicPr>
          <p:cNvPr id="6" name="Google Shape;58;p13" descr="MP-Mark-gold-web.png">
            <a:extLst>
              <a:ext uri="{FF2B5EF4-FFF2-40B4-BE49-F238E27FC236}">
                <a16:creationId xmlns:a16="http://schemas.microsoft.com/office/drawing/2014/main" id="{1C197FE1-E0CD-4045-9A13-3F71150CCD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4807" y="3160457"/>
            <a:ext cx="2808034" cy="16002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0D59A-8927-4419-8183-A3BA937A1EFE}"/>
              </a:ext>
            </a:extLst>
          </p:cNvPr>
          <p:cNvSpPr txBox="1"/>
          <p:nvPr/>
        </p:nvSpPr>
        <p:spPr>
          <a:xfrm>
            <a:off x="5653624" y="2395598"/>
            <a:ext cx="349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C000"/>
                </a:solidFill>
              </a:rPr>
              <a:t>microprofile.io</a:t>
            </a:r>
          </a:p>
        </p:txBody>
      </p:sp>
    </p:spTree>
    <p:extLst>
      <p:ext uri="{BB962C8B-B14F-4D97-AF65-F5344CB8AC3E}">
        <p14:creationId xmlns:p14="http://schemas.microsoft.com/office/powerpoint/2010/main" val="413663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F987BCF-35B9-4F96-BF37-EE72BB9BC9EE}"/>
              </a:ext>
            </a:extLst>
          </p:cNvPr>
          <p:cNvSpPr txBox="1">
            <a:spLocks/>
          </p:cNvSpPr>
          <p:nvPr/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Think London / October 16th, 2019 / © 2019 IBM Corporation</a:t>
            </a:r>
          </a:p>
        </p:txBody>
      </p:sp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75886B9D-056A-4A1D-BE0B-314B7A9D7EC6}"/>
              </a:ext>
            </a:extLst>
          </p:cNvPr>
          <p:cNvSpPr txBox="1">
            <a:spLocks/>
          </p:cNvSpPr>
          <p:nvPr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0BE6F14-FF48-0F4F-A8AA-2E3F25371E4A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450676A5-0474-43D3-A78B-6FE977B0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/>
          <a:p>
            <a:r>
              <a:rPr lang="en-US" dirty="0"/>
              <a:t>MicroProfile Contributors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GB" dirty="0"/>
            </a:br>
            <a:endParaRPr lang="en-US" dirty="0"/>
          </a:p>
        </p:txBody>
      </p:sp>
      <p:pic>
        <p:nvPicPr>
          <p:cNvPr id="31" name="Google Shape;73;p15">
            <a:extLst>
              <a:ext uri="{FF2B5EF4-FFF2-40B4-BE49-F238E27FC236}">
                <a16:creationId xmlns:a16="http://schemas.microsoft.com/office/drawing/2014/main" id="{60D9A403-6E09-406F-9B04-D36947A7D931}"/>
              </a:ext>
            </a:extLst>
          </p:cNvPr>
          <p:cNvPicPr preferRelativeResize="0"/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979719" y="2222916"/>
            <a:ext cx="1306281" cy="51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74;p15">
            <a:extLst>
              <a:ext uri="{FF2B5EF4-FFF2-40B4-BE49-F238E27FC236}">
                <a16:creationId xmlns:a16="http://schemas.microsoft.com/office/drawing/2014/main" id="{BC7379E6-0ADF-42F8-B697-31E9A76CCC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406" y="1296825"/>
            <a:ext cx="12763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75;p15">
            <a:extLst>
              <a:ext uri="{FF2B5EF4-FFF2-40B4-BE49-F238E27FC236}">
                <a16:creationId xmlns:a16="http://schemas.microsoft.com/office/drawing/2014/main" id="{47051A38-8743-4E67-AEC5-62F23E071C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193" y="3199775"/>
            <a:ext cx="1136777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76;p15" descr="Image result for soujava">
            <a:extLst>
              <a:ext uri="{FF2B5EF4-FFF2-40B4-BE49-F238E27FC236}">
                <a16:creationId xmlns:a16="http://schemas.microsoft.com/office/drawing/2014/main" id="{DED7827B-0116-46A2-8B47-774D359D28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700" y="3063997"/>
            <a:ext cx="1276350" cy="68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77;p15">
            <a:extLst>
              <a:ext uri="{FF2B5EF4-FFF2-40B4-BE49-F238E27FC236}">
                <a16:creationId xmlns:a16="http://schemas.microsoft.com/office/drawing/2014/main" id="{9D1A1F56-40DB-490A-AA7F-6D7EC484EAE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294" y="2734950"/>
            <a:ext cx="1412550" cy="14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78;p15">
            <a:extLst>
              <a:ext uri="{FF2B5EF4-FFF2-40B4-BE49-F238E27FC236}">
                <a16:creationId xmlns:a16="http://schemas.microsoft.com/office/drawing/2014/main" id="{FE907563-E159-4589-B658-3E994C5C690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964" r="23728" b="-1"/>
          <a:stretch/>
        </p:blipFill>
        <p:spPr>
          <a:xfrm>
            <a:off x="3560562" y="1296825"/>
            <a:ext cx="1293156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79;p15">
            <a:extLst>
              <a:ext uri="{FF2B5EF4-FFF2-40B4-BE49-F238E27FC236}">
                <a16:creationId xmlns:a16="http://schemas.microsoft.com/office/drawing/2014/main" id="{C9DFDD7A-9186-4518-B8A3-C3F21CD1A37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5000" y="1944200"/>
            <a:ext cx="1015350" cy="10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81;p15" descr="tomitribe_400px.png">
            <a:extLst>
              <a:ext uri="{FF2B5EF4-FFF2-40B4-BE49-F238E27FC236}">
                <a16:creationId xmlns:a16="http://schemas.microsoft.com/office/drawing/2014/main" id="{A4FF5A4E-57F5-474B-87C4-D87BF2940B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07913" y="1394351"/>
            <a:ext cx="1629525" cy="5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82;p15">
            <a:extLst>
              <a:ext uri="{FF2B5EF4-FFF2-40B4-BE49-F238E27FC236}">
                <a16:creationId xmlns:a16="http://schemas.microsoft.com/office/drawing/2014/main" id="{3C376B69-8428-4B92-A792-1BC6593C3F6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299" y="4102314"/>
            <a:ext cx="1695450" cy="33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84;p15">
            <a:extLst>
              <a:ext uri="{FF2B5EF4-FFF2-40B4-BE49-F238E27FC236}">
                <a16:creationId xmlns:a16="http://schemas.microsoft.com/office/drawing/2014/main" id="{84BAE8F0-BB08-4F9D-947C-826F9393B0F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1975" y="3199537"/>
            <a:ext cx="2590800" cy="5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86;p15">
            <a:extLst>
              <a:ext uri="{FF2B5EF4-FFF2-40B4-BE49-F238E27FC236}">
                <a16:creationId xmlns:a16="http://schemas.microsoft.com/office/drawing/2014/main" id="{5312AA32-D75F-45CC-8C0D-473F470FD6A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58757" y="2195400"/>
            <a:ext cx="2135643" cy="5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58;p13" descr="MP-Mark-gold-web.png">
            <a:extLst>
              <a:ext uri="{FF2B5EF4-FFF2-40B4-BE49-F238E27FC236}">
                <a16:creationId xmlns:a16="http://schemas.microsoft.com/office/drawing/2014/main" id="{FB6CF7EA-2FC9-45FC-95E7-0B6B4309F5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72497" y="179861"/>
            <a:ext cx="963002" cy="53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6AEF441-CB0A-4F08-870E-7E33292764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5259" y="3752225"/>
            <a:ext cx="2057400" cy="1157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397EFF-D73A-4F19-A063-F2EDD90683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1873" y="3462396"/>
            <a:ext cx="1585912" cy="158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5872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IBM_Master_Presentation_2017_V01_Plex_Embed</Template>
  <TotalTime>2816</TotalTime>
  <Words>1297</Words>
  <Application>Microsoft Office PowerPoint</Application>
  <PresentationFormat>On-screen Show (16:9)</PresentationFormat>
  <Paragraphs>325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Gill Sans</vt:lpstr>
      <vt:lpstr>IBM Plex Sans</vt:lpstr>
      <vt:lpstr>Menlo</vt:lpstr>
      <vt:lpstr>Proxima Nova</vt:lpstr>
      <vt:lpstr>blk_background_2017</vt:lpstr>
      <vt:lpstr>dk_blu_background_2017</vt:lpstr>
      <vt:lpstr>gry_background_2017</vt:lpstr>
      <vt:lpstr>wht_background_2017</vt:lpstr>
      <vt:lpstr>Microservices made easy with MicroProfile and Open Liberty  Jamie L Coleman Software Engineer/Advocate  </vt:lpstr>
      <vt:lpstr>Why move to the Cloud?</vt:lpstr>
      <vt:lpstr>What the Cloud offers</vt:lpstr>
      <vt:lpstr>What the Cloud offers</vt:lpstr>
      <vt:lpstr>What the Cloud offers</vt:lpstr>
      <vt:lpstr>What the Cloud offers</vt:lpstr>
      <vt:lpstr>Eclipse MicroProfile</vt:lpstr>
      <vt:lpstr>What is MicroProfile? </vt:lpstr>
      <vt:lpstr>MicroProfile Contributors     </vt:lpstr>
      <vt:lpstr>MicroProfile Community </vt:lpstr>
      <vt:lpstr>Locations of some MicroProfile Contributors</vt:lpstr>
      <vt:lpstr>MicroProfile Community </vt:lpstr>
      <vt:lpstr>PowerPoint Presentation</vt:lpstr>
      <vt:lpstr>MicroProfile Technologies</vt:lpstr>
      <vt:lpstr>MicroProfile 3.0 Stack</vt:lpstr>
      <vt:lpstr>MicroProfile 3.0 Stack</vt:lpstr>
      <vt:lpstr>MicroProfile Core Technologies</vt:lpstr>
      <vt:lpstr>MicroProfile Core Technologies</vt:lpstr>
      <vt:lpstr>MicroProfile Core Technologies</vt:lpstr>
      <vt:lpstr>MicroProfile Core Technologies</vt:lpstr>
      <vt:lpstr>MicroProfile with Kubernetes</vt:lpstr>
      <vt:lpstr>MicroProfile 3.0 Stack</vt:lpstr>
      <vt:lpstr>Containers &amp; Kubernetes  </vt:lpstr>
      <vt:lpstr>MicroProfile &amp; Containers</vt:lpstr>
      <vt:lpstr>Containers</vt:lpstr>
      <vt:lpstr>Kubernetes</vt:lpstr>
      <vt:lpstr>A Full Open Stack</vt:lpstr>
      <vt:lpstr>A Full Open Stack   MicroProfile  Open Liberty  OpenJ9  </vt:lpstr>
      <vt:lpstr>PowerPoint Presentation</vt:lpstr>
      <vt:lpstr>Open Liberty Overview</vt:lpstr>
      <vt:lpstr>Open J9 Overview</vt:lpstr>
      <vt:lpstr>Recap</vt:lpstr>
      <vt:lpstr>Thank you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Matthew Calkins</dc:creator>
  <cp:lastModifiedBy>Jamie Coleman</cp:lastModifiedBy>
  <cp:revision>112</cp:revision>
  <dcterms:created xsi:type="dcterms:W3CDTF">2017-11-21T16:03:58Z</dcterms:created>
  <dcterms:modified xsi:type="dcterms:W3CDTF">2019-10-15T13:10:37Z</dcterms:modified>
</cp:coreProperties>
</file>